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Override PartName="/ppt/slides/slide1392.xml" ContentType="application/vnd.openxmlformats-officedocument.presentationml.slide+xml"/>
  <Override PartName="/ppt/slides/slide1393.xml" ContentType="application/vnd.openxmlformats-officedocument.presentationml.slide+xml"/>
  <Override PartName="/ppt/slides/slide1394.xml" ContentType="application/vnd.openxmlformats-officedocument.presentationml.slide+xml"/>
  <Override PartName="/ppt/slides/slide1395.xml" ContentType="application/vnd.openxmlformats-officedocument.presentationml.slide+xml"/>
  <Override PartName="/ppt/slides/slide1396.xml" ContentType="application/vnd.openxmlformats-officedocument.presentationml.slide+xml"/>
  <Override PartName="/ppt/slides/slide1397.xml" ContentType="application/vnd.openxmlformats-officedocument.presentationml.slide+xml"/>
  <Override PartName="/ppt/slides/slide1398.xml" ContentType="application/vnd.openxmlformats-officedocument.presentationml.slide+xml"/>
  <Override PartName="/ppt/slides/slide1399.xml" ContentType="application/vnd.openxmlformats-officedocument.presentationml.slide+xml"/>
  <Override PartName="/ppt/slides/slide1400.xml" ContentType="application/vnd.openxmlformats-officedocument.presentationml.slide+xml"/>
  <Override PartName="/ppt/slides/slide1401.xml" ContentType="application/vnd.openxmlformats-officedocument.presentationml.slide+xml"/>
  <Override PartName="/ppt/slides/slide1402.xml" ContentType="application/vnd.openxmlformats-officedocument.presentationml.slide+xml"/>
  <Override PartName="/ppt/slides/slide1403.xml" ContentType="application/vnd.openxmlformats-officedocument.presentationml.slide+xml"/>
  <Override PartName="/ppt/slides/slide1404.xml" ContentType="application/vnd.openxmlformats-officedocument.presentationml.slide+xml"/>
  <Override PartName="/ppt/slides/slide1405.xml" ContentType="application/vnd.openxmlformats-officedocument.presentationml.slide+xml"/>
  <Override PartName="/ppt/slides/slide1406.xml" ContentType="application/vnd.openxmlformats-officedocument.presentationml.slide+xml"/>
  <Override PartName="/ppt/slides/slide1407.xml" ContentType="application/vnd.openxmlformats-officedocument.presentationml.slide+xml"/>
  <Override PartName="/ppt/slides/slide1408.xml" ContentType="application/vnd.openxmlformats-officedocument.presentationml.slide+xml"/>
  <Override PartName="/ppt/slides/slide1409.xml" ContentType="application/vnd.openxmlformats-officedocument.presentationml.slide+xml"/>
  <Override PartName="/ppt/slides/slide1410.xml" ContentType="application/vnd.openxmlformats-officedocument.presentationml.slide+xml"/>
  <Override PartName="/ppt/slides/slide1411.xml" ContentType="application/vnd.openxmlformats-officedocument.presentationml.slide+xml"/>
  <Override PartName="/ppt/slides/slide1412.xml" ContentType="application/vnd.openxmlformats-officedocument.presentationml.slide+xml"/>
  <Override PartName="/ppt/slides/slide1413.xml" ContentType="application/vnd.openxmlformats-officedocument.presentationml.slide+xml"/>
  <Override PartName="/ppt/slides/slide1414.xml" ContentType="application/vnd.openxmlformats-officedocument.presentationml.slide+xml"/>
  <Override PartName="/ppt/slides/slide1415.xml" ContentType="application/vnd.openxmlformats-officedocument.presentationml.slide+xml"/>
  <Override PartName="/ppt/slides/slide1416.xml" ContentType="application/vnd.openxmlformats-officedocument.presentationml.slide+xml"/>
  <Override PartName="/ppt/slides/slide1417.xml" ContentType="application/vnd.openxmlformats-officedocument.presentationml.slide+xml"/>
  <Override PartName="/ppt/slides/slide1418.xml" ContentType="application/vnd.openxmlformats-officedocument.presentationml.slide+xml"/>
  <Override PartName="/ppt/slides/slide1419.xml" ContentType="application/vnd.openxmlformats-officedocument.presentationml.slide+xml"/>
  <Override PartName="/ppt/slides/slide1420.xml" ContentType="application/vnd.openxmlformats-officedocument.presentationml.slide+xml"/>
  <Override PartName="/ppt/slides/slide1421.xml" ContentType="application/vnd.openxmlformats-officedocument.presentationml.slide+xml"/>
  <Override PartName="/ppt/slides/slide1422.xml" ContentType="application/vnd.openxmlformats-officedocument.presentationml.slide+xml"/>
  <Override PartName="/ppt/slides/slide1423.xml" ContentType="application/vnd.openxmlformats-officedocument.presentationml.slide+xml"/>
  <Override PartName="/ppt/slides/slide1424.xml" ContentType="application/vnd.openxmlformats-officedocument.presentationml.slide+xml"/>
  <Override PartName="/ppt/slides/slide1425.xml" ContentType="application/vnd.openxmlformats-officedocument.presentationml.slide+xml"/>
  <Override PartName="/ppt/slides/slide1426.xml" ContentType="application/vnd.openxmlformats-officedocument.presentationml.slide+xml"/>
  <Override PartName="/ppt/slides/slide1427.xml" ContentType="application/vnd.openxmlformats-officedocument.presentationml.slide+xml"/>
  <Override PartName="/ppt/slides/slide1428.xml" ContentType="application/vnd.openxmlformats-officedocument.presentationml.slide+xml"/>
  <Override PartName="/ppt/slides/slide1429.xml" ContentType="application/vnd.openxmlformats-officedocument.presentationml.slide+xml"/>
  <Override PartName="/ppt/slides/slide1430.xml" ContentType="application/vnd.openxmlformats-officedocument.presentationml.slide+xml"/>
  <Override PartName="/ppt/slides/slide1431.xml" ContentType="application/vnd.openxmlformats-officedocument.presentationml.slide+xml"/>
  <Override PartName="/ppt/slides/slide1432.xml" ContentType="application/vnd.openxmlformats-officedocument.presentationml.slide+xml"/>
  <Override PartName="/ppt/slides/slide1433.xml" ContentType="application/vnd.openxmlformats-officedocument.presentationml.slide+xml"/>
  <Override PartName="/ppt/slides/slide1434.xml" ContentType="application/vnd.openxmlformats-officedocument.presentationml.slide+xml"/>
  <Override PartName="/ppt/slides/slide1435.xml" ContentType="application/vnd.openxmlformats-officedocument.presentationml.slide+xml"/>
  <Override PartName="/ppt/slides/slide1436.xml" ContentType="application/vnd.openxmlformats-officedocument.presentationml.slide+xml"/>
  <Override PartName="/ppt/slides/slide1437.xml" ContentType="application/vnd.openxmlformats-officedocument.presentationml.slide+xml"/>
  <Override PartName="/ppt/slides/slide1438.xml" ContentType="application/vnd.openxmlformats-officedocument.presentationml.slide+xml"/>
  <Override PartName="/ppt/slides/slide1439.xml" ContentType="application/vnd.openxmlformats-officedocument.presentationml.slide+xml"/>
  <Override PartName="/ppt/slides/slide1440.xml" ContentType="application/vnd.openxmlformats-officedocument.presentationml.slide+xml"/>
  <Override PartName="/ppt/slides/slide1441.xml" ContentType="application/vnd.openxmlformats-officedocument.presentationml.slide+xml"/>
  <Override PartName="/ppt/slides/slide1442.xml" ContentType="application/vnd.openxmlformats-officedocument.presentationml.slide+xml"/>
  <Override PartName="/ppt/slides/slide1443.xml" ContentType="application/vnd.openxmlformats-officedocument.presentationml.slide+xml"/>
  <Override PartName="/ppt/slides/slide1444.xml" ContentType="application/vnd.openxmlformats-officedocument.presentationml.slide+xml"/>
  <Override PartName="/ppt/slides/slide1445.xml" ContentType="application/vnd.openxmlformats-officedocument.presentationml.slide+xml"/>
  <Override PartName="/ppt/slides/slide1446.xml" ContentType="application/vnd.openxmlformats-officedocument.presentationml.slide+xml"/>
  <Override PartName="/ppt/slides/slide1447.xml" ContentType="application/vnd.openxmlformats-officedocument.presentationml.slide+xml"/>
  <Override PartName="/ppt/slides/slide1448.xml" ContentType="application/vnd.openxmlformats-officedocument.presentationml.slide+xml"/>
  <Override PartName="/ppt/slides/slide1449.xml" ContentType="application/vnd.openxmlformats-officedocument.presentationml.slide+xml"/>
  <Override PartName="/ppt/slides/slide1450.xml" ContentType="application/vnd.openxmlformats-officedocument.presentationml.slide+xml"/>
  <Override PartName="/ppt/slides/slide1451.xml" ContentType="application/vnd.openxmlformats-officedocument.presentationml.slide+xml"/>
  <Override PartName="/ppt/slides/slide1452.xml" ContentType="application/vnd.openxmlformats-officedocument.presentationml.slide+xml"/>
  <Override PartName="/ppt/slides/slide1453.xml" ContentType="application/vnd.openxmlformats-officedocument.presentationml.slide+xml"/>
  <Override PartName="/ppt/slides/slide1454.xml" ContentType="application/vnd.openxmlformats-officedocument.presentationml.slide+xml"/>
  <Override PartName="/ppt/slides/slide1455.xml" ContentType="application/vnd.openxmlformats-officedocument.presentationml.slide+xml"/>
  <Override PartName="/ppt/slides/slide1456.xml" ContentType="application/vnd.openxmlformats-officedocument.presentationml.slide+xml"/>
  <Override PartName="/ppt/slides/slide1457.xml" ContentType="application/vnd.openxmlformats-officedocument.presentationml.slide+xml"/>
  <Override PartName="/ppt/slides/slide1458.xml" ContentType="application/vnd.openxmlformats-officedocument.presentationml.slide+xml"/>
  <Override PartName="/ppt/slides/slide1459.xml" ContentType="application/vnd.openxmlformats-officedocument.presentationml.slide+xml"/>
  <Override PartName="/ppt/slides/slide1460.xml" ContentType="application/vnd.openxmlformats-officedocument.presentationml.slide+xml"/>
  <Override PartName="/ppt/slides/slide1461.xml" ContentType="application/vnd.openxmlformats-officedocument.presentationml.slide+xml"/>
  <Override PartName="/ppt/slides/slide1462.xml" ContentType="application/vnd.openxmlformats-officedocument.presentationml.slide+xml"/>
  <Override PartName="/ppt/slides/slide1463.xml" ContentType="application/vnd.openxmlformats-officedocument.presentationml.slide+xml"/>
  <Override PartName="/ppt/slides/slide1464.xml" ContentType="application/vnd.openxmlformats-officedocument.presentationml.slide+xml"/>
  <Override PartName="/ppt/slides/slide1465.xml" ContentType="application/vnd.openxmlformats-officedocument.presentationml.slide+xml"/>
  <Override PartName="/ppt/slides/slide1466.xml" ContentType="application/vnd.openxmlformats-officedocument.presentationml.slide+xml"/>
  <Override PartName="/ppt/slides/slide1467.xml" ContentType="application/vnd.openxmlformats-officedocument.presentationml.slide+xml"/>
  <Override PartName="/ppt/slides/slide1468.xml" ContentType="application/vnd.openxmlformats-officedocument.presentationml.slide+xml"/>
  <Override PartName="/ppt/slides/slide1469.xml" ContentType="application/vnd.openxmlformats-officedocument.presentationml.slide+xml"/>
  <Override PartName="/ppt/slides/slide1470.xml" ContentType="application/vnd.openxmlformats-officedocument.presentationml.slide+xml"/>
  <Override PartName="/ppt/slides/slide1471.xml" ContentType="application/vnd.openxmlformats-officedocument.presentationml.slide+xml"/>
  <Override PartName="/ppt/slides/slide1472.xml" ContentType="application/vnd.openxmlformats-officedocument.presentationml.slide+xml"/>
  <Override PartName="/ppt/slides/slide1473.xml" ContentType="application/vnd.openxmlformats-officedocument.presentationml.slide+xml"/>
  <Override PartName="/ppt/slides/slide1474.xml" ContentType="application/vnd.openxmlformats-officedocument.presentationml.slide+xml"/>
  <Override PartName="/ppt/slides/slide1475.xml" ContentType="application/vnd.openxmlformats-officedocument.presentationml.slide+xml"/>
  <Override PartName="/ppt/slides/slide1476.xml" ContentType="application/vnd.openxmlformats-officedocument.presentationml.slide+xml"/>
  <Override PartName="/ppt/slides/slide1477.xml" ContentType="application/vnd.openxmlformats-officedocument.presentationml.slide+xml"/>
  <Override PartName="/ppt/slides/slide1478.xml" ContentType="application/vnd.openxmlformats-officedocument.presentationml.slide+xml"/>
  <Override PartName="/ppt/slides/slide1479.xml" ContentType="application/vnd.openxmlformats-officedocument.presentationml.slide+xml"/>
  <Override PartName="/ppt/slides/slide1480.xml" ContentType="application/vnd.openxmlformats-officedocument.presentationml.slide+xml"/>
  <Override PartName="/ppt/slides/slide1481.xml" ContentType="application/vnd.openxmlformats-officedocument.presentationml.slide+xml"/>
  <Override PartName="/ppt/slides/slide1482.xml" ContentType="application/vnd.openxmlformats-officedocument.presentationml.slide+xml"/>
  <Override PartName="/ppt/slides/slide1483.xml" ContentType="application/vnd.openxmlformats-officedocument.presentationml.slide+xml"/>
  <Override PartName="/ppt/slides/slide1484.xml" ContentType="application/vnd.openxmlformats-officedocument.presentationml.slide+xml"/>
  <Override PartName="/ppt/slides/slide1485.xml" ContentType="application/vnd.openxmlformats-officedocument.presentationml.slide+xml"/>
  <Override PartName="/ppt/slides/slide1486.xml" ContentType="application/vnd.openxmlformats-officedocument.presentationml.slide+xml"/>
  <Override PartName="/ppt/slides/slide1487.xml" ContentType="application/vnd.openxmlformats-officedocument.presentationml.slide+xml"/>
  <Override PartName="/ppt/slides/slide1488.xml" ContentType="application/vnd.openxmlformats-officedocument.presentationml.slide+xml"/>
  <Override PartName="/ppt/slides/slide1489.xml" ContentType="application/vnd.openxmlformats-officedocument.presentationml.slide+xml"/>
  <Override PartName="/ppt/slides/slide1490.xml" ContentType="application/vnd.openxmlformats-officedocument.presentationml.slide+xml"/>
  <Override PartName="/ppt/slides/slide1491.xml" ContentType="application/vnd.openxmlformats-officedocument.presentationml.slide+xml"/>
  <Override PartName="/ppt/slides/slide1492.xml" ContentType="application/vnd.openxmlformats-officedocument.presentationml.slide+xml"/>
  <Override PartName="/ppt/slides/slide1493.xml" ContentType="application/vnd.openxmlformats-officedocument.presentationml.slide+xml"/>
  <Override PartName="/ppt/slides/slide1494.xml" ContentType="application/vnd.openxmlformats-officedocument.presentationml.slide+xml"/>
  <Override PartName="/ppt/slides/slide1495.xml" ContentType="application/vnd.openxmlformats-officedocument.presentationml.slide+xml"/>
  <Override PartName="/ppt/slides/slide1496.xml" ContentType="application/vnd.openxmlformats-officedocument.presentationml.slide+xml"/>
  <Override PartName="/ppt/slides/slide1497.xml" ContentType="application/vnd.openxmlformats-officedocument.presentationml.slide+xml"/>
  <Override PartName="/ppt/slides/slide1498.xml" ContentType="application/vnd.openxmlformats-officedocument.presentationml.slide+xml"/>
  <Override PartName="/ppt/slides/slide1499.xml" ContentType="application/vnd.openxmlformats-officedocument.presentationml.slide+xml"/>
  <Override PartName="/ppt/slides/slide1500.xml" ContentType="application/vnd.openxmlformats-officedocument.presentationml.slide+xml"/>
  <Override PartName="/ppt/slides/slide1501.xml" ContentType="application/vnd.openxmlformats-officedocument.presentationml.slide+xml"/>
  <Override PartName="/ppt/slides/slide1502.xml" ContentType="application/vnd.openxmlformats-officedocument.presentationml.slide+xml"/>
  <Override PartName="/ppt/slides/slide1503.xml" ContentType="application/vnd.openxmlformats-officedocument.presentationml.slide+xml"/>
  <Override PartName="/ppt/slides/slide1504.xml" ContentType="application/vnd.openxmlformats-officedocument.presentationml.slide+xml"/>
  <Override PartName="/ppt/slides/slide1505.xml" ContentType="application/vnd.openxmlformats-officedocument.presentationml.slide+xml"/>
  <Override PartName="/ppt/slides/slide1506.xml" ContentType="application/vnd.openxmlformats-officedocument.presentationml.slide+xml"/>
  <Override PartName="/ppt/slides/slide1507.xml" ContentType="application/vnd.openxmlformats-officedocument.presentationml.slide+xml"/>
  <Override PartName="/ppt/slides/slide1508.xml" ContentType="application/vnd.openxmlformats-officedocument.presentationml.slide+xml"/>
  <Override PartName="/ppt/slides/slide1509.xml" ContentType="application/vnd.openxmlformats-officedocument.presentationml.slide+xml"/>
  <Override PartName="/ppt/slides/slide1510.xml" ContentType="application/vnd.openxmlformats-officedocument.presentationml.slide+xml"/>
  <Override PartName="/ppt/slides/slide1511.xml" ContentType="application/vnd.openxmlformats-officedocument.presentationml.slide+xml"/>
  <Override PartName="/ppt/slides/slide1512.xml" ContentType="application/vnd.openxmlformats-officedocument.presentationml.slide+xml"/>
  <Override PartName="/ppt/slides/slide1513.xml" ContentType="application/vnd.openxmlformats-officedocument.presentationml.slide+xml"/>
  <Override PartName="/ppt/slides/slide1514.xml" ContentType="application/vnd.openxmlformats-officedocument.presentationml.slide+xml"/>
  <Override PartName="/ppt/slides/slide1515.xml" ContentType="application/vnd.openxmlformats-officedocument.presentationml.slide+xml"/>
  <Override PartName="/ppt/slides/slide1516.xml" ContentType="application/vnd.openxmlformats-officedocument.presentationml.slide+xml"/>
  <Override PartName="/ppt/slides/slide1517.xml" ContentType="application/vnd.openxmlformats-officedocument.presentationml.slide+xml"/>
  <Override PartName="/ppt/slides/slide1518.xml" ContentType="application/vnd.openxmlformats-officedocument.presentationml.slide+xml"/>
  <Override PartName="/ppt/slides/slide1519.xml" ContentType="application/vnd.openxmlformats-officedocument.presentationml.slide+xml"/>
  <Override PartName="/ppt/slides/slide1520.xml" ContentType="application/vnd.openxmlformats-officedocument.presentationml.slide+xml"/>
  <Override PartName="/ppt/slides/slide1521.xml" ContentType="application/vnd.openxmlformats-officedocument.presentationml.slide+xml"/>
  <Override PartName="/ppt/slides/slide1522.xml" ContentType="application/vnd.openxmlformats-officedocument.presentationml.slide+xml"/>
  <Override PartName="/ppt/slides/slide1523.xml" ContentType="application/vnd.openxmlformats-officedocument.presentationml.slide+xml"/>
  <Override PartName="/ppt/slides/slide1524.xml" ContentType="application/vnd.openxmlformats-officedocument.presentationml.slide+xml"/>
  <Override PartName="/ppt/slides/slide1525.xml" ContentType="application/vnd.openxmlformats-officedocument.presentationml.slide+xml"/>
  <Override PartName="/ppt/slides/slide1526.xml" ContentType="application/vnd.openxmlformats-officedocument.presentationml.slide+xml"/>
  <Override PartName="/ppt/slides/slide1527.xml" ContentType="application/vnd.openxmlformats-officedocument.presentationml.slide+xml"/>
  <Override PartName="/ppt/slides/slide1528.xml" ContentType="application/vnd.openxmlformats-officedocument.presentationml.slide+xml"/>
  <Override PartName="/ppt/slides/slide1529.xml" ContentType="application/vnd.openxmlformats-officedocument.presentationml.slide+xml"/>
  <Override PartName="/ppt/slides/slide1530.xml" ContentType="application/vnd.openxmlformats-officedocument.presentationml.slide+xml"/>
  <Override PartName="/ppt/slides/slide1531.xml" ContentType="application/vnd.openxmlformats-officedocument.presentationml.slide+xml"/>
  <Override PartName="/ppt/slides/slide1532.xml" ContentType="application/vnd.openxmlformats-officedocument.presentationml.slide+xml"/>
  <Override PartName="/ppt/slides/slide1533.xml" ContentType="application/vnd.openxmlformats-officedocument.presentationml.slide+xml"/>
  <Override PartName="/ppt/slides/slide1534.xml" ContentType="application/vnd.openxmlformats-officedocument.presentationml.slide+xml"/>
  <Override PartName="/ppt/slides/slide1535.xml" ContentType="application/vnd.openxmlformats-officedocument.presentationml.slide+xml"/>
  <Override PartName="/ppt/slides/slide1536.xml" ContentType="application/vnd.openxmlformats-officedocument.presentationml.slide+xml"/>
  <Override PartName="/ppt/slides/slide1537.xml" ContentType="application/vnd.openxmlformats-officedocument.presentationml.slide+xml"/>
  <Override PartName="/ppt/slides/slide1538.xml" ContentType="application/vnd.openxmlformats-officedocument.presentationml.slide+xml"/>
  <Override PartName="/ppt/slides/slide1539.xml" ContentType="application/vnd.openxmlformats-officedocument.presentationml.slide+xml"/>
  <Override PartName="/ppt/slides/slide1540.xml" ContentType="application/vnd.openxmlformats-officedocument.presentationml.slide+xml"/>
  <Override PartName="/ppt/slides/slide1541.xml" ContentType="application/vnd.openxmlformats-officedocument.presentationml.slide+xml"/>
  <Override PartName="/ppt/slides/slide1542.xml" ContentType="application/vnd.openxmlformats-officedocument.presentationml.slide+xml"/>
  <Override PartName="/ppt/slides/slide1543.xml" ContentType="application/vnd.openxmlformats-officedocument.presentationml.slide+xml"/>
  <Override PartName="/ppt/slides/slide1544.xml" ContentType="application/vnd.openxmlformats-officedocument.presentationml.slide+xml"/>
  <Override PartName="/ppt/slides/slide1545.xml" ContentType="application/vnd.openxmlformats-officedocument.presentationml.slide+xml"/>
  <Override PartName="/ppt/slides/slide1546.xml" ContentType="application/vnd.openxmlformats-officedocument.presentationml.slide+xml"/>
  <Override PartName="/ppt/slides/slide1547.xml" ContentType="application/vnd.openxmlformats-officedocument.presentationml.slide+xml"/>
  <Override PartName="/ppt/slides/slide1548.xml" ContentType="application/vnd.openxmlformats-officedocument.presentationml.slide+xml"/>
  <Override PartName="/ppt/slides/slide1549.xml" ContentType="application/vnd.openxmlformats-officedocument.presentationml.slide+xml"/>
  <Override PartName="/ppt/slides/slide1550.xml" ContentType="application/vnd.openxmlformats-officedocument.presentationml.slide+xml"/>
  <Override PartName="/ppt/slides/slide1551.xml" ContentType="application/vnd.openxmlformats-officedocument.presentationml.slide+xml"/>
  <Override PartName="/ppt/slides/slide1552.xml" ContentType="application/vnd.openxmlformats-officedocument.presentationml.slide+xml"/>
  <Override PartName="/ppt/slides/slide1553.xml" ContentType="application/vnd.openxmlformats-officedocument.presentationml.slide+xml"/>
  <Override PartName="/ppt/slides/slide1554.xml" ContentType="application/vnd.openxmlformats-officedocument.presentationml.slide+xml"/>
  <Override PartName="/ppt/slides/slide1555.xml" ContentType="application/vnd.openxmlformats-officedocument.presentationml.slide+xml"/>
  <Override PartName="/ppt/slides/slide1556.xml" ContentType="application/vnd.openxmlformats-officedocument.presentationml.slide+xml"/>
  <Override PartName="/ppt/slides/slide1557.xml" ContentType="application/vnd.openxmlformats-officedocument.presentationml.slide+xml"/>
  <Override PartName="/ppt/slides/slide1558.xml" ContentType="application/vnd.openxmlformats-officedocument.presentationml.slide+xml"/>
  <Override PartName="/ppt/slides/slide1559.xml" ContentType="application/vnd.openxmlformats-officedocument.presentationml.slide+xml"/>
  <Override PartName="/ppt/slides/slide1560.xml" ContentType="application/vnd.openxmlformats-officedocument.presentationml.slide+xml"/>
  <Override PartName="/ppt/slides/slide1561.xml" ContentType="application/vnd.openxmlformats-officedocument.presentationml.slide+xml"/>
  <Override PartName="/ppt/slides/slide1562.xml" ContentType="application/vnd.openxmlformats-officedocument.presentationml.slide+xml"/>
  <Override PartName="/ppt/slides/slide1563.xml" ContentType="application/vnd.openxmlformats-officedocument.presentationml.slide+xml"/>
  <Override PartName="/ppt/slides/slide1564.xml" ContentType="application/vnd.openxmlformats-officedocument.presentationml.slide+xml"/>
  <Override PartName="/ppt/slides/slide1565.xml" ContentType="application/vnd.openxmlformats-officedocument.presentationml.slide+xml"/>
  <Override PartName="/ppt/slides/slide1566.xml" ContentType="application/vnd.openxmlformats-officedocument.presentationml.slide+xml"/>
  <Override PartName="/ppt/slides/slide1567.xml" ContentType="application/vnd.openxmlformats-officedocument.presentationml.slide+xml"/>
  <Override PartName="/ppt/slides/slide1568.xml" ContentType="application/vnd.openxmlformats-officedocument.presentationml.slide+xml"/>
  <Override PartName="/ppt/slides/slide1569.xml" ContentType="application/vnd.openxmlformats-officedocument.presentationml.slide+xml"/>
  <Override PartName="/ppt/slides/slide1570.xml" ContentType="application/vnd.openxmlformats-officedocument.presentationml.slide+xml"/>
  <Override PartName="/ppt/slides/slide1571.xml" ContentType="application/vnd.openxmlformats-officedocument.presentationml.slide+xml"/>
  <Override PartName="/ppt/slides/slide1572.xml" ContentType="application/vnd.openxmlformats-officedocument.presentationml.slide+xml"/>
  <Override PartName="/ppt/slides/slide1573.xml" ContentType="application/vnd.openxmlformats-officedocument.presentationml.slide+xml"/>
  <Override PartName="/ppt/slides/slide1574.xml" ContentType="application/vnd.openxmlformats-officedocument.presentationml.slide+xml"/>
  <Override PartName="/ppt/slides/slide1575.xml" ContentType="application/vnd.openxmlformats-officedocument.presentationml.slide+xml"/>
  <Override PartName="/ppt/slides/slide1576.xml" ContentType="application/vnd.openxmlformats-officedocument.presentationml.slide+xml"/>
  <Override PartName="/ppt/slides/slide1577.xml" ContentType="application/vnd.openxmlformats-officedocument.presentationml.slide+xml"/>
  <Override PartName="/ppt/slides/slide1578.xml" ContentType="application/vnd.openxmlformats-officedocument.presentationml.slide+xml"/>
  <Override PartName="/ppt/slides/slide1579.xml" ContentType="application/vnd.openxmlformats-officedocument.presentationml.slide+xml"/>
  <Override PartName="/ppt/slides/slide1580.xml" ContentType="application/vnd.openxmlformats-officedocument.presentationml.slide+xml"/>
  <Override PartName="/ppt/slides/slide1581.xml" ContentType="application/vnd.openxmlformats-officedocument.presentationml.slide+xml"/>
  <Override PartName="/ppt/slides/slide1582.xml" ContentType="application/vnd.openxmlformats-officedocument.presentationml.slide+xml"/>
  <Override PartName="/ppt/slides/slide1583.xml" ContentType="application/vnd.openxmlformats-officedocument.presentationml.slide+xml"/>
  <Override PartName="/ppt/slides/slide1584.xml" ContentType="application/vnd.openxmlformats-officedocument.presentationml.slide+xml"/>
  <Override PartName="/ppt/slides/slide1585.xml" ContentType="application/vnd.openxmlformats-officedocument.presentationml.slide+xml"/>
  <Override PartName="/ppt/slides/slide1586.xml" ContentType="application/vnd.openxmlformats-officedocument.presentationml.slide+xml"/>
  <Override PartName="/ppt/slides/slide1587.xml" ContentType="application/vnd.openxmlformats-officedocument.presentationml.slide+xml"/>
  <Override PartName="/ppt/slides/slide1588.xml" ContentType="application/vnd.openxmlformats-officedocument.presentationml.slide+xml"/>
  <Override PartName="/ppt/slides/slide1589.xml" ContentType="application/vnd.openxmlformats-officedocument.presentationml.slide+xml"/>
  <Override PartName="/ppt/slides/slide1590.xml" ContentType="application/vnd.openxmlformats-officedocument.presentationml.slide+xml"/>
  <Override PartName="/ppt/slides/slide1591.xml" ContentType="application/vnd.openxmlformats-officedocument.presentationml.slide+xml"/>
  <Override PartName="/ppt/slides/slide1592.xml" ContentType="application/vnd.openxmlformats-officedocument.presentationml.slide+xml"/>
  <Override PartName="/ppt/slides/slide1593.xml" ContentType="application/vnd.openxmlformats-officedocument.presentationml.slide+xml"/>
  <Override PartName="/ppt/slides/slide1594.xml" ContentType="application/vnd.openxmlformats-officedocument.presentationml.slide+xml"/>
  <Override PartName="/ppt/slides/slide1595.xml" ContentType="application/vnd.openxmlformats-officedocument.presentationml.slide+xml"/>
  <Override PartName="/ppt/slides/slide1596.xml" ContentType="application/vnd.openxmlformats-officedocument.presentationml.slide+xml"/>
  <Override PartName="/ppt/slides/slide1597.xml" ContentType="application/vnd.openxmlformats-officedocument.presentationml.slide+xml"/>
  <Override PartName="/ppt/slides/slide1598.xml" ContentType="application/vnd.openxmlformats-officedocument.presentationml.slide+xml"/>
  <Override PartName="/ppt/slides/slide1599.xml" ContentType="application/vnd.openxmlformats-officedocument.presentationml.slide+xml"/>
  <Override PartName="/ppt/slides/slide1600.xml" ContentType="application/vnd.openxmlformats-officedocument.presentationml.slide+xml"/>
  <Override PartName="/ppt/slides/slide1601.xml" ContentType="application/vnd.openxmlformats-officedocument.presentationml.slide+xml"/>
  <Override PartName="/ppt/slides/slide1602.xml" ContentType="application/vnd.openxmlformats-officedocument.presentationml.slide+xml"/>
  <Override PartName="/ppt/slides/slide1603.xml" ContentType="application/vnd.openxmlformats-officedocument.presentationml.slide+xml"/>
  <Override PartName="/ppt/slides/slide1604.xml" ContentType="application/vnd.openxmlformats-officedocument.presentationml.slide+xml"/>
  <Override PartName="/ppt/slides/slide1605.xml" ContentType="application/vnd.openxmlformats-officedocument.presentationml.slide+xml"/>
  <Override PartName="/ppt/slides/slide1606.xml" ContentType="application/vnd.openxmlformats-officedocument.presentationml.slide+xml"/>
  <Override PartName="/ppt/slides/slide1607.xml" ContentType="application/vnd.openxmlformats-officedocument.presentationml.slide+xml"/>
  <Override PartName="/ppt/slides/slide1608.xml" ContentType="application/vnd.openxmlformats-officedocument.presentationml.slide+xml"/>
  <Override PartName="/ppt/slides/slide1609.xml" ContentType="application/vnd.openxmlformats-officedocument.presentationml.slide+xml"/>
  <Override PartName="/ppt/slides/slide1610.xml" ContentType="application/vnd.openxmlformats-officedocument.presentationml.slide+xml"/>
  <Override PartName="/ppt/slides/slide1611.xml" ContentType="application/vnd.openxmlformats-officedocument.presentationml.slide+xml"/>
  <Override PartName="/ppt/slides/slide1612.xml" ContentType="application/vnd.openxmlformats-officedocument.presentationml.slide+xml"/>
  <Override PartName="/ppt/slides/slide1613.xml" ContentType="application/vnd.openxmlformats-officedocument.presentationml.slide+xml"/>
  <Override PartName="/ppt/slides/slide1614.xml" ContentType="application/vnd.openxmlformats-officedocument.presentationml.slide+xml"/>
  <Override PartName="/ppt/slides/slide1615.xml" ContentType="application/vnd.openxmlformats-officedocument.presentationml.slide+xml"/>
  <Override PartName="/ppt/slides/slide1616.xml" ContentType="application/vnd.openxmlformats-officedocument.presentationml.slide+xml"/>
  <Override PartName="/ppt/slides/slide1617.xml" ContentType="application/vnd.openxmlformats-officedocument.presentationml.slide+xml"/>
  <Override PartName="/ppt/slides/slide1618.xml" ContentType="application/vnd.openxmlformats-officedocument.presentationml.slide+xml"/>
  <Override PartName="/ppt/slides/slide1619.xml" ContentType="application/vnd.openxmlformats-officedocument.presentationml.slide+xml"/>
  <Override PartName="/ppt/slides/slide1620.xml" ContentType="application/vnd.openxmlformats-officedocument.presentationml.slide+xml"/>
  <Override PartName="/ppt/slides/slide1621.xml" ContentType="application/vnd.openxmlformats-officedocument.presentationml.slide+xml"/>
  <Override PartName="/ppt/slides/slide1622.xml" ContentType="application/vnd.openxmlformats-officedocument.presentationml.slide+xml"/>
  <Override PartName="/ppt/slides/slide1623.xml" ContentType="application/vnd.openxmlformats-officedocument.presentationml.slide+xml"/>
  <Override PartName="/ppt/slides/slide1624.xml" ContentType="application/vnd.openxmlformats-officedocument.presentationml.slide+xml"/>
  <Override PartName="/ppt/slides/slide1625.xml" ContentType="application/vnd.openxmlformats-officedocument.presentationml.slide+xml"/>
  <Override PartName="/ppt/slides/slide1626.xml" ContentType="application/vnd.openxmlformats-officedocument.presentationml.slide+xml"/>
  <Override PartName="/ppt/slides/slide1627.xml" ContentType="application/vnd.openxmlformats-officedocument.presentationml.slide+xml"/>
  <Override PartName="/ppt/slides/slide1628.xml" ContentType="application/vnd.openxmlformats-officedocument.presentationml.slide+xml"/>
  <Override PartName="/ppt/slides/slide1629.xml" ContentType="application/vnd.openxmlformats-officedocument.presentationml.slide+xml"/>
  <Override PartName="/ppt/slides/slide1630.xml" ContentType="application/vnd.openxmlformats-officedocument.presentationml.slide+xml"/>
  <Override PartName="/ppt/slides/slide1631.xml" ContentType="application/vnd.openxmlformats-officedocument.presentationml.slide+xml"/>
  <Override PartName="/ppt/slides/slide1632.xml" ContentType="application/vnd.openxmlformats-officedocument.presentationml.slide+xml"/>
  <Override PartName="/ppt/slides/slide1633.xml" ContentType="application/vnd.openxmlformats-officedocument.presentationml.slide+xml"/>
  <Override PartName="/ppt/slides/slide1634.xml" ContentType="application/vnd.openxmlformats-officedocument.presentationml.slide+xml"/>
  <Override PartName="/ppt/slides/slide1635.xml" ContentType="application/vnd.openxmlformats-officedocument.presentationml.slide+xml"/>
  <Override PartName="/ppt/slides/slide1636.xml" ContentType="application/vnd.openxmlformats-officedocument.presentationml.slide+xml"/>
  <Override PartName="/ppt/slides/slide1637.xml" ContentType="application/vnd.openxmlformats-officedocument.presentationml.slide+xml"/>
  <Override PartName="/ppt/slides/slide1638.xml" ContentType="application/vnd.openxmlformats-officedocument.presentationml.slide+xml"/>
  <Override PartName="/ppt/slides/slide1639.xml" ContentType="application/vnd.openxmlformats-officedocument.presentationml.slide+xml"/>
  <Override PartName="/ppt/slides/slide1640.xml" ContentType="application/vnd.openxmlformats-officedocument.presentationml.slide+xml"/>
  <Override PartName="/ppt/slides/slide1641.xml" ContentType="application/vnd.openxmlformats-officedocument.presentationml.slide+xml"/>
  <Override PartName="/ppt/slides/slide1642.xml" ContentType="application/vnd.openxmlformats-officedocument.presentationml.slide+xml"/>
  <Override PartName="/ppt/slides/slide1643.xml" ContentType="application/vnd.openxmlformats-officedocument.presentationml.slide+xml"/>
  <Override PartName="/ppt/slides/slide1644.xml" ContentType="application/vnd.openxmlformats-officedocument.presentationml.slide+xml"/>
  <Override PartName="/ppt/slides/slide1645.xml" ContentType="application/vnd.openxmlformats-officedocument.presentationml.slide+xml"/>
  <Override PartName="/ppt/slides/slide1646.xml" ContentType="application/vnd.openxmlformats-officedocument.presentationml.slide+xml"/>
  <Override PartName="/ppt/slides/slide1647.xml" ContentType="application/vnd.openxmlformats-officedocument.presentationml.slide+xml"/>
  <Override PartName="/ppt/slides/slide1648.xml" ContentType="application/vnd.openxmlformats-officedocument.presentationml.slide+xml"/>
  <Override PartName="/ppt/slides/slide1649.xml" ContentType="application/vnd.openxmlformats-officedocument.presentationml.slide+xml"/>
  <Override PartName="/ppt/slides/slide1650.xml" ContentType="application/vnd.openxmlformats-officedocument.presentationml.slide+xml"/>
  <Override PartName="/ppt/slides/slide1651.xml" ContentType="application/vnd.openxmlformats-officedocument.presentationml.slide+xml"/>
  <Override PartName="/ppt/slides/slide1652.xml" ContentType="application/vnd.openxmlformats-officedocument.presentationml.slide+xml"/>
  <Override PartName="/ppt/slides/slide1653.xml" ContentType="application/vnd.openxmlformats-officedocument.presentationml.slide+xml"/>
  <Override PartName="/ppt/slides/slide1654.xml" ContentType="application/vnd.openxmlformats-officedocument.presentationml.slide+xml"/>
  <Override PartName="/ppt/slides/slide1655.xml" ContentType="application/vnd.openxmlformats-officedocument.presentationml.slide+xml"/>
  <Override PartName="/ppt/slides/slide1656.xml" ContentType="application/vnd.openxmlformats-officedocument.presentationml.slide+xml"/>
  <Override PartName="/ppt/slides/slide1657.xml" ContentType="application/vnd.openxmlformats-officedocument.presentationml.slide+xml"/>
  <Override PartName="/ppt/slides/slide1658.xml" ContentType="application/vnd.openxmlformats-officedocument.presentationml.slide+xml"/>
  <Override PartName="/ppt/slides/slide1659.xml" ContentType="application/vnd.openxmlformats-officedocument.presentationml.slide+xml"/>
  <Override PartName="/ppt/slides/slide1660.xml" ContentType="application/vnd.openxmlformats-officedocument.presentationml.slide+xml"/>
  <Override PartName="/ppt/slides/slide1661.xml" ContentType="application/vnd.openxmlformats-officedocument.presentationml.slide+xml"/>
  <Override PartName="/ppt/slides/slide1662.xml" ContentType="application/vnd.openxmlformats-officedocument.presentationml.slide+xml"/>
  <Override PartName="/ppt/slides/slide1663.xml" ContentType="application/vnd.openxmlformats-officedocument.presentationml.slide+xml"/>
  <Override PartName="/ppt/slides/slide1664.xml" ContentType="application/vnd.openxmlformats-officedocument.presentationml.slide+xml"/>
  <Override PartName="/ppt/slides/slide1665.xml" ContentType="application/vnd.openxmlformats-officedocument.presentationml.slide+xml"/>
  <Override PartName="/ppt/slides/slide1666.xml" ContentType="application/vnd.openxmlformats-officedocument.presentationml.slide+xml"/>
  <Override PartName="/ppt/slides/slide1667.xml" ContentType="application/vnd.openxmlformats-officedocument.presentationml.slide+xml"/>
  <Override PartName="/ppt/slides/slide1668.xml" ContentType="application/vnd.openxmlformats-officedocument.presentationml.slide+xml"/>
  <Override PartName="/ppt/slides/slide1669.xml" ContentType="application/vnd.openxmlformats-officedocument.presentationml.slide+xml"/>
  <Override PartName="/ppt/slides/slide1670.xml" ContentType="application/vnd.openxmlformats-officedocument.presentationml.slide+xml"/>
  <Override PartName="/ppt/slides/slide1671.xml" ContentType="application/vnd.openxmlformats-officedocument.presentationml.slide+xml"/>
  <Override PartName="/ppt/slides/slide1672.xml" ContentType="application/vnd.openxmlformats-officedocument.presentationml.slide+xml"/>
  <Override PartName="/ppt/slides/slide1673.xml" ContentType="application/vnd.openxmlformats-officedocument.presentationml.slide+xml"/>
  <Override PartName="/ppt/slides/slide1674.xml" ContentType="application/vnd.openxmlformats-officedocument.presentationml.slide+xml"/>
  <Override PartName="/ppt/slides/slide1675.xml" ContentType="application/vnd.openxmlformats-officedocument.presentationml.slide+xml"/>
  <Override PartName="/ppt/slides/slide1676.xml" ContentType="application/vnd.openxmlformats-officedocument.presentationml.slide+xml"/>
  <Override PartName="/ppt/slides/slide1677.xml" ContentType="application/vnd.openxmlformats-officedocument.presentationml.slide+xml"/>
  <Override PartName="/ppt/slides/slide1678.xml" ContentType="application/vnd.openxmlformats-officedocument.presentationml.slide+xml"/>
  <Override PartName="/ppt/slides/slide1679.xml" ContentType="application/vnd.openxmlformats-officedocument.presentationml.slide+xml"/>
  <Override PartName="/ppt/slides/slide1680.xml" ContentType="application/vnd.openxmlformats-officedocument.presentationml.slide+xml"/>
  <Override PartName="/ppt/slides/slide1681.xml" ContentType="application/vnd.openxmlformats-officedocument.presentationml.slide+xml"/>
  <Override PartName="/ppt/slides/slide1682.xml" ContentType="application/vnd.openxmlformats-officedocument.presentationml.slide+xml"/>
  <Override PartName="/ppt/slides/slide1683.xml" ContentType="application/vnd.openxmlformats-officedocument.presentationml.slide+xml"/>
  <Override PartName="/ppt/slides/slide1684.xml" ContentType="application/vnd.openxmlformats-officedocument.presentationml.slide+xml"/>
  <Override PartName="/ppt/slides/slide1685.xml" ContentType="application/vnd.openxmlformats-officedocument.presentationml.slide+xml"/>
  <Override PartName="/ppt/slides/slide1686.xml" ContentType="application/vnd.openxmlformats-officedocument.presentationml.slide+xml"/>
  <Override PartName="/ppt/slides/slide1687.xml" ContentType="application/vnd.openxmlformats-officedocument.presentationml.slide+xml"/>
  <Override PartName="/ppt/slides/slide1688.xml" ContentType="application/vnd.openxmlformats-officedocument.presentationml.slide+xml"/>
  <Override PartName="/ppt/slides/slide1689.xml" ContentType="application/vnd.openxmlformats-officedocument.presentationml.slide+xml"/>
  <Override PartName="/ppt/slides/slide1690.xml" ContentType="application/vnd.openxmlformats-officedocument.presentationml.slide+xml"/>
  <Override PartName="/ppt/slides/slide1691.xml" ContentType="application/vnd.openxmlformats-officedocument.presentationml.slide+xml"/>
  <Override PartName="/ppt/slides/slide1692.xml" ContentType="application/vnd.openxmlformats-officedocument.presentationml.slide+xml"/>
  <Override PartName="/ppt/slides/slide1693.xml" ContentType="application/vnd.openxmlformats-officedocument.presentationml.slide+xml"/>
  <Override PartName="/ppt/slides/slide1694.xml" ContentType="application/vnd.openxmlformats-officedocument.presentationml.slide+xml"/>
  <Override PartName="/ppt/slides/slide1695.xml" ContentType="application/vnd.openxmlformats-officedocument.presentationml.slide+xml"/>
  <Override PartName="/ppt/slides/slide1696.xml" ContentType="application/vnd.openxmlformats-officedocument.presentationml.slide+xml"/>
  <Override PartName="/ppt/slides/slide1697.xml" ContentType="application/vnd.openxmlformats-officedocument.presentationml.slide+xml"/>
  <Override PartName="/ppt/slides/slide1698.xml" ContentType="application/vnd.openxmlformats-officedocument.presentationml.slide+xml"/>
  <Override PartName="/ppt/slides/slide1699.xml" ContentType="application/vnd.openxmlformats-officedocument.presentationml.slide+xml"/>
  <Override PartName="/ppt/slides/slide1700.xml" ContentType="application/vnd.openxmlformats-officedocument.presentationml.slide+xml"/>
  <Override PartName="/ppt/slides/slide1701.xml" ContentType="application/vnd.openxmlformats-officedocument.presentationml.slide+xml"/>
  <Override PartName="/ppt/slides/slide1702.xml" ContentType="application/vnd.openxmlformats-officedocument.presentationml.slide+xml"/>
  <Override PartName="/ppt/slides/slide1703.xml" ContentType="application/vnd.openxmlformats-officedocument.presentationml.slide+xml"/>
  <Override PartName="/ppt/slides/slide1704.xml" ContentType="application/vnd.openxmlformats-officedocument.presentationml.slide+xml"/>
  <Override PartName="/ppt/slides/slide1705.xml" ContentType="application/vnd.openxmlformats-officedocument.presentationml.slide+xml"/>
  <Override PartName="/ppt/slides/slide1706.xml" ContentType="application/vnd.openxmlformats-officedocument.presentationml.slide+xml"/>
  <Override PartName="/ppt/slides/slide1707.xml" ContentType="application/vnd.openxmlformats-officedocument.presentationml.slide+xml"/>
  <Override PartName="/ppt/slides/slide1708.xml" ContentType="application/vnd.openxmlformats-officedocument.presentationml.slide+xml"/>
  <Override PartName="/ppt/slides/slide1709.xml" ContentType="application/vnd.openxmlformats-officedocument.presentationml.slide+xml"/>
  <Override PartName="/ppt/slides/slide1710.xml" ContentType="application/vnd.openxmlformats-officedocument.presentationml.slide+xml"/>
  <Override PartName="/ppt/slides/slide1711.xml" ContentType="application/vnd.openxmlformats-officedocument.presentationml.slide+xml"/>
  <Override PartName="/ppt/slides/slide1712.xml" ContentType="application/vnd.openxmlformats-officedocument.presentationml.slide+xml"/>
  <Override PartName="/ppt/slides/slide1713.xml" ContentType="application/vnd.openxmlformats-officedocument.presentationml.slide+xml"/>
  <Override PartName="/ppt/slides/slide1714.xml" ContentType="application/vnd.openxmlformats-officedocument.presentationml.slide+xml"/>
  <Override PartName="/ppt/slides/slide1715.xml" ContentType="application/vnd.openxmlformats-officedocument.presentationml.slide+xml"/>
  <Override PartName="/ppt/slides/slide1716.xml" ContentType="application/vnd.openxmlformats-officedocument.presentationml.slide+xml"/>
  <Override PartName="/ppt/slides/slide1717.xml" ContentType="application/vnd.openxmlformats-officedocument.presentationml.slide+xml"/>
  <Override PartName="/ppt/slides/slide1718.xml" ContentType="application/vnd.openxmlformats-officedocument.presentationml.slide+xml"/>
  <Override PartName="/ppt/slides/slide1719.xml" ContentType="application/vnd.openxmlformats-officedocument.presentationml.slide+xml"/>
  <Override PartName="/ppt/slides/slide1720.xml" ContentType="application/vnd.openxmlformats-officedocument.presentationml.slide+xml"/>
  <Override PartName="/ppt/slides/slide1721.xml" ContentType="application/vnd.openxmlformats-officedocument.presentationml.slide+xml"/>
  <Override PartName="/ppt/slides/slide1722.xml" ContentType="application/vnd.openxmlformats-officedocument.presentationml.slide+xml"/>
  <Override PartName="/ppt/slides/slide1723.xml" ContentType="application/vnd.openxmlformats-officedocument.presentationml.slide+xml"/>
  <Override PartName="/ppt/slides/slide1724.xml" ContentType="application/vnd.openxmlformats-officedocument.presentationml.slide+xml"/>
  <Override PartName="/ppt/slides/slide1725.xml" ContentType="application/vnd.openxmlformats-officedocument.presentationml.slide+xml"/>
  <Override PartName="/ppt/slides/slide1726.xml" ContentType="application/vnd.openxmlformats-officedocument.presentationml.slide+xml"/>
  <Override PartName="/ppt/slides/slide1727.xml" ContentType="application/vnd.openxmlformats-officedocument.presentationml.slide+xml"/>
  <Override PartName="/ppt/slides/slide1728.xml" ContentType="application/vnd.openxmlformats-officedocument.presentationml.slide+xml"/>
  <Override PartName="/ppt/slides/slide1729.xml" ContentType="application/vnd.openxmlformats-officedocument.presentationml.slide+xml"/>
  <Override PartName="/ppt/slides/slide1730.xml" ContentType="application/vnd.openxmlformats-officedocument.presentationml.slide+xml"/>
  <Override PartName="/ppt/slides/slide1731.xml" ContentType="application/vnd.openxmlformats-officedocument.presentationml.slide+xml"/>
  <Override PartName="/ppt/slides/slide1732.xml" ContentType="application/vnd.openxmlformats-officedocument.presentationml.slide+xml"/>
  <Override PartName="/ppt/slides/slide1733.xml" ContentType="application/vnd.openxmlformats-officedocument.presentationml.slide+xml"/>
  <Override PartName="/ppt/slides/slide1734.xml" ContentType="application/vnd.openxmlformats-officedocument.presentationml.slide+xml"/>
  <Override PartName="/ppt/slides/slide1735.xml" ContentType="application/vnd.openxmlformats-officedocument.presentationml.slide+xml"/>
  <Override PartName="/ppt/slides/slide1736.xml" ContentType="application/vnd.openxmlformats-officedocument.presentationml.slide+xml"/>
  <Override PartName="/ppt/slides/slide1737.xml" ContentType="application/vnd.openxmlformats-officedocument.presentationml.slide+xml"/>
  <Override PartName="/ppt/slides/slide1738.xml" ContentType="application/vnd.openxmlformats-officedocument.presentationml.slide+xml"/>
  <Override PartName="/ppt/slides/slide1739.xml" ContentType="application/vnd.openxmlformats-officedocument.presentationml.slide+xml"/>
  <Override PartName="/ppt/slides/slide1740.xml" ContentType="application/vnd.openxmlformats-officedocument.presentationml.slide+xml"/>
  <Override PartName="/ppt/slides/slide1741.xml" ContentType="application/vnd.openxmlformats-officedocument.presentationml.slide+xml"/>
  <Override PartName="/ppt/slides/slide1742.xml" ContentType="application/vnd.openxmlformats-officedocument.presentationml.slide+xml"/>
  <Override PartName="/ppt/slides/slide1743.xml" ContentType="application/vnd.openxmlformats-officedocument.presentationml.slide+xml"/>
  <Override PartName="/ppt/slides/slide1744.xml" ContentType="application/vnd.openxmlformats-officedocument.presentationml.slide+xml"/>
  <Override PartName="/ppt/slides/slide1745.xml" ContentType="application/vnd.openxmlformats-officedocument.presentationml.slide+xml"/>
  <Override PartName="/ppt/slides/slide1746.xml" ContentType="application/vnd.openxmlformats-officedocument.presentationml.slide+xml"/>
  <Override PartName="/ppt/slides/slide1747.xml" ContentType="application/vnd.openxmlformats-officedocument.presentationml.slide+xml"/>
  <Override PartName="/ppt/slides/slide1748.xml" ContentType="application/vnd.openxmlformats-officedocument.presentationml.slide+xml"/>
  <Override PartName="/ppt/slides/slide1749.xml" ContentType="application/vnd.openxmlformats-officedocument.presentationml.slide+xml"/>
  <Override PartName="/ppt/slides/slide1750.xml" ContentType="application/vnd.openxmlformats-officedocument.presentationml.slide+xml"/>
  <Override PartName="/ppt/slides/slide1751.xml" ContentType="application/vnd.openxmlformats-officedocument.presentationml.slide+xml"/>
  <Override PartName="/ppt/slides/slide1752.xml" ContentType="application/vnd.openxmlformats-officedocument.presentationml.slide+xml"/>
  <Override PartName="/ppt/slides/slide1753.xml" ContentType="application/vnd.openxmlformats-officedocument.presentationml.slide+xml"/>
  <Override PartName="/ppt/slides/slide1754.xml" ContentType="application/vnd.openxmlformats-officedocument.presentationml.slide+xml"/>
  <Override PartName="/ppt/slides/slide1755.xml" ContentType="application/vnd.openxmlformats-officedocument.presentationml.slide+xml"/>
  <Override PartName="/ppt/slides/slide1756.xml" ContentType="application/vnd.openxmlformats-officedocument.presentationml.slide+xml"/>
  <Override PartName="/ppt/slides/slide1757.xml" ContentType="application/vnd.openxmlformats-officedocument.presentationml.slide+xml"/>
  <Override PartName="/ppt/slides/slide1758.xml" ContentType="application/vnd.openxmlformats-officedocument.presentationml.slide+xml"/>
  <Override PartName="/ppt/slides/slide1759.xml" ContentType="application/vnd.openxmlformats-officedocument.presentationml.slide+xml"/>
  <Override PartName="/ppt/slides/slide1760.xml" ContentType="application/vnd.openxmlformats-officedocument.presentationml.slide+xml"/>
  <Override PartName="/ppt/slides/slide17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notesMasterIdLst>
    <p:notesMasterId r:id="rId1763"/>
  </p:notesMasterIdLst>
  <p:sldIdLst>
    <p:sldId id="850" r:id="rId2"/>
    <p:sldId id="1469" r:id="rId3"/>
    <p:sldId id="1863" r:id="rId4"/>
    <p:sldId id="1472" r:id="rId5"/>
    <p:sldId id="1864" r:id="rId6"/>
    <p:sldId id="1865" r:id="rId7"/>
    <p:sldId id="1017" r:id="rId8"/>
    <p:sldId id="1866" r:id="rId9"/>
    <p:sldId id="1867" r:id="rId10"/>
    <p:sldId id="1097" r:id="rId11"/>
    <p:sldId id="1919" r:id="rId12"/>
    <p:sldId id="1871" r:id="rId13"/>
    <p:sldId id="1872" r:id="rId14"/>
    <p:sldId id="1873" r:id="rId15"/>
    <p:sldId id="1874" r:id="rId16"/>
    <p:sldId id="1875" r:id="rId17"/>
    <p:sldId id="1876" r:id="rId18"/>
    <p:sldId id="1877" r:id="rId19"/>
    <p:sldId id="1878" r:id="rId20"/>
    <p:sldId id="1879" r:id="rId21"/>
    <p:sldId id="1880" r:id="rId22"/>
    <p:sldId id="1881" r:id="rId23"/>
    <p:sldId id="1882" r:id="rId24"/>
    <p:sldId id="1883" r:id="rId25"/>
    <p:sldId id="1884" r:id="rId26"/>
    <p:sldId id="1885" r:id="rId27"/>
    <p:sldId id="1886" r:id="rId28"/>
    <p:sldId id="1887" r:id="rId29"/>
    <p:sldId id="1888" r:id="rId30"/>
    <p:sldId id="1889" r:id="rId31"/>
    <p:sldId id="1890" r:id="rId32"/>
    <p:sldId id="1891" r:id="rId33"/>
    <p:sldId id="1892" r:id="rId34"/>
    <p:sldId id="1893" r:id="rId35"/>
    <p:sldId id="1894" r:id="rId36"/>
    <p:sldId id="1895" r:id="rId37"/>
    <p:sldId id="1896" r:id="rId38"/>
    <p:sldId id="1897" r:id="rId39"/>
    <p:sldId id="1898" r:id="rId40"/>
    <p:sldId id="1899" r:id="rId41"/>
    <p:sldId id="1900" r:id="rId42"/>
    <p:sldId id="1901" r:id="rId43"/>
    <p:sldId id="1902" r:id="rId44"/>
    <p:sldId id="1903" r:id="rId45"/>
    <p:sldId id="1904" r:id="rId46"/>
    <p:sldId id="1905" r:id="rId47"/>
    <p:sldId id="1906" r:id="rId48"/>
    <p:sldId id="1907" r:id="rId49"/>
    <p:sldId id="1908" r:id="rId50"/>
    <p:sldId id="1909" r:id="rId51"/>
    <p:sldId id="1910" r:id="rId52"/>
    <p:sldId id="1911" r:id="rId53"/>
    <p:sldId id="1912" r:id="rId54"/>
    <p:sldId id="1913" r:id="rId55"/>
    <p:sldId id="1914" r:id="rId56"/>
    <p:sldId id="1915" r:id="rId57"/>
    <p:sldId id="2219" r:id="rId58"/>
    <p:sldId id="2220" r:id="rId59"/>
    <p:sldId id="1920" r:id="rId60"/>
    <p:sldId id="1921" r:id="rId61"/>
    <p:sldId id="1922" r:id="rId62"/>
    <p:sldId id="1923" r:id="rId63"/>
    <p:sldId id="1924" r:id="rId64"/>
    <p:sldId id="1925" r:id="rId65"/>
    <p:sldId id="1926" r:id="rId66"/>
    <p:sldId id="1927" r:id="rId67"/>
    <p:sldId id="1928" r:id="rId68"/>
    <p:sldId id="1929" r:id="rId69"/>
    <p:sldId id="1930" r:id="rId70"/>
    <p:sldId id="1931" r:id="rId71"/>
    <p:sldId id="1932" r:id="rId72"/>
    <p:sldId id="1933" r:id="rId73"/>
    <p:sldId id="1934" r:id="rId74"/>
    <p:sldId id="1935" r:id="rId75"/>
    <p:sldId id="1936" r:id="rId76"/>
    <p:sldId id="1937" r:id="rId77"/>
    <p:sldId id="1938" r:id="rId78"/>
    <p:sldId id="1939" r:id="rId79"/>
    <p:sldId id="1940" r:id="rId80"/>
    <p:sldId id="1941" r:id="rId81"/>
    <p:sldId id="1942" r:id="rId82"/>
    <p:sldId id="1943" r:id="rId83"/>
    <p:sldId id="1944" r:id="rId84"/>
    <p:sldId id="1945" r:id="rId85"/>
    <p:sldId id="1946" r:id="rId86"/>
    <p:sldId id="1947" r:id="rId87"/>
    <p:sldId id="1948" r:id="rId88"/>
    <p:sldId id="1949" r:id="rId89"/>
    <p:sldId id="1950" r:id="rId90"/>
    <p:sldId id="1951" r:id="rId91"/>
    <p:sldId id="1952" r:id="rId92"/>
    <p:sldId id="1953" r:id="rId93"/>
    <p:sldId id="1954" r:id="rId94"/>
    <p:sldId id="1955" r:id="rId95"/>
    <p:sldId id="1956" r:id="rId96"/>
    <p:sldId id="1957" r:id="rId97"/>
    <p:sldId id="1958" r:id="rId98"/>
    <p:sldId id="1959" r:id="rId99"/>
    <p:sldId id="1960" r:id="rId100"/>
    <p:sldId id="1961" r:id="rId101"/>
    <p:sldId id="1962" r:id="rId102"/>
    <p:sldId id="1963" r:id="rId103"/>
    <p:sldId id="1964" r:id="rId104"/>
    <p:sldId id="1965" r:id="rId105"/>
    <p:sldId id="1966" r:id="rId106"/>
    <p:sldId id="1967" r:id="rId107"/>
    <p:sldId id="1968" r:id="rId108"/>
    <p:sldId id="1969" r:id="rId109"/>
    <p:sldId id="1970" r:id="rId110"/>
    <p:sldId id="1971" r:id="rId111"/>
    <p:sldId id="1972" r:id="rId112"/>
    <p:sldId id="1973" r:id="rId113"/>
    <p:sldId id="1974" r:id="rId114"/>
    <p:sldId id="1975" r:id="rId115"/>
    <p:sldId id="1976" r:id="rId116"/>
    <p:sldId id="1977" r:id="rId117"/>
    <p:sldId id="1978" r:id="rId118"/>
    <p:sldId id="1979" r:id="rId119"/>
    <p:sldId id="2221" r:id="rId120"/>
    <p:sldId id="1980" r:id="rId121"/>
    <p:sldId id="1981" r:id="rId122"/>
    <p:sldId id="1982" r:id="rId123"/>
    <p:sldId id="1983" r:id="rId124"/>
    <p:sldId id="1984" r:id="rId125"/>
    <p:sldId id="1985" r:id="rId126"/>
    <p:sldId id="1986" r:id="rId127"/>
    <p:sldId id="1987" r:id="rId128"/>
    <p:sldId id="1988" r:id="rId129"/>
    <p:sldId id="1989" r:id="rId130"/>
    <p:sldId id="1990" r:id="rId131"/>
    <p:sldId id="1991" r:id="rId132"/>
    <p:sldId id="1992" r:id="rId133"/>
    <p:sldId id="1993" r:id="rId134"/>
    <p:sldId id="1994" r:id="rId135"/>
    <p:sldId id="1995" r:id="rId136"/>
    <p:sldId id="1996" r:id="rId137"/>
    <p:sldId id="1997" r:id="rId138"/>
    <p:sldId id="1998" r:id="rId139"/>
    <p:sldId id="1999" r:id="rId140"/>
    <p:sldId id="2000" r:id="rId141"/>
    <p:sldId id="2001" r:id="rId142"/>
    <p:sldId id="2002" r:id="rId143"/>
    <p:sldId id="2003" r:id="rId144"/>
    <p:sldId id="2004" r:id="rId145"/>
    <p:sldId id="2005" r:id="rId146"/>
    <p:sldId id="2006" r:id="rId147"/>
    <p:sldId id="2007" r:id="rId148"/>
    <p:sldId id="2008" r:id="rId149"/>
    <p:sldId id="2009" r:id="rId150"/>
    <p:sldId id="2010" r:id="rId151"/>
    <p:sldId id="2011" r:id="rId152"/>
    <p:sldId id="2012" r:id="rId153"/>
    <p:sldId id="2013" r:id="rId154"/>
    <p:sldId id="2014" r:id="rId155"/>
    <p:sldId id="2015" r:id="rId156"/>
    <p:sldId id="2016" r:id="rId157"/>
    <p:sldId id="2017" r:id="rId158"/>
    <p:sldId id="2018" r:id="rId159"/>
    <p:sldId id="2019" r:id="rId160"/>
    <p:sldId id="2020" r:id="rId161"/>
    <p:sldId id="2021" r:id="rId162"/>
    <p:sldId id="2022" r:id="rId163"/>
    <p:sldId id="2023" r:id="rId164"/>
    <p:sldId id="2024" r:id="rId165"/>
    <p:sldId id="2025" r:id="rId166"/>
    <p:sldId id="2026" r:id="rId167"/>
    <p:sldId id="2027" r:id="rId168"/>
    <p:sldId id="2028" r:id="rId169"/>
    <p:sldId id="2029" r:id="rId170"/>
    <p:sldId id="2030" r:id="rId171"/>
    <p:sldId id="2031" r:id="rId172"/>
    <p:sldId id="2032" r:id="rId173"/>
    <p:sldId id="2033" r:id="rId174"/>
    <p:sldId id="2034" r:id="rId175"/>
    <p:sldId id="2035" r:id="rId176"/>
    <p:sldId id="2036" r:id="rId177"/>
    <p:sldId id="2037" r:id="rId178"/>
    <p:sldId id="2038" r:id="rId179"/>
    <p:sldId id="2039" r:id="rId180"/>
    <p:sldId id="2040" r:id="rId181"/>
    <p:sldId id="2041" r:id="rId182"/>
    <p:sldId id="2042" r:id="rId183"/>
    <p:sldId id="2043" r:id="rId184"/>
    <p:sldId id="2044" r:id="rId185"/>
    <p:sldId id="2045" r:id="rId186"/>
    <p:sldId id="2046" r:id="rId187"/>
    <p:sldId id="2047" r:id="rId188"/>
    <p:sldId id="2048" r:id="rId189"/>
    <p:sldId id="2049" r:id="rId190"/>
    <p:sldId id="2050" r:id="rId191"/>
    <p:sldId id="2051" r:id="rId192"/>
    <p:sldId id="2052" r:id="rId193"/>
    <p:sldId id="2053" r:id="rId194"/>
    <p:sldId id="2054" r:id="rId195"/>
    <p:sldId id="2055" r:id="rId196"/>
    <p:sldId id="2056" r:id="rId197"/>
    <p:sldId id="2057" r:id="rId198"/>
    <p:sldId id="2058" r:id="rId199"/>
    <p:sldId id="2059" r:id="rId200"/>
    <p:sldId id="2060" r:id="rId201"/>
    <p:sldId id="2061" r:id="rId202"/>
    <p:sldId id="2062" r:id="rId203"/>
    <p:sldId id="2063" r:id="rId204"/>
    <p:sldId id="2064" r:id="rId205"/>
    <p:sldId id="2065" r:id="rId206"/>
    <p:sldId id="2066" r:id="rId207"/>
    <p:sldId id="2067" r:id="rId208"/>
    <p:sldId id="2068" r:id="rId209"/>
    <p:sldId id="2069" r:id="rId210"/>
    <p:sldId id="2070" r:id="rId211"/>
    <p:sldId id="2071" r:id="rId212"/>
    <p:sldId id="2222" r:id="rId213"/>
    <p:sldId id="2072" r:id="rId214"/>
    <p:sldId id="2073" r:id="rId215"/>
    <p:sldId id="2074" r:id="rId216"/>
    <p:sldId id="2075" r:id="rId217"/>
    <p:sldId id="2076" r:id="rId218"/>
    <p:sldId id="2077" r:id="rId219"/>
    <p:sldId id="2078" r:id="rId220"/>
    <p:sldId id="2079" r:id="rId221"/>
    <p:sldId id="2080" r:id="rId222"/>
    <p:sldId id="2081" r:id="rId223"/>
    <p:sldId id="2082" r:id="rId224"/>
    <p:sldId id="2083" r:id="rId225"/>
    <p:sldId id="2084" r:id="rId226"/>
    <p:sldId id="2085" r:id="rId227"/>
    <p:sldId id="2086" r:id="rId228"/>
    <p:sldId id="2087" r:id="rId229"/>
    <p:sldId id="2088" r:id="rId230"/>
    <p:sldId id="2089" r:id="rId231"/>
    <p:sldId id="2090" r:id="rId232"/>
    <p:sldId id="2091" r:id="rId233"/>
    <p:sldId id="2223" r:id="rId234"/>
    <p:sldId id="2092" r:id="rId235"/>
    <p:sldId id="2093" r:id="rId236"/>
    <p:sldId id="2094" r:id="rId237"/>
    <p:sldId id="2095" r:id="rId238"/>
    <p:sldId id="2096" r:id="rId239"/>
    <p:sldId id="2097" r:id="rId240"/>
    <p:sldId id="2098" r:id="rId241"/>
    <p:sldId id="2099" r:id="rId242"/>
    <p:sldId id="2100" r:id="rId243"/>
    <p:sldId id="2101" r:id="rId244"/>
    <p:sldId id="2102" r:id="rId245"/>
    <p:sldId id="2224" r:id="rId246"/>
    <p:sldId id="2103" r:id="rId247"/>
    <p:sldId id="2104" r:id="rId248"/>
    <p:sldId id="2105" r:id="rId249"/>
    <p:sldId id="2106" r:id="rId250"/>
    <p:sldId id="2107" r:id="rId251"/>
    <p:sldId id="2108" r:id="rId252"/>
    <p:sldId id="2109" r:id="rId253"/>
    <p:sldId id="2110" r:id="rId254"/>
    <p:sldId id="2111" r:id="rId255"/>
    <p:sldId id="2112" r:id="rId256"/>
    <p:sldId id="2113" r:id="rId257"/>
    <p:sldId id="2114" r:id="rId258"/>
    <p:sldId id="2115" r:id="rId259"/>
    <p:sldId id="2116" r:id="rId260"/>
    <p:sldId id="2117" r:id="rId261"/>
    <p:sldId id="2118" r:id="rId262"/>
    <p:sldId id="2119" r:id="rId263"/>
    <p:sldId id="2120" r:id="rId264"/>
    <p:sldId id="2121" r:id="rId265"/>
    <p:sldId id="2122" r:id="rId266"/>
    <p:sldId id="2123" r:id="rId267"/>
    <p:sldId id="2124" r:id="rId268"/>
    <p:sldId id="2125" r:id="rId269"/>
    <p:sldId id="2126" r:id="rId270"/>
    <p:sldId id="2127" r:id="rId271"/>
    <p:sldId id="2128" r:id="rId272"/>
    <p:sldId id="2129" r:id="rId273"/>
    <p:sldId id="2130" r:id="rId274"/>
    <p:sldId id="2131" r:id="rId275"/>
    <p:sldId id="2132" r:id="rId276"/>
    <p:sldId id="2133" r:id="rId277"/>
    <p:sldId id="2134" r:id="rId278"/>
    <p:sldId id="2135" r:id="rId279"/>
    <p:sldId id="2136" r:id="rId280"/>
    <p:sldId id="2137" r:id="rId281"/>
    <p:sldId id="2138" r:id="rId282"/>
    <p:sldId id="2139" r:id="rId283"/>
    <p:sldId id="2140" r:id="rId284"/>
    <p:sldId id="2141" r:id="rId285"/>
    <p:sldId id="2154" r:id="rId286"/>
    <p:sldId id="2155" r:id="rId287"/>
    <p:sldId id="2142" r:id="rId288"/>
    <p:sldId id="2143" r:id="rId289"/>
    <p:sldId id="2144" r:id="rId290"/>
    <p:sldId id="2145" r:id="rId291"/>
    <p:sldId id="2225" r:id="rId292"/>
    <p:sldId id="2179" r:id="rId293"/>
    <p:sldId id="2180" r:id="rId294"/>
    <p:sldId id="2181" r:id="rId295"/>
    <p:sldId id="2182" r:id="rId296"/>
    <p:sldId id="2226" r:id="rId297"/>
    <p:sldId id="2146" r:id="rId298"/>
    <p:sldId id="2147" r:id="rId299"/>
    <p:sldId id="2148" r:id="rId300"/>
    <p:sldId id="2149" r:id="rId301"/>
    <p:sldId id="2150" r:id="rId302"/>
    <p:sldId id="2151" r:id="rId303"/>
    <p:sldId id="2152" r:id="rId304"/>
    <p:sldId id="2153" r:id="rId305"/>
    <p:sldId id="2156" r:id="rId306"/>
    <p:sldId id="2157" r:id="rId307"/>
    <p:sldId id="2158" r:id="rId308"/>
    <p:sldId id="2159" r:id="rId309"/>
    <p:sldId id="2160" r:id="rId310"/>
    <p:sldId id="2161" r:id="rId311"/>
    <p:sldId id="2162" r:id="rId312"/>
    <p:sldId id="2163" r:id="rId313"/>
    <p:sldId id="2164" r:id="rId314"/>
    <p:sldId id="2165" r:id="rId315"/>
    <p:sldId id="2166" r:id="rId316"/>
    <p:sldId id="2167" r:id="rId317"/>
    <p:sldId id="2168" r:id="rId318"/>
    <p:sldId id="2169" r:id="rId319"/>
    <p:sldId id="2170" r:id="rId320"/>
    <p:sldId id="2171" r:id="rId321"/>
    <p:sldId id="2172" r:id="rId322"/>
    <p:sldId id="2173" r:id="rId323"/>
    <p:sldId id="2174" r:id="rId324"/>
    <p:sldId id="2175" r:id="rId325"/>
    <p:sldId id="2176" r:id="rId326"/>
    <p:sldId id="2177" r:id="rId327"/>
    <p:sldId id="2178" r:id="rId328"/>
    <p:sldId id="2229" r:id="rId329"/>
    <p:sldId id="2230" r:id="rId330"/>
    <p:sldId id="2231" r:id="rId331"/>
    <p:sldId id="2232" r:id="rId332"/>
    <p:sldId id="2233" r:id="rId333"/>
    <p:sldId id="2234" r:id="rId334"/>
    <p:sldId id="2235" r:id="rId335"/>
    <p:sldId id="2236" r:id="rId336"/>
    <p:sldId id="2237" r:id="rId337"/>
    <p:sldId id="2238" r:id="rId338"/>
    <p:sldId id="2239" r:id="rId339"/>
    <p:sldId id="2240" r:id="rId340"/>
    <p:sldId id="2241" r:id="rId341"/>
    <p:sldId id="2227" r:id="rId342"/>
    <p:sldId id="2183" r:id="rId343"/>
    <p:sldId id="2184" r:id="rId344"/>
    <p:sldId id="2185" r:id="rId345"/>
    <p:sldId id="2186" r:id="rId346"/>
    <p:sldId id="2187" r:id="rId347"/>
    <p:sldId id="2197" r:id="rId348"/>
    <p:sldId id="2198" r:id="rId349"/>
    <p:sldId id="2199" r:id="rId350"/>
    <p:sldId id="2188" r:id="rId351"/>
    <p:sldId id="2189" r:id="rId352"/>
    <p:sldId id="2190" r:id="rId353"/>
    <p:sldId id="2191" r:id="rId354"/>
    <p:sldId id="2192" r:id="rId355"/>
    <p:sldId id="2193" r:id="rId356"/>
    <p:sldId id="2194" r:id="rId357"/>
    <p:sldId id="2195" r:id="rId358"/>
    <p:sldId id="2196" r:id="rId359"/>
    <p:sldId id="2200" r:id="rId360"/>
    <p:sldId id="2201" r:id="rId361"/>
    <p:sldId id="2202" r:id="rId362"/>
    <p:sldId id="2203" r:id="rId363"/>
    <p:sldId id="2204" r:id="rId364"/>
    <p:sldId id="2205" r:id="rId365"/>
    <p:sldId id="2206" r:id="rId366"/>
    <p:sldId id="2207" r:id="rId367"/>
    <p:sldId id="2208" r:id="rId368"/>
    <p:sldId id="2209" r:id="rId369"/>
    <p:sldId id="2210" r:id="rId370"/>
    <p:sldId id="2211" r:id="rId371"/>
    <p:sldId id="2212" r:id="rId372"/>
    <p:sldId id="2213" r:id="rId373"/>
    <p:sldId id="2228" r:id="rId374"/>
    <p:sldId id="2214" r:id="rId375"/>
    <p:sldId id="2215" r:id="rId376"/>
    <p:sldId id="2216" r:id="rId377"/>
    <p:sldId id="2217" r:id="rId378"/>
    <p:sldId id="2218" r:id="rId379"/>
    <p:sldId id="1916" r:id="rId380"/>
    <p:sldId id="1917" r:id="rId381"/>
    <p:sldId id="1918" r:id="rId382"/>
    <p:sldId id="1020" r:id="rId383"/>
    <p:sldId id="1021" r:id="rId384"/>
    <p:sldId id="1022" r:id="rId385"/>
    <p:sldId id="1023" r:id="rId386"/>
    <p:sldId id="1024" r:id="rId387"/>
    <p:sldId id="1096" r:id="rId388"/>
    <p:sldId id="1088" r:id="rId389"/>
    <p:sldId id="1089" r:id="rId390"/>
    <p:sldId id="1090" r:id="rId391"/>
    <p:sldId id="1091" r:id="rId392"/>
    <p:sldId id="1092" r:id="rId393"/>
    <p:sldId id="1869" r:id="rId394"/>
    <p:sldId id="1483" r:id="rId395"/>
    <p:sldId id="1484" r:id="rId396"/>
    <p:sldId id="1485" r:id="rId397"/>
    <p:sldId id="1486" r:id="rId398"/>
    <p:sldId id="1487" r:id="rId399"/>
    <p:sldId id="1489" r:id="rId400"/>
    <p:sldId id="1490" r:id="rId401"/>
    <p:sldId id="1491" r:id="rId402"/>
    <p:sldId id="1492" r:id="rId403"/>
    <p:sldId id="1493" r:id="rId404"/>
    <p:sldId id="1494" r:id="rId405"/>
    <p:sldId id="1495" r:id="rId406"/>
    <p:sldId id="1496" r:id="rId407"/>
    <p:sldId id="1497" r:id="rId408"/>
    <p:sldId id="1498" r:id="rId409"/>
    <p:sldId id="1499" r:id="rId410"/>
    <p:sldId id="1500" r:id="rId411"/>
    <p:sldId id="1501" r:id="rId412"/>
    <p:sldId id="1502" r:id="rId413"/>
    <p:sldId id="1503" r:id="rId414"/>
    <p:sldId id="1504" r:id="rId415"/>
    <p:sldId id="1505" r:id="rId416"/>
    <p:sldId id="1506" r:id="rId417"/>
    <p:sldId id="1507" r:id="rId418"/>
    <p:sldId id="1508" r:id="rId419"/>
    <p:sldId id="1509" r:id="rId420"/>
    <p:sldId id="1510" r:id="rId421"/>
    <p:sldId id="1511" r:id="rId422"/>
    <p:sldId id="1512" r:id="rId423"/>
    <p:sldId id="1513" r:id="rId424"/>
    <p:sldId id="1514" r:id="rId425"/>
    <p:sldId id="1515" r:id="rId426"/>
    <p:sldId id="1516" r:id="rId427"/>
    <p:sldId id="1517" r:id="rId428"/>
    <p:sldId id="1518" r:id="rId429"/>
    <p:sldId id="1519" r:id="rId430"/>
    <p:sldId id="1520" r:id="rId431"/>
    <p:sldId id="1521" r:id="rId432"/>
    <p:sldId id="1522" r:id="rId433"/>
    <p:sldId id="1523" r:id="rId434"/>
    <p:sldId id="1524" r:id="rId435"/>
    <p:sldId id="1525" r:id="rId436"/>
    <p:sldId id="1526" r:id="rId437"/>
    <p:sldId id="1527" r:id="rId438"/>
    <p:sldId id="1528" r:id="rId439"/>
    <p:sldId id="1529" r:id="rId440"/>
    <p:sldId id="1530" r:id="rId441"/>
    <p:sldId id="1531" r:id="rId442"/>
    <p:sldId id="1532" r:id="rId443"/>
    <p:sldId id="1533" r:id="rId444"/>
    <p:sldId id="1534" r:id="rId445"/>
    <p:sldId id="1540" r:id="rId446"/>
    <p:sldId id="1541" r:id="rId447"/>
    <p:sldId id="1542" r:id="rId448"/>
    <p:sldId id="1538" r:id="rId449"/>
    <p:sldId id="1539" r:id="rId450"/>
    <p:sldId id="1093" r:id="rId451"/>
    <p:sldId id="1094" r:id="rId452"/>
    <p:sldId id="1868" r:id="rId453"/>
    <p:sldId id="1025" r:id="rId454"/>
    <p:sldId id="1026" r:id="rId455"/>
    <p:sldId id="1027" r:id="rId456"/>
    <p:sldId id="1028" r:id="rId457"/>
    <p:sldId id="1029" r:id="rId458"/>
    <p:sldId id="1030" r:id="rId459"/>
    <p:sldId id="1031" r:id="rId460"/>
    <p:sldId id="1032" r:id="rId461"/>
    <p:sldId id="1033" r:id="rId462"/>
    <p:sldId id="1034" r:id="rId463"/>
    <p:sldId id="1035" r:id="rId464"/>
    <p:sldId id="1036" r:id="rId465"/>
    <p:sldId id="1037" r:id="rId466"/>
    <p:sldId id="1038" r:id="rId467"/>
    <p:sldId id="1039" r:id="rId468"/>
    <p:sldId id="1040" r:id="rId469"/>
    <p:sldId id="1041" r:id="rId470"/>
    <p:sldId id="1042" r:id="rId471"/>
    <p:sldId id="1043" r:id="rId472"/>
    <p:sldId id="1044" r:id="rId473"/>
    <p:sldId id="1045" r:id="rId474"/>
    <p:sldId id="1046" r:id="rId475"/>
    <p:sldId id="1047" r:id="rId476"/>
    <p:sldId id="1048" r:id="rId477"/>
    <p:sldId id="1049" r:id="rId478"/>
    <p:sldId id="1050" r:id="rId479"/>
    <p:sldId id="1051" r:id="rId480"/>
    <p:sldId id="1052" r:id="rId481"/>
    <p:sldId id="1053" r:id="rId482"/>
    <p:sldId id="1054" r:id="rId483"/>
    <p:sldId id="1055" r:id="rId484"/>
    <p:sldId id="1056" r:id="rId485"/>
    <p:sldId id="1057" r:id="rId486"/>
    <p:sldId id="1058" r:id="rId487"/>
    <p:sldId id="1059" r:id="rId488"/>
    <p:sldId id="1060" r:id="rId489"/>
    <p:sldId id="1061" r:id="rId490"/>
    <p:sldId id="1062" r:id="rId491"/>
    <p:sldId id="1063" r:id="rId492"/>
    <p:sldId id="1064" r:id="rId493"/>
    <p:sldId id="1065" r:id="rId494"/>
    <p:sldId id="1066" r:id="rId495"/>
    <p:sldId id="1067" r:id="rId496"/>
    <p:sldId id="1068" r:id="rId497"/>
    <p:sldId id="1069" r:id="rId498"/>
    <p:sldId id="1070" r:id="rId499"/>
    <p:sldId id="1071" r:id="rId500"/>
    <p:sldId id="1072" r:id="rId501"/>
    <p:sldId id="1073" r:id="rId502"/>
    <p:sldId id="1074" r:id="rId503"/>
    <p:sldId id="1075" r:id="rId504"/>
    <p:sldId id="1076" r:id="rId505"/>
    <p:sldId id="1077" r:id="rId506"/>
    <p:sldId id="1078" r:id="rId507"/>
    <p:sldId id="1079" r:id="rId508"/>
    <p:sldId id="1080" r:id="rId509"/>
    <p:sldId id="1081" r:id="rId510"/>
    <p:sldId id="1082" r:id="rId511"/>
    <p:sldId id="1083" r:id="rId512"/>
    <p:sldId id="1084" r:id="rId513"/>
    <p:sldId id="1085" r:id="rId514"/>
    <p:sldId id="1086" r:id="rId515"/>
    <p:sldId id="1087" r:id="rId516"/>
    <p:sldId id="1870" r:id="rId517"/>
    <p:sldId id="1098" r:id="rId518"/>
    <p:sldId id="1099" r:id="rId519"/>
    <p:sldId id="1100" r:id="rId520"/>
    <p:sldId id="1101" r:id="rId521"/>
    <p:sldId id="1102" r:id="rId522"/>
    <p:sldId id="1103" r:id="rId523"/>
    <p:sldId id="1104" r:id="rId524"/>
    <p:sldId id="1105" r:id="rId525"/>
    <p:sldId id="1106" r:id="rId526"/>
    <p:sldId id="1107" r:id="rId527"/>
    <p:sldId id="1108" r:id="rId528"/>
    <p:sldId id="1109" r:id="rId529"/>
    <p:sldId id="1110" r:id="rId530"/>
    <p:sldId id="1111" r:id="rId531"/>
    <p:sldId id="1112" r:id="rId532"/>
    <p:sldId id="1113" r:id="rId533"/>
    <p:sldId id="1114" r:id="rId534"/>
    <p:sldId id="1115" r:id="rId535"/>
    <p:sldId id="1116" r:id="rId536"/>
    <p:sldId id="1117" r:id="rId537"/>
    <p:sldId id="1118" r:id="rId538"/>
    <p:sldId id="1119" r:id="rId539"/>
    <p:sldId id="1120" r:id="rId540"/>
    <p:sldId id="1121" r:id="rId541"/>
    <p:sldId id="1122" r:id="rId542"/>
    <p:sldId id="1123" r:id="rId543"/>
    <p:sldId id="1124" r:id="rId544"/>
    <p:sldId id="1125" r:id="rId545"/>
    <p:sldId id="1126" r:id="rId546"/>
    <p:sldId id="1127" r:id="rId547"/>
    <p:sldId id="1128" r:id="rId548"/>
    <p:sldId id="1129" r:id="rId549"/>
    <p:sldId id="1130" r:id="rId550"/>
    <p:sldId id="1131" r:id="rId551"/>
    <p:sldId id="1132" r:id="rId552"/>
    <p:sldId id="1133" r:id="rId553"/>
    <p:sldId id="1134" r:id="rId554"/>
    <p:sldId id="1135" r:id="rId555"/>
    <p:sldId id="1136" r:id="rId556"/>
    <p:sldId id="1137" r:id="rId557"/>
    <p:sldId id="1138" r:id="rId558"/>
    <p:sldId id="1139" r:id="rId559"/>
    <p:sldId id="1140" r:id="rId560"/>
    <p:sldId id="1141" r:id="rId561"/>
    <p:sldId id="1142" r:id="rId562"/>
    <p:sldId id="1143" r:id="rId563"/>
    <p:sldId id="1144" r:id="rId564"/>
    <p:sldId id="1145" r:id="rId565"/>
    <p:sldId id="1146" r:id="rId566"/>
    <p:sldId id="1147" r:id="rId567"/>
    <p:sldId id="1148" r:id="rId568"/>
    <p:sldId id="1149" r:id="rId569"/>
    <p:sldId id="1150" r:id="rId570"/>
    <p:sldId id="1151" r:id="rId571"/>
    <p:sldId id="1152" r:id="rId572"/>
    <p:sldId id="1153" r:id="rId573"/>
    <p:sldId id="1154" r:id="rId574"/>
    <p:sldId id="1155" r:id="rId575"/>
    <p:sldId id="1156" r:id="rId576"/>
    <p:sldId id="1157" r:id="rId577"/>
    <p:sldId id="1158" r:id="rId578"/>
    <p:sldId id="1159" r:id="rId579"/>
    <p:sldId id="1160" r:id="rId580"/>
    <p:sldId id="1161" r:id="rId581"/>
    <p:sldId id="1162" r:id="rId582"/>
    <p:sldId id="1163" r:id="rId583"/>
    <p:sldId id="1164" r:id="rId584"/>
    <p:sldId id="1165" r:id="rId585"/>
    <p:sldId id="1166" r:id="rId586"/>
    <p:sldId id="1167" r:id="rId587"/>
    <p:sldId id="1168" r:id="rId588"/>
    <p:sldId id="1169" r:id="rId589"/>
    <p:sldId id="1170" r:id="rId590"/>
    <p:sldId id="1171" r:id="rId591"/>
    <p:sldId id="1172" r:id="rId592"/>
    <p:sldId id="1173" r:id="rId593"/>
    <p:sldId id="1174" r:id="rId594"/>
    <p:sldId id="1175" r:id="rId595"/>
    <p:sldId id="1176" r:id="rId596"/>
    <p:sldId id="1177" r:id="rId597"/>
    <p:sldId id="1178" r:id="rId598"/>
    <p:sldId id="1179" r:id="rId599"/>
    <p:sldId id="1180" r:id="rId600"/>
    <p:sldId id="1181" r:id="rId601"/>
    <p:sldId id="1182" r:id="rId602"/>
    <p:sldId id="1183" r:id="rId603"/>
    <p:sldId id="1184" r:id="rId604"/>
    <p:sldId id="1185" r:id="rId605"/>
    <p:sldId id="1186" r:id="rId606"/>
    <p:sldId id="1203" r:id="rId607"/>
    <p:sldId id="1187" r:id="rId608"/>
    <p:sldId id="1188" r:id="rId609"/>
    <p:sldId id="1189" r:id="rId610"/>
    <p:sldId id="1190" r:id="rId611"/>
    <p:sldId id="1191" r:id="rId612"/>
    <p:sldId id="1192" r:id="rId613"/>
    <p:sldId id="1193" r:id="rId614"/>
    <p:sldId id="1194" r:id="rId615"/>
    <p:sldId id="1195" r:id="rId616"/>
    <p:sldId id="1196" r:id="rId617"/>
    <p:sldId id="1197" r:id="rId618"/>
    <p:sldId id="1198" r:id="rId619"/>
    <p:sldId id="1199" r:id="rId620"/>
    <p:sldId id="1200" r:id="rId621"/>
    <p:sldId id="1201" r:id="rId622"/>
    <p:sldId id="800" r:id="rId623"/>
    <p:sldId id="799" r:id="rId624"/>
    <p:sldId id="743" r:id="rId625"/>
    <p:sldId id="744" r:id="rId626"/>
    <p:sldId id="745" r:id="rId627"/>
    <p:sldId id="746" r:id="rId628"/>
    <p:sldId id="747" r:id="rId629"/>
    <p:sldId id="748" r:id="rId630"/>
    <p:sldId id="749" r:id="rId631"/>
    <p:sldId id="750" r:id="rId632"/>
    <p:sldId id="751" r:id="rId633"/>
    <p:sldId id="752" r:id="rId634"/>
    <p:sldId id="753" r:id="rId635"/>
    <p:sldId id="754" r:id="rId636"/>
    <p:sldId id="755" r:id="rId637"/>
    <p:sldId id="756" r:id="rId638"/>
    <p:sldId id="757" r:id="rId639"/>
    <p:sldId id="758" r:id="rId640"/>
    <p:sldId id="759" r:id="rId641"/>
    <p:sldId id="760" r:id="rId642"/>
    <p:sldId id="761" r:id="rId643"/>
    <p:sldId id="762" r:id="rId644"/>
    <p:sldId id="763" r:id="rId645"/>
    <p:sldId id="764" r:id="rId646"/>
    <p:sldId id="765" r:id="rId647"/>
    <p:sldId id="766" r:id="rId648"/>
    <p:sldId id="767" r:id="rId649"/>
    <p:sldId id="768" r:id="rId650"/>
    <p:sldId id="769" r:id="rId651"/>
    <p:sldId id="770" r:id="rId652"/>
    <p:sldId id="771" r:id="rId653"/>
    <p:sldId id="772" r:id="rId654"/>
    <p:sldId id="773" r:id="rId655"/>
    <p:sldId id="774" r:id="rId656"/>
    <p:sldId id="775" r:id="rId657"/>
    <p:sldId id="776" r:id="rId658"/>
    <p:sldId id="777" r:id="rId659"/>
    <p:sldId id="778" r:id="rId660"/>
    <p:sldId id="779" r:id="rId661"/>
    <p:sldId id="780" r:id="rId662"/>
    <p:sldId id="781" r:id="rId663"/>
    <p:sldId id="782" r:id="rId664"/>
    <p:sldId id="783" r:id="rId665"/>
    <p:sldId id="784" r:id="rId666"/>
    <p:sldId id="785" r:id="rId667"/>
    <p:sldId id="821" r:id="rId668"/>
    <p:sldId id="809" r:id="rId669"/>
    <p:sldId id="810" r:id="rId670"/>
    <p:sldId id="811" r:id="rId671"/>
    <p:sldId id="812" r:id="rId672"/>
    <p:sldId id="813" r:id="rId673"/>
    <p:sldId id="814" r:id="rId674"/>
    <p:sldId id="815" r:id="rId675"/>
    <p:sldId id="816" r:id="rId676"/>
    <p:sldId id="817" r:id="rId677"/>
    <p:sldId id="818" r:id="rId678"/>
    <p:sldId id="819" r:id="rId679"/>
    <p:sldId id="820" r:id="rId680"/>
    <p:sldId id="822" r:id="rId681"/>
    <p:sldId id="787" r:id="rId682"/>
    <p:sldId id="789" r:id="rId683"/>
    <p:sldId id="790" r:id="rId684"/>
    <p:sldId id="791" r:id="rId685"/>
    <p:sldId id="792" r:id="rId686"/>
    <p:sldId id="794" r:id="rId687"/>
    <p:sldId id="795" r:id="rId688"/>
    <p:sldId id="796" r:id="rId689"/>
    <p:sldId id="823" r:id="rId690"/>
    <p:sldId id="797" r:id="rId691"/>
    <p:sldId id="798" r:id="rId692"/>
    <p:sldId id="824" r:id="rId693"/>
    <p:sldId id="852" r:id="rId694"/>
    <p:sldId id="803" r:id="rId695"/>
    <p:sldId id="806" r:id="rId696"/>
    <p:sldId id="804" r:id="rId697"/>
    <p:sldId id="805" r:id="rId698"/>
    <p:sldId id="802" r:id="rId699"/>
    <p:sldId id="807" r:id="rId700"/>
    <p:sldId id="808" r:id="rId701"/>
    <p:sldId id="849" r:id="rId702"/>
    <p:sldId id="1858" r:id="rId703"/>
    <p:sldId id="1767" r:id="rId704"/>
    <p:sldId id="1644" r:id="rId705"/>
    <p:sldId id="825" r:id="rId706"/>
    <p:sldId id="826" r:id="rId707"/>
    <p:sldId id="827" r:id="rId708"/>
    <p:sldId id="828" r:id="rId709"/>
    <p:sldId id="829" r:id="rId710"/>
    <p:sldId id="739" r:id="rId711"/>
    <p:sldId id="830" r:id="rId712"/>
    <p:sldId id="347" r:id="rId713"/>
    <p:sldId id="377" r:id="rId714"/>
    <p:sldId id="348" r:id="rId715"/>
    <p:sldId id="349" r:id="rId716"/>
    <p:sldId id="350" r:id="rId717"/>
    <p:sldId id="351" r:id="rId718"/>
    <p:sldId id="352" r:id="rId719"/>
    <p:sldId id="353" r:id="rId720"/>
    <p:sldId id="354" r:id="rId721"/>
    <p:sldId id="355" r:id="rId722"/>
    <p:sldId id="356" r:id="rId723"/>
    <p:sldId id="357" r:id="rId724"/>
    <p:sldId id="358" r:id="rId725"/>
    <p:sldId id="359" r:id="rId726"/>
    <p:sldId id="360" r:id="rId727"/>
    <p:sldId id="361" r:id="rId728"/>
    <p:sldId id="362" r:id="rId729"/>
    <p:sldId id="363" r:id="rId730"/>
    <p:sldId id="831" r:id="rId731"/>
    <p:sldId id="364" r:id="rId732"/>
    <p:sldId id="365" r:id="rId733"/>
    <p:sldId id="366" r:id="rId734"/>
    <p:sldId id="367" r:id="rId735"/>
    <p:sldId id="368" r:id="rId736"/>
    <p:sldId id="369" r:id="rId737"/>
    <p:sldId id="370" r:id="rId738"/>
    <p:sldId id="371" r:id="rId739"/>
    <p:sldId id="372" r:id="rId740"/>
    <p:sldId id="373" r:id="rId741"/>
    <p:sldId id="374" r:id="rId742"/>
    <p:sldId id="375" r:id="rId743"/>
    <p:sldId id="376" r:id="rId744"/>
    <p:sldId id="671" r:id="rId745"/>
    <p:sldId id="672" r:id="rId746"/>
    <p:sldId id="673" r:id="rId747"/>
    <p:sldId id="674" r:id="rId748"/>
    <p:sldId id="675" r:id="rId749"/>
    <p:sldId id="676" r:id="rId750"/>
    <p:sldId id="832" r:id="rId751"/>
    <p:sldId id="378" r:id="rId752"/>
    <p:sldId id="833" r:id="rId753"/>
    <p:sldId id="379" r:id="rId754"/>
    <p:sldId id="834" r:id="rId755"/>
    <p:sldId id="380" r:id="rId756"/>
    <p:sldId id="742" r:id="rId757"/>
    <p:sldId id="835" r:id="rId758"/>
    <p:sldId id="836" r:id="rId759"/>
    <p:sldId id="840" r:id="rId760"/>
    <p:sldId id="705" r:id="rId761"/>
    <p:sldId id="677" r:id="rId762"/>
    <p:sldId id="678" r:id="rId763"/>
    <p:sldId id="679" r:id="rId764"/>
    <p:sldId id="680" r:id="rId765"/>
    <p:sldId id="681" r:id="rId766"/>
    <p:sldId id="682" r:id="rId767"/>
    <p:sldId id="683" r:id="rId768"/>
    <p:sldId id="684" r:id="rId769"/>
    <p:sldId id="685" r:id="rId770"/>
    <p:sldId id="686" r:id="rId771"/>
    <p:sldId id="687" r:id="rId772"/>
    <p:sldId id="688" r:id="rId773"/>
    <p:sldId id="837" r:id="rId774"/>
    <p:sldId id="838" r:id="rId775"/>
    <p:sldId id="689" r:id="rId776"/>
    <p:sldId id="690" r:id="rId777"/>
    <p:sldId id="691" r:id="rId778"/>
    <p:sldId id="692" r:id="rId779"/>
    <p:sldId id="693" r:id="rId780"/>
    <p:sldId id="694" r:id="rId781"/>
    <p:sldId id="695" r:id="rId782"/>
    <p:sldId id="696" r:id="rId783"/>
    <p:sldId id="839" r:id="rId784"/>
    <p:sldId id="697" r:id="rId785"/>
    <p:sldId id="698" r:id="rId786"/>
    <p:sldId id="699" r:id="rId787"/>
    <p:sldId id="700" r:id="rId788"/>
    <p:sldId id="701" r:id="rId789"/>
    <p:sldId id="702" r:id="rId790"/>
    <p:sldId id="703" r:id="rId791"/>
    <p:sldId id="704" r:id="rId792"/>
    <p:sldId id="410" r:id="rId793"/>
    <p:sldId id="381" r:id="rId794"/>
    <p:sldId id="411" r:id="rId795"/>
    <p:sldId id="412" r:id="rId796"/>
    <p:sldId id="413" r:id="rId797"/>
    <p:sldId id="414" r:id="rId798"/>
    <p:sldId id="415" r:id="rId799"/>
    <p:sldId id="416" r:id="rId800"/>
    <p:sldId id="417" r:id="rId801"/>
    <p:sldId id="418" r:id="rId802"/>
    <p:sldId id="419" r:id="rId803"/>
    <p:sldId id="420" r:id="rId804"/>
    <p:sldId id="421" r:id="rId805"/>
    <p:sldId id="422" r:id="rId806"/>
    <p:sldId id="424" r:id="rId807"/>
    <p:sldId id="425" r:id="rId808"/>
    <p:sldId id="426" r:id="rId809"/>
    <p:sldId id="427" r:id="rId810"/>
    <p:sldId id="428" r:id="rId811"/>
    <p:sldId id="429" r:id="rId812"/>
    <p:sldId id="430" r:id="rId813"/>
    <p:sldId id="431" r:id="rId814"/>
    <p:sldId id="432" r:id="rId815"/>
    <p:sldId id="433" r:id="rId816"/>
    <p:sldId id="434" r:id="rId817"/>
    <p:sldId id="435" r:id="rId818"/>
    <p:sldId id="436" r:id="rId819"/>
    <p:sldId id="437" r:id="rId820"/>
    <p:sldId id="438" r:id="rId821"/>
    <p:sldId id="439" r:id="rId822"/>
    <p:sldId id="440" r:id="rId823"/>
    <p:sldId id="441" r:id="rId824"/>
    <p:sldId id="442" r:id="rId825"/>
    <p:sldId id="443" r:id="rId826"/>
    <p:sldId id="444" r:id="rId827"/>
    <p:sldId id="445" r:id="rId828"/>
    <p:sldId id="446" r:id="rId829"/>
    <p:sldId id="447" r:id="rId830"/>
    <p:sldId id="448" r:id="rId831"/>
    <p:sldId id="449" r:id="rId832"/>
    <p:sldId id="450" r:id="rId833"/>
    <p:sldId id="451" r:id="rId834"/>
    <p:sldId id="452" r:id="rId835"/>
    <p:sldId id="453" r:id="rId836"/>
    <p:sldId id="454" r:id="rId837"/>
    <p:sldId id="455" r:id="rId838"/>
    <p:sldId id="456" r:id="rId839"/>
    <p:sldId id="457" r:id="rId840"/>
    <p:sldId id="458" r:id="rId841"/>
    <p:sldId id="459" r:id="rId842"/>
    <p:sldId id="460" r:id="rId843"/>
    <p:sldId id="461" r:id="rId844"/>
    <p:sldId id="462" r:id="rId845"/>
    <p:sldId id="463" r:id="rId846"/>
    <p:sldId id="464" r:id="rId847"/>
    <p:sldId id="465" r:id="rId848"/>
    <p:sldId id="466" r:id="rId849"/>
    <p:sldId id="467" r:id="rId850"/>
    <p:sldId id="468" r:id="rId851"/>
    <p:sldId id="469" r:id="rId852"/>
    <p:sldId id="470" r:id="rId853"/>
    <p:sldId id="471" r:id="rId854"/>
    <p:sldId id="472" r:id="rId855"/>
    <p:sldId id="474" r:id="rId856"/>
    <p:sldId id="475" r:id="rId857"/>
    <p:sldId id="476" r:id="rId858"/>
    <p:sldId id="477" r:id="rId859"/>
    <p:sldId id="478" r:id="rId860"/>
    <p:sldId id="479" r:id="rId861"/>
    <p:sldId id="480" r:id="rId862"/>
    <p:sldId id="481" r:id="rId863"/>
    <p:sldId id="482" r:id="rId864"/>
    <p:sldId id="707" r:id="rId865"/>
    <p:sldId id="709" r:id="rId866"/>
    <p:sldId id="710" r:id="rId867"/>
    <p:sldId id="711" r:id="rId868"/>
    <p:sldId id="712" r:id="rId869"/>
    <p:sldId id="713" r:id="rId870"/>
    <p:sldId id="714" r:id="rId871"/>
    <p:sldId id="715" r:id="rId872"/>
    <p:sldId id="716" r:id="rId873"/>
    <p:sldId id="717" r:id="rId874"/>
    <p:sldId id="718" r:id="rId875"/>
    <p:sldId id="719" r:id="rId876"/>
    <p:sldId id="720" r:id="rId877"/>
    <p:sldId id="721" r:id="rId878"/>
    <p:sldId id="722" r:id="rId879"/>
    <p:sldId id="723" r:id="rId880"/>
    <p:sldId id="724" r:id="rId881"/>
    <p:sldId id="725" r:id="rId882"/>
    <p:sldId id="726" r:id="rId883"/>
    <p:sldId id="727" r:id="rId884"/>
    <p:sldId id="728" r:id="rId885"/>
    <p:sldId id="729" r:id="rId886"/>
    <p:sldId id="730" r:id="rId887"/>
    <p:sldId id="731" r:id="rId888"/>
    <p:sldId id="732" r:id="rId889"/>
    <p:sldId id="733" r:id="rId890"/>
    <p:sldId id="734" r:id="rId891"/>
    <p:sldId id="735" r:id="rId892"/>
    <p:sldId id="736" r:id="rId893"/>
    <p:sldId id="737" r:id="rId894"/>
    <p:sldId id="738" r:id="rId895"/>
    <p:sldId id="483" r:id="rId896"/>
    <p:sldId id="484" r:id="rId897"/>
    <p:sldId id="485" r:id="rId898"/>
    <p:sldId id="486" r:id="rId899"/>
    <p:sldId id="487" r:id="rId900"/>
    <p:sldId id="488" r:id="rId901"/>
    <p:sldId id="489" r:id="rId902"/>
    <p:sldId id="490" r:id="rId903"/>
    <p:sldId id="491" r:id="rId904"/>
    <p:sldId id="492" r:id="rId905"/>
    <p:sldId id="493" r:id="rId906"/>
    <p:sldId id="494" r:id="rId907"/>
    <p:sldId id="495" r:id="rId908"/>
    <p:sldId id="496" r:id="rId909"/>
    <p:sldId id="706" r:id="rId910"/>
    <p:sldId id="497" r:id="rId911"/>
    <p:sldId id="498" r:id="rId912"/>
    <p:sldId id="499" r:id="rId913"/>
    <p:sldId id="500" r:id="rId914"/>
    <p:sldId id="501" r:id="rId915"/>
    <p:sldId id="502" r:id="rId916"/>
    <p:sldId id="503" r:id="rId917"/>
    <p:sldId id="504" r:id="rId918"/>
    <p:sldId id="505" r:id="rId919"/>
    <p:sldId id="506" r:id="rId920"/>
    <p:sldId id="507" r:id="rId921"/>
    <p:sldId id="508" r:id="rId922"/>
    <p:sldId id="509" r:id="rId923"/>
    <p:sldId id="510" r:id="rId924"/>
    <p:sldId id="513" r:id="rId925"/>
    <p:sldId id="514" r:id="rId926"/>
    <p:sldId id="515" r:id="rId927"/>
    <p:sldId id="516" r:id="rId928"/>
    <p:sldId id="517" r:id="rId929"/>
    <p:sldId id="518" r:id="rId930"/>
    <p:sldId id="519" r:id="rId931"/>
    <p:sldId id="520" r:id="rId932"/>
    <p:sldId id="521" r:id="rId933"/>
    <p:sldId id="522" r:id="rId934"/>
    <p:sldId id="523" r:id="rId935"/>
    <p:sldId id="524" r:id="rId936"/>
    <p:sldId id="525" r:id="rId937"/>
    <p:sldId id="526" r:id="rId938"/>
    <p:sldId id="527" r:id="rId939"/>
    <p:sldId id="528" r:id="rId940"/>
    <p:sldId id="529" r:id="rId941"/>
    <p:sldId id="530" r:id="rId942"/>
    <p:sldId id="531" r:id="rId943"/>
    <p:sldId id="532" r:id="rId944"/>
    <p:sldId id="533" r:id="rId945"/>
    <p:sldId id="534" r:id="rId946"/>
    <p:sldId id="535" r:id="rId947"/>
    <p:sldId id="536" r:id="rId948"/>
    <p:sldId id="537" r:id="rId949"/>
    <p:sldId id="538" r:id="rId950"/>
    <p:sldId id="539" r:id="rId951"/>
    <p:sldId id="540" r:id="rId952"/>
    <p:sldId id="541" r:id="rId953"/>
    <p:sldId id="542" r:id="rId954"/>
    <p:sldId id="543" r:id="rId955"/>
    <p:sldId id="544" r:id="rId956"/>
    <p:sldId id="545" r:id="rId957"/>
    <p:sldId id="546" r:id="rId958"/>
    <p:sldId id="843" r:id="rId959"/>
    <p:sldId id="847" r:id="rId960"/>
    <p:sldId id="844" r:id="rId961"/>
    <p:sldId id="845" r:id="rId962"/>
    <p:sldId id="848" r:id="rId963"/>
    <p:sldId id="846" r:id="rId964"/>
    <p:sldId id="548" r:id="rId965"/>
    <p:sldId id="549" r:id="rId966"/>
    <p:sldId id="550" r:id="rId967"/>
    <p:sldId id="551" r:id="rId968"/>
    <p:sldId id="552" r:id="rId969"/>
    <p:sldId id="553" r:id="rId970"/>
    <p:sldId id="555" r:id="rId971"/>
    <p:sldId id="556" r:id="rId972"/>
    <p:sldId id="557" r:id="rId973"/>
    <p:sldId id="558" r:id="rId974"/>
    <p:sldId id="559" r:id="rId975"/>
    <p:sldId id="560" r:id="rId976"/>
    <p:sldId id="561" r:id="rId977"/>
    <p:sldId id="562" r:id="rId978"/>
    <p:sldId id="563" r:id="rId979"/>
    <p:sldId id="564" r:id="rId980"/>
    <p:sldId id="565" r:id="rId981"/>
    <p:sldId id="566" r:id="rId982"/>
    <p:sldId id="567" r:id="rId983"/>
    <p:sldId id="568" r:id="rId984"/>
    <p:sldId id="569" r:id="rId985"/>
    <p:sldId id="570" r:id="rId986"/>
    <p:sldId id="571" r:id="rId987"/>
    <p:sldId id="572" r:id="rId988"/>
    <p:sldId id="573" r:id="rId989"/>
    <p:sldId id="574" r:id="rId990"/>
    <p:sldId id="575" r:id="rId991"/>
    <p:sldId id="576" r:id="rId992"/>
    <p:sldId id="577" r:id="rId993"/>
    <p:sldId id="578" r:id="rId994"/>
    <p:sldId id="579" r:id="rId995"/>
    <p:sldId id="580" r:id="rId996"/>
    <p:sldId id="581" r:id="rId997"/>
    <p:sldId id="582" r:id="rId998"/>
    <p:sldId id="583" r:id="rId999"/>
    <p:sldId id="584" r:id="rId1000"/>
    <p:sldId id="585" r:id="rId1001"/>
    <p:sldId id="586" r:id="rId1002"/>
    <p:sldId id="587" r:id="rId1003"/>
    <p:sldId id="588" r:id="rId1004"/>
    <p:sldId id="589" r:id="rId1005"/>
    <p:sldId id="590" r:id="rId1006"/>
    <p:sldId id="591" r:id="rId1007"/>
    <p:sldId id="592" r:id="rId1008"/>
    <p:sldId id="593" r:id="rId1009"/>
    <p:sldId id="594" r:id="rId1010"/>
    <p:sldId id="595" r:id="rId1011"/>
    <p:sldId id="596" r:id="rId1012"/>
    <p:sldId id="597" r:id="rId1013"/>
    <p:sldId id="598" r:id="rId1014"/>
    <p:sldId id="599" r:id="rId1015"/>
    <p:sldId id="600" r:id="rId1016"/>
    <p:sldId id="601" r:id="rId1017"/>
    <p:sldId id="602" r:id="rId1018"/>
    <p:sldId id="603" r:id="rId1019"/>
    <p:sldId id="604" r:id="rId1020"/>
    <p:sldId id="605" r:id="rId1021"/>
    <p:sldId id="606" r:id="rId1022"/>
    <p:sldId id="607" r:id="rId1023"/>
    <p:sldId id="608" r:id="rId1024"/>
    <p:sldId id="609" r:id="rId1025"/>
    <p:sldId id="610" r:id="rId1026"/>
    <p:sldId id="611" r:id="rId1027"/>
    <p:sldId id="612" r:id="rId1028"/>
    <p:sldId id="613" r:id="rId1029"/>
    <p:sldId id="614" r:id="rId1030"/>
    <p:sldId id="615" r:id="rId1031"/>
    <p:sldId id="616" r:id="rId1032"/>
    <p:sldId id="841" r:id="rId1033"/>
    <p:sldId id="257" r:id="rId1034"/>
    <p:sldId id="258" r:id="rId1035"/>
    <p:sldId id="259" r:id="rId1036"/>
    <p:sldId id="260" r:id="rId1037"/>
    <p:sldId id="261" r:id="rId1038"/>
    <p:sldId id="262" r:id="rId1039"/>
    <p:sldId id="263" r:id="rId1040"/>
    <p:sldId id="265" r:id="rId1041"/>
    <p:sldId id="266" r:id="rId1042"/>
    <p:sldId id="267" r:id="rId1043"/>
    <p:sldId id="268" r:id="rId1044"/>
    <p:sldId id="269" r:id="rId1045"/>
    <p:sldId id="270" r:id="rId1046"/>
    <p:sldId id="271" r:id="rId1047"/>
    <p:sldId id="272" r:id="rId1048"/>
    <p:sldId id="273" r:id="rId1049"/>
    <p:sldId id="274" r:id="rId1050"/>
    <p:sldId id="275" r:id="rId1051"/>
    <p:sldId id="276" r:id="rId1052"/>
    <p:sldId id="277" r:id="rId1053"/>
    <p:sldId id="278" r:id="rId1054"/>
    <p:sldId id="279" r:id="rId1055"/>
    <p:sldId id="280" r:id="rId1056"/>
    <p:sldId id="281" r:id="rId1057"/>
    <p:sldId id="302" r:id="rId1058"/>
    <p:sldId id="303" r:id="rId1059"/>
    <p:sldId id="282" r:id="rId1060"/>
    <p:sldId id="283" r:id="rId1061"/>
    <p:sldId id="284" r:id="rId1062"/>
    <p:sldId id="285" r:id="rId1063"/>
    <p:sldId id="286" r:id="rId1064"/>
    <p:sldId id="287" r:id="rId1065"/>
    <p:sldId id="288" r:id="rId1066"/>
    <p:sldId id="289" r:id="rId1067"/>
    <p:sldId id="290" r:id="rId1068"/>
    <p:sldId id="291" r:id="rId1069"/>
    <p:sldId id="292" r:id="rId1070"/>
    <p:sldId id="293" r:id="rId1071"/>
    <p:sldId id="842" r:id="rId1072"/>
    <p:sldId id="617" r:id="rId1073"/>
    <p:sldId id="1015" r:id="rId1074"/>
    <p:sldId id="853" r:id="rId1075"/>
    <p:sldId id="854" r:id="rId1076"/>
    <p:sldId id="855" r:id="rId1077"/>
    <p:sldId id="856" r:id="rId1078"/>
    <p:sldId id="857" r:id="rId1079"/>
    <p:sldId id="858" r:id="rId1080"/>
    <p:sldId id="859" r:id="rId1081"/>
    <p:sldId id="860" r:id="rId1082"/>
    <p:sldId id="861" r:id="rId1083"/>
    <p:sldId id="862" r:id="rId1084"/>
    <p:sldId id="863" r:id="rId1085"/>
    <p:sldId id="864" r:id="rId1086"/>
    <p:sldId id="865" r:id="rId1087"/>
    <p:sldId id="866" r:id="rId1088"/>
    <p:sldId id="867" r:id="rId1089"/>
    <p:sldId id="868" r:id="rId1090"/>
    <p:sldId id="869" r:id="rId1091"/>
    <p:sldId id="870" r:id="rId1092"/>
    <p:sldId id="871" r:id="rId1093"/>
    <p:sldId id="872" r:id="rId1094"/>
    <p:sldId id="873" r:id="rId1095"/>
    <p:sldId id="874" r:id="rId1096"/>
    <p:sldId id="875" r:id="rId1097"/>
    <p:sldId id="876" r:id="rId1098"/>
    <p:sldId id="877" r:id="rId1099"/>
    <p:sldId id="878" r:id="rId1100"/>
    <p:sldId id="879" r:id="rId1101"/>
    <p:sldId id="880" r:id="rId1102"/>
    <p:sldId id="881" r:id="rId1103"/>
    <p:sldId id="882" r:id="rId1104"/>
    <p:sldId id="883" r:id="rId1105"/>
    <p:sldId id="884" r:id="rId1106"/>
    <p:sldId id="885" r:id="rId1107"/>
    <p:sldId id="886" r:id="rId1108"/>
    <p:sldId id="887" r:id="rId1109"/>
    <p:sldId id="888" r:id="rId1110"/>
    <p:sldId id="889" r:id="rId1111"/>
    <p:sldId id="890" r:id="rId1112"/>
    <p:sldId id="891" r:id="rId1113"/>
    <p:sldId id="892" r:id="rId1114"/>
    <p:sldId id="893" r:id="rId1115"/>
    <p:sldId id="894" r:id="rId1116"/>
    <p:sldId id="895" r:id="rId1117"/>
    <p:sldId id="896" r:id="rId1118"/>
    <p:sldId id="897" r:id="rId1119"/>
    <p:sldId id="898" r:id="rId1120"/>
    <p:sldId id="899" r:id="rId1121"/>
    <p:sldId id="900" r:id="rId1122"/>
    <p:sldId id="901" r:id="rId1123"/>
    <p:sldId id="902" r:id="rId1124"/>
    <p:sldId id="903" r:id="rId1125"/>
    <p:sldId id="904" r:id="rId1126"/>
    <p:sldId id="905" r:id="rId1127"/>
    <p:sldId id="906" r:id="rId1128"/>
    <p:sldId id="907" r:id="rId1129"/>
    <p:sldId id="908" r:id="rId1130"/>
    <p:sldId id="909" r:id="rId1131"/>
    <p:sldId id="910" r:id="rId1132"/>
    <p:sldId id="911" r:id="rId1133"/>
    <p:sldId id="912" r:id="rId1134"/>
    <p:sldId id="913" r:id="rId1135"/>
    <p:sldId id="914" r:id="rId1136"/>
    <p:sldId id="915" r:id="rId1137"/>
    <p:sldId id="916" r:id="rId1138"/>
    <p:sldId id="917" r:id="rId1139"/>
    <p:sldId id="918" r:id="rId1140"/>
    <p:sldId id="919" r:id="rId1141"/>
    <p:sldId id="920" r:id="rId1142"/>
    <p:sldId id="921" r:id="rId1143"/>
    <p:sldId id="922" r:id="rId1144"/>
    <p:sldId id="923" r:id="rId1145"/>
    <p:sldId id="924" r:id="rId1146"/>
    <p:sldId id="925" r:id="rId1147"/>
    <p:sldId id="926" r:id="rId1148"/>
    <p:sldId id="927" r:id="rId1149"/>
    <p:sldId id="928" r:id="rId1150"/>
    <p:sldId id="929" r:id="rId1151"/>
    <p:sldId id="930" r:id="rId1152"/>
    <p:sldId id="931" r:id="rId1153"/>
    <p:sldId id="932" r:id="rId1154"/>
    <p:sldId id="933" r:id="rId1155"/>
    <p:sldId id="934" r:id="rId1156"/>
    <p:sldId id="935" r:id="rId1157"/>
    <p:sldId id="936" r:id="rId1158"/>
    <p:sldId id="937" r:id="rId1159"/>
    <p:sldId id="938" r:id="rId1160"/>
    <p:sldId id="957" r:id="rId1161"/>
    <p:sldId id="939" r:id="rId1162"/>
    <p:sldId id="940" r:id="rId1163"/>
    <p:sldId id="941" r:id="rId1164"/>
    <p:sldId id="942" r:id="rId1165"/>
    <p:sldId id="943" r:id="rId1166"/>
    <p:sldId id="944" r:id="rId1167"/>
    <p:sldId id="945" r:id="rId1168"/>
    <p:sldId id="946" r:id="rId1169"/>
    <p:sldId id="947" r:id="rId1170"/>
    <p:sldId id="948" r:id="rId1171"/>
    <p:sldId id="949" r:id="rId1172"/>
    <p:sldId id="1016" r:id="rId1173"/>
    <p:sldId id="1014" r:id="rId1174"/>
    <p:sldId id="950" r:id="rId1175"/>
    <p:sldId id="951" r:id="rId1176"/>
    <p:sldId id="952" r:id="rId1177"/>
    <p:sldId id="953" r:id="rId1178"/>
    <p:sldId id="954" r:id="rId1179"/>
    <p:sldId id="955" r:id="rId1180"/>
    <p:sldId id="956" r:id="rId1181"/>
    <p:sldId id="958" r:id="rId1182"/>
    <p:sldId id="959" r:id="rId1183"/>
    <p:sldId id="960" r:id="rId1184"/>
    <p:sldId id="961" r:id="rId1185"/>
    <p:sldId id="962" r:id="rId1186"/>
    <p:sldId id="963" r:id="rId1187"/>
    <p:sldId id="964" r:id="rId1188"/>
    <p:sldId id="965" r:id="rId1189"/>
    <p:sldId id="966" r:id="rId1190"/>
    <p:sldId id="967" r:id="rId1191"/>
    <p:sldId id="968" r:id="rId1192"/>
    <p:sldId id="969" r:id="rId1193"/>
    <p:sldId id="970" r:id="rId1194"/>
    <p:sldId id="972" r:id="rId1195"/>
    <p:sldId id="973" r:id="rId1196"/>
    <p:sldId id="974" r:id="rId1197"/>
    <p:sldId id="975" r:id="rId1198"/>
    <p:sldId id="976" r:id="rId1199"/>
    <p:sldId id="977" r:id="rId1200"/>
    <p:sldId id="978" r:id="rId1201"/>
    <p:sldId id="979" r:id="rId1202"/>
    <p:sldId id="980" r:id="rId1203"/>
    <p:sldId id="981" r:id="rId1204"/>
    <p:sldId id="982" r:id="rId1205"/>
    <p:sldId id="983" r:id="rId1206"/>
    <p:sldId id="984" r:id="rId1207"/>
    <p:sldId id="985" r:id="rId1208"/>
    <p:sldId id="986" r:id="rId1209"/>
    <p:sldId id="987" r:id="rId1210"/>
    <p:sldId id="988" r:id="rId1211"/>
    <p:sldId id="989" r:id="rId1212"/>
    <p:sldId id="990" r:id="rId1213"/>
    <p:sldId id="991" r:id="rId1214"/>
    <p:sldId id="992" r:id="rId1215"/>
    <p:sldId id="993" r:id="rId1216"/>
    <p:sldId id="994" r:id="rId1217"/>
    <p:sldId id="995" r:id="rId1218"/>
    <p:sldId id="996" r:id="rId1219"/>
    <p:sldId id="997" r:id="rId1220"/>
    <p:sldId id="998" r:id="rId1221"/>
    <p:sldId id="999" r:id="rId1222"/>
    <p:sldId id="1000" r:id="rId1223"/>
    <p:sldId id="1001" r:id="rId1224"/>
    <p:sldId id="1002" r:id="rId1225"/>
    <p:sldId id="1003" r:id="rId1226"/>
    <p:sldId id="665" r:id="rId1227"/>
    <p:sldId id="666" r:id="rId1228"/>
    <p:sldId id="667" r:id="rId1229"/>
    <p:sldId id="619" r:id="rId1230"/>
    <p:sldId id="621" r:id="rId1231"/>
    <p:sldId id="622" r:id="rId1232"/>
    <p:sldId id="623" r:id="rId1233"/>
    <p:sldId id="624" r:id="rId1234"/>
    <p:sldId id="625" r:id="rId1235"/>
    <p:sldId id="626" r:id="rId1236"/>
    <p:sldId id="627" r:id="rId1237"/>
    <p:sldId id="628" r:id="rId1238"/>
    <p:sldId id="629" r:id="rId1239"/>
    <p:sldId id="630" r:id="rId1240"/>
    <p:sldId id="631" r:id="rId1241"/>
    <p:sldId id="632" r:id="rId1242"/>
    <p:sldId id="633" r:id="rId1243"/>
    <p:sldId id="634" r:id="rId1244"/>
    <p:sldId id="635" r:id="rId1245"/>
    <p:sldId id="636" r:id="rId1246"/>
    <p:sldId id="637" r:id="rId1247"/>
    <p:sldId id="638" r:id="rId1248"/>
    <p:sldId id="639" r:id="rId1249"/>
    <p:sldId id="640" r:id="rId1250"/>
    <p:sldId id="641" r:id="rId1251"/>
    <p:sldId id="642" r:id="rId1252"/>
    <p:sldId id="643" r:id="rId1253"/>
    <p:sldId id="644" r:id="rId1254"/>
    <p:sldId id="645" r:id="rId1255"/>
    <p:sldId id="646" r:id="rId1256"/>
    <p:sldId id="647" r:id="rId1257"/>
    <p:sldId id="648" r:id="rId1258"/>
    <p:sldId id="649" r:id="rId1259"/>
    <p:sldId id="650" r:id="rId1260"/>
    <p:sldId id="651" r:id="rId1261"/>
    <p:sldId id="653" r:id="rId1262"/>
    <p:sldId id="654" r:id="rId1263"/>
    <p:sldId id="655" r:id="rId1264"/>
    <p:sldId id="656" r:id="rId1265"/>
    <p:sldId id="657" r:id="rId1266"/>
    <p:sldId id="658" r:id="rId1267"/>
    <p:sldId id="659" r:id="rId1268"/>
    <p:sldId id="660" r:id="rId1269"/>
    <p:sldId id="661" r:id="rId1270"/>
    <p:sldId id="662" r:id="rId1271"/>
    <p:sldId id="663" r:id="rId1272"/>
    <p:sldId id="664" r:id="rId1273"/>
    <p:sldId id="1470" r:id="rId1274"/>
    <p:sldId id="1204" r:id="rId1275"/>
    <p:sldId id="1776" r:id="rId1276"/>
    <p:sldId id="1777" r:id="rId1277"/>
    <p:sldId id="1778" r:id="rId1278"/>
    <p:sldId id="1779" r:id="rId1279"/>
    <p:sldId id="1780" r:id="rId1280"/>
    <p:sldId id="1781" r:id="rId1281"/>
    <p:sldId id="1782" r:id="rId1282"/>
    <p:sldId id="1783" r:id="rId1283"/>
    <p:sldId id="1784" r:id="rId1284"/>
    <p:sldId id="1785" r:id="rId1285"/>
    <p:sldId id="1786" r:id="rId1286"/>
    <p:sldId id="1787" r:id="rId1287"/>
    <p:sldId id="1788" r:id="rId1288"/>
    <p:sldId id="1826" r:id="rId1289"/>
    <p:sldId id="1789" r:id="rId1290"/>
    <p:sldId id="1790" r:id="rId1291"/>
    <p:sldId id="1791" r:id="rId1292"/>
    <p:sldId id="1792" r:id="rId1293"/>
    <p:sldId id="1793" r:id="rId1294"/>
    <p:sldId id="1794" r:id="rId1295"/>
    <p:sldId id="1795" r:id="rId1296"/>
    <p:sldId id="1796" r:id="rId1297"/>
    <p:sldId id="1797" r:id="rId1298"/>
    <p:sldId id="1798" r:id="rId1299"/>
    <p:sldId id="1799" r:id="rId1300"/>
    <p:sldId id="1800" r:id="rId1301"/>
    <p:sldId id="1801" r:id="rId1302"/>
    <p:sldId id="1802" r:id="rId1303"/>
    <p:sldId id="1803" r:id="rId1304"/>
    <p:sldId id="1804" r:id="rId1305"/>
    <p:sldId id="1805" r:id="rId1306"/>
    <p:sldId id="1806" r:id="rId1307"/>
    <p:sldId id="1807" r:id="rId1308"/>
    <p:sldId id="1808" r:id="rId1309"/>
    <p:sldId id="1809" r:id="rId1310"/>
    <p:sldId id="1810" r:id="rId1311"/>
    <p:sldId id="1811" r:id="rId1312"/>
    <p:sldId id="1812" r:id="rId1313"/>
    <p:sldId id="1813" r:id="rId1314"/>
    <p:sldId id="1814" r:id="rId1315"/>
    <p:sldId id="1815" r:id="rId1316"/>
    <p:sldId id="1816" r:id="rId1317"/>
    <p:sldId id="1817" r:id="rId1318"/>
    <p:sldId id="1818" r:id="rId1319"/>
    <p:sldId id="1819" r:id="rId1320"/>
    <p:sldId id="1820" r:id="rId1321"/>
    <p:sldId id="1821" r:id="rId1322"/>
    <p:sldId id="1822" r:id="rId1323"/>
    <p:sldId id="1823" r:id="rId1324"/>
    <p:sldId id="1824" r:id="rId1325"/>
    <p:sldId id="1825" r:id="rId1326"/>
    <p:sldId id="1845" r:id="rId1327"/>
    <p:sldId id="1857" r:id="rId1328"/>
    <p:sldId id="1846" r:id="rId1329"/>
    <p:sldId id="1847" r:id="rId1330"/>
    <p:sldId id="1848" r:id="rId1331"/>
    <p:sldId id="1849" r:id="rId1332"/>
    <p:sldId id="1850" r:id="rId1333"/>
    <p:sldId id="1851" r:id="rId1334"/>
    <p:sldId id="1852" r:id="rId1335"/>
    <p:sldId id="1853" r:id="rId1336"/>
    <p:sldId id="1854" r:id="rId1337"/>
    <p:sldId id="1855" r:id="rId1338"/>
    <p:sldId id="1856" r:id="rId1339"/>
    <p:sldId id="1775" r:id="rId1340"/>
    <p:sldId id="1205" r:id="rId1341"/>
    <p:sldId id="1206" r:id="rId1342"/>
    <p:sldId id="1207" r:id="rId1343"/>
    <p:sldId id="1208" r:id="rId1344"/>
    <p:sldId id="1209" r:id="rId1345"/>
    <p:sldId id="1210" r:id="rId1346"/>
    <p:sldId id="1211" r:id="rId1347"/>
    <p:sldId id="1212" r:id="rId1348"/>
    <p:sldId id="1213" r:id="rId1349"/>
    <p:sldId id="1214" r:id="rId1350"/>
    <p:sldId id="1215" r:id="rId1351"/>
    <p:sldId id="1216" r:id="rId1352"/>
    <p:sldId id="1217" r:id="rId1353"/>
    <p:sldId id="1218" r:id="rId1354"/>
    <p:sldId id="1219" r:id="rId1355"/>
    <p:sldId id="1220" r:id="rId1356"/>
    <p:sldId id="1221" r:id="rId1357"/>
    <p:sldId id="1222" r:id="rId1358"/>
    <p:sldId id="1223" r:id="rId1359"/>
    <p:sldId id="1224" r:id="rId1360"/>
    <p:sldId id="1225" r:id="rId1361"/>
    <p:sldId id="1226" r:id="rId1362"/>
    <p:sldId id="1227" r:id="rId1363"/>
    <p:sldId id="1228" r:id="rId1364"/>
    <p:sldId id="1229" r:id="rId1365"/>
    <p:sldId id="1230" r:id="rId1366"/>
    <p:sldId id="1231" r:id="rId1367"/>
    <p:sldId id="1232" r:id="rId1368"/>
    <p:sldId id="1233" r:id="rId1369"/>
    <p:sldId id="1234" r:id="rId1370"/>
    <p:sldId id="1235" r:id="rId1371"/>
    <p:sldId id="1236" r:id="rId1372"/>
    <p:sldId id="1237" r:id="rId1373"/>
    <p:sldId id="1238" r:id="rId1374"/>
    <p:sldId id="1239" r:id="rId1375"/>
    <p:sldId id="1240" r:id="rId1376"/>
    <p:sldId id="1241" r:id="rId1377"/>
    <p:sldId id="1242" r:id="rId1378"/>
    <p:sldId id="1243" r:id="rId1379"/>
    <p:sldId id="1244" r:id="rId1380"/>
    <p:sldId id="1245" r:id="rId1381"/>
    <p:sldId id="1246" r:id="rId1382"/>
    <p:sldId id="1247" r:id="rId1383"/>
    <p:sldId id="1248" r:id="rId1384"/>
    <p:sldId id="1249" r:id="rId1385"/>
    <p:sldId id="1250" r:id="rId1386"/>
    <p:sldId id="1251" r:id="rId1387"/>
    <p:sldId id="1252" r:id="rId1388"/>
    <p:sldId id="1253" r:id="rId1389"/>
    <p:sldId id="1254" r:id="rId1390"/>
    <p:sldId id="1255" r:id="rId1391"/>
    <p:sldId id="1256" r:id="rId1392"/>
    <p:sldId id="1257" r:id="rId1393"/>
    <p:sldId id="1258" r:id="rId1394"/>
    <p:sldId id="1259" r:id="rId1395"/>
    <p:sldId id="1260" r:id="rId1396"/>
    <p:sldId id="1261" r:id="rId1397"/>
    <p:sldId id="1262" r:id="rId1398"/>
    <p:sldId id="1263" r:id="rId1399"/>
    <p:sldId id="1264" r:id="rId1400"/>
    <p:sldId id="1265" r:id="rId1401"/>
    <p:sldId id="1266" r:id="rId1402"/>
    <p:sldId id="1267" r:id="rId1403"/>
    <p:sldId id="1268" r:id="rId1404"/>
    <p:sldId id="1269" r:id="rId1405"/>
    <p:sldId id="1270" r:id="rId1406"/>
    <p:sldId id="1271" r:id="rId1407"/>
    <p:sldId id="1272" r:id="rId1408"/>
    <p:sldId id="1273" r:id="rId1409"/>
    <p:sldId id="1274" r:id="rId1410"/>
    <p:sldId id="1275" r:id="rId1411"/>
    <p:sldId id="1276" r:id="rId1412"/>
    <p:sldId id="1277" r:id="rId1413"/>
    <p:sldId id="1278" r:id="rId1414"/>
    <p:sldId id="1279" r:id="rId1415"/>
    <p:sldId id="1280" r:id="rId1416"/>
    <p:sldId id="1281" r:id="rId1417"/>
    <p:sldId id="1282" r:id="rId1418"/>
    <p:sldId id="1283" r:id="rId1419"/>
    <p:sldId id="1284" r:id="rId1420"/>
    <p:sldId id="1285" r:id="rId1421"/>
    <p:sldId id="1286" r:id="rId1422"/>
    <p:sldId id="1287" r:id="rId1423"/>
    <p:sldId id="1288" r:id="rId1424"/>
    <p:sldId id="1289" r:id="rId1425"/>
    <p:sldId id="1290" r:id="rId1426"/>
    <p:sldId id="1467" r:id="rId1427"/>
    <p:sldId id="1292" r:id="rId1428"/>
    <p:sldId id="1468" r:id="rId1429"/>
    <p:sldId id="1293" r:id="rId1430"/>
    <p:sldId id="1859" r:id="rId1431"/>
    <p:sldId id="1294" r:id="rId1432"/>
    <p:sldId id="1295" r:id="rId1433"/>
    <p:sldId id="1296" r:id="rId1434"/>
    <p:sldId id="1297" r:id="rId1435"/>
    <p:sldId id="1298" r:id="rId1436"/>
    <p:sldId id="1299" r:id="rId1437"/>
    <p:sldId id="1300" r:id="rId1438"/>
    <p:sldId id="1301" r:id="rId1439"/>
    <p:sldId id="1302" r:id="rId1440"/>
    <p:sldId id="1303" r:id="rId1441"/>
    <p:sldId id="1304" r:id="rId1442"/>
    <p:sldId id="1305" r:id="rId1443"/>
    <p:sldId id="1306" r:id="rId1444"/>
    <p:sldId id="1307" r:id="rId1445"/>
    <p:sldId id="1308" r:id="rId1446"/>
    <p:sldId id="1309" r:id="rId1447"/>
    <p:sldId id="1311" r:id="rId1448"/>
    <p:sldId id="1312" r:id="rId1449"/>
    <p:sldId id="1313" r:id="rId1450"/>
    <p:sldId id="1315" r:id="rId1451"/>
    <p:sldId id="1316" r:id="rId1452"/>
    <p:sldId id="1317" r:id="rId1453"/>
    <p:sldId id="1318" r:id="rId1454"/>
    <p:sldId id="1319" r:id="rId1455"/>
    <p:sldId id="1860" r:id="rId1456"/>
    <p:sldId id="1320" r:id="rId1457"/>
    <p:sldId id="1321" r:id="rId1458"/>
    <p:sldId id="1322" r:id="rId1459"/>
    <p:sldId id="1323" r:id="rId1460"/>
    <p:sldId id="1324" r:id="rId1461"/>
    <p:sldId id="1325" r:id="rId1462"/>
    <p:sldId id="1326" r:id="rId1463"/>
    <p:sldId id="1327" r:id="rId1464"/>
    <p:sldId id="1328" r:id="rId1465"/>
    <p:sldId id="1329" r:id="rId1466"/>
    <p:sldId id="1330" r:id="rId1467"/>
    <p:sldId id="1331" r:id="rId1468"/>
    <p:sldId id="1332" r:id="rId1469"/>
    <p:sldId id="1333" r:id="rId1470"/>
    <p:sldId id="1334" r:id="rId1471"/>
    <p:sldId id="1335" r:id="rId1472"/>
    <p:sldId id="1336" r:id="rId1473"/>
    <p:sldId id="1337" r:id="rId1474"/>
    <p:sldId id="1338" r:id="rId1475"/>
    <p:sldId id="1339" r:id="rId1476"/>
    <p:sldId id="1340" r:id="rId1477"/>
    <p:sldId id="1341" r:id="rId1478"/>
    <p:sldId id="1342" r:id="rId1479"/>
    <p:sldId id="1343" r:id="rId1480"/>
    <p:sldId id="1344" r:id="rId1481"/>
    <p:sldId id="1345" r:id="rId1482"/>
    <p:sldId id="1346" r:id="rId1483"/>
    <p:sldId id="1347" r:id="rId1484"/>
    <p:sldId id="1348" r:id="rId1485"/>
    <p:sldId id="1349" r:id="rId1486"/>
    <p:sldId id="1350" r:id="rId1487"/>
    <p:sldId id="1351" r:id="rId1488"/>
    <p:sldId id="1352" r:id="rId1489"/>
    <p:sldId id="1353" r:id="rId1490"/>
    <p:sldId id="1354" r:id="rId1491"/>
    <p:sldId id="1355" r:id="rId1492"/>
    <p:sldId id="1356" r:id="rId1493"/>
    <p:sldId id="1357" r:id="rId1494"/>
    <p:sldId id="1358" r:id="rId1495"/>
    <p:sldId id="1359" r:id="rId1496"/>
    <p:sldId id="1360" r:id="rId1497"/>
    <p:sldId id="1361" r:id="rId1498"/>
    <p:sldId id="1362" r:id="rId1499"/>
    <p:sldId id="1363" r:id="rId1500"/>
    <p:sldId id="1481" r:id="rId1501"/>
    <p:sldId id="1364" r:id="rId1502"/>
    <p:sldId id="1365" r:id="rId1503"/>
    <p:sldId id="1366" r:id="rId1504"/>
    <p:sldId id="1367" r:id="rId1505"/>
    <p:sldId id="1368" r:id="rId1506"/>
    <p:sldId id="1369" r:id="rId1507"/>
    <p:sldId id="1370" r:id="rId1508"/>
    <p:sldId id="1371" r:id="rId1509"/>
    <p:sldId id="1372" r:id="rId1510"/>
    <p:sldId id="1373" r:id="rId1511"/>
    <p:sldId id="1374" r:id="rId1512"/>
    <p:sldId id="1375" r:id="rId1513"/>
    <p:sldId id="1376" r:id="rId1514"/>
    <p:sldId id="1377" r:id="rId1515"/>
    <p:sldId id="1378" r:id="rId1516"/>
    <p:sldId id="1379" r:id="rId1517"/>
    <p:sldId id="1380" r:id="rId1518"/>
    <p:sldId id="1381" r:id="rId1519"/>
    <p:sldId id="1382" r:id="rId1520"/>
    <p:sldId id="1383" r:id="rId1521"/>
    <p:sldId id="1384" r:id="rId1522"/>
    <p:sldId id="1385" r:id="rId1523"/>
    <p:sldId id="1386" r:id="rId1524"/>
    <p:sldId id="1387" r:id="rId1525"/>
    <p:sldId id="1388" r:id="rId1526"/>
    <p:sldId id="1389" r:id="rId1527"/>
    <p:sldId id="1390" r:id="rId1528"/>
    <p:sldId id="1391" r:id="rId1529"/>
    <p:sldId id="1392" r:id="rId1530"/>
    <p:sldId id="1393" r:id="rId1531"/>
    <p:sldId id="1394" r:id="rId1532"/>
    <p:sldId id="1395" r:id="rId1533"/>
    <p:sldId id="1396" r:id="rId1534"/>
    <p:sldId id="1397" r:id="rId1535"/>
    <p:sldId id="1398" r:id="rId1536"/>
    <p:sldId id="1399" r:id="rId1537"/>
    <p:sldId id="1400" r:id="rId1538"/>
    <p:sldId id="1401" r:id="rId1539"/>
    <p:sldId id="1402" r:id="rId1540"/>
    <p:sldId id="1403" r:id="rId1541"/>
    <p:sldId id="1404" r:id="rId1542"/>
    <p:sldId id="1405" r:id="rId1543"/>
    <p:sldId id="1406" r:id="rId1544"/>
    <p:sldId id="1407" r:id="rId1545"/>
    <p:sldId id="1408" r:id="rId1546"/>
    <p:sldId id="1409" r:id="rId1547"/>
    <p:sldId id="1480" r:id="rId1548"/>
    <p:sldId id="1414" r:id="rId1549"/>
    <p:sldId id="1410" r:id="rId1550"/>
    <p:sldId id="1413" r:id="rId1551"/>
    <p:sldId id="1479" r:id="rId1552"/>
    <p:sldId id="1475" r:id="rId1553"/>
    <p:sldId id="1476" r:id="rId1554"/>
    <p:sldId id="1477" r:id="rId1555"/>
    <p:sldId id="1478" r:id="rId1556"/>
    <p:sldId id="1482" r:id="rId1557"/>
    <p:sldId id="1645" r:id="rId1558"/>
    <p:sldId id="1646" r:id="rId1559"/>
    <p:sldId id="1647" r:id="rId1560"/>
    <p:sldId id="1648" r:id="rId1561"/>
    <p:sldId id="1649" r:id="rId1562"/>
    <p:sldId id="1650" r:id="rId1563"/>
    <p:sldId id="1651" r:id="rId1564"/>
    <p:sldId id="1652" r:id="rId1565"/>
    <p:sldId id="1653" r:id="rId1566"/>
    <p:sldId id="1663" r:id="rId1567"/>
    <p:sldId id="1774" r:id="rId1568"/>
    <p:sldId id="1654" r:id="rId1569"/>
    <p:sldId id="1655" r:id="rId1570"/>
    <p:sldId id="1656" r:id="rId1571"/>
    <p:sldId id="1657" r:id="rId1572"/>
    <p:sldId id="1861" r:id="rId1573"/>
    <p:sldId id="1659" r:id="rId1574"/>
    <p:sldId id="1660" r:id="rId1575"/>
    <p:sldId id="1661" r:id="rId1576"/>
    <p:sldId id="1862" r:id="rId1577"/>
    <p:sldId id="1768" r:id="rId1578"/>
    <p:sldId id="1732" r:id="rId1579"/>
    <p:sldId id="1733" r:id="rId1580"/>
    <p:sldId id="1734" r:id="rId1581"/>
    <p:sldId id="1735" r:id="rId1582"/>
    <p:sldId id="1736" r:id="rId1583"/>
    <p:sldId id="1737" r:id="rId1584"/>
    <p:sldId id="1738" r:id="rId1585"/>
    <p:sldId id="1739" r:id="rId1586"/>
    <p:sldId id="1740" r:id="rId1587"/>
    <p:sldId id="1741" r:id="rId1588"/>
    <p:sldId id="1742" r:id="rId1589"/>
    <p:sldId id="1743" r:id="rId1590"/>
    <p:sldId id="1744" r:id="rId1591"/>
    <p:sldId id="1745" r:id="rId1592"/>
    <p:sldId id="1746" r:id="rId1593"/>
    <p:sldId id="1747" r:id="rId1594"/>
    <p:sldId id="1748" r:id="rId1595"/>
    <p:sldId id="1749" r:id="rId1596"/>
    <p:sldId id="1750" r:id="rId1597"/>
    <p:sldId id="1751" r:id="rId1598"/>
    <p:sldId id="1752" r:id="rId1599"/>
    <p:sldId id="1753" r:id="rId1600"/>
    <p:sldId id="1754" r:id="rId1601"/>
    <p:sldId id="1755" r:id="rId1602"/>
    <p:sldId id="1756" r:id="rId1603"/>
    <p:sldId id="1757" r:id="rId1604"/>
    <p:sldId id="1758" r:id="rId1605"/>
    <p:sldId id="1759" r:id="rId1606"/>
    <p:sldId id="1760" r:id="rId1607"/>
    <p:sldId id="1761" r:id="rId1608"/>
    <p:sldId id="1762" r:id="rId1609"/>
    <p:sldId id="1763" r:id="rId1610"/>
    <p:sldId id="1765" r:id="rId1611"/>
    <p:sldId id="1766" r:id="rId1612"/>
    <p:sldId id="1764" r:id="rId1613"/>
    <p:sldId id="1769" r:id="rId1614"/>
    <p:sldId id="1718" r:id="rId1615"/>
    <p:sldId id="1719" r:id="rId1616"/>
    <p:sldId id="1720" r:id="rId1617"/>
    <p:sldId id="1721" r:id="rId1618"/>
    <p:sldId id="1722" r:id="rId1619"/>
    <p:sldId id="1723" r:id="rId1620"/>
    <p:sldId id="1724" r:id="rId1621"/>
    <p:sldId id="1725" r:id="rId1622"/>
    <p:sldId id="1726" r:id="rId1623"/>
    <p:sldId id="1727" r:id="rId1624"/>
    <p:sldId id="1770" r:id="rId1625"/>
    <p:sldId id="1771" r:id="rId1626"/>
    <p:sldId id="1662" r:id="rId1627"/>
    <p:sldId id="1664" r:id="rId1628"/>
    <p:sldId id="1665" r:id="rId1629"/>
    <p:sldId id="1666" r:id="rId1630"/>
    <p:sldId id="1667" r:id="rId1631"/>
    <p:sldId id="1668" r:id="rId1632"/>
    <p:sldId id="1669" r:id="rId1633"/>
    <p:sldId id="1670" r:id="rId1634"/>
    <p:sldId id="1671" r:id="rId1635"/>
    <p:sldId id="1672" r:id="rId1636"/>
    <p:sldId id="1673" r:id="rId1637"/>
    <p:sldId id="1674" r:id="rId1638"/>
    <p:sldId id="1675" r:id="rId1639"/>
    <p:sldId id="1676" r:id="rId1640"/>
    <p:sldId id="1677" r:id="rId1641"/>
    <p:sldId id="1678" r:id="rId1642"/>
    <p:sldId id="1679" r:id="rId1643"/>
    <p:sldId id="1680" r:id="rId1644"/>
    <p:sldId id="1681" r:id="rId1645"/>
    <p:sldId id="1682" r:id="rId1646"/>
    <p:sldId id="1717" r:id="rId1647"/>
    <p:sldId id="1683" r:id="rId1648"/>
    <p:sldId id="1684" r:id="rId1649"/>
    <p:sldId id="1685" r:id="rId1650"/>
    <p:sldId id="1686" r:id="rId1651"/>
    <p:sldId id="1687" r:id="rId1652"/>
    <p:sldId id="1688" r:id="rId1653"/>
    <p:sldId id="1689" r:id="rId1654"/>
    <p:sldId id="1690" r:id="rId1655"/>
    <p:sldId id="1691" r:id="rId1656"/>
    <p:sldId id="1692" r:id="rId1657"/>
    <p:sldId id="1693" r:id="rId1658"/>
    <p:sldId id="1694" r:id="rId1659"/>
    <p:sldId id="1695" r:id="rId1660"/>
    <p:sldId id="1696" r:id="rId1661"/>
    <p:sldId id="1697" r:id="rId1662"/>
    <p:sldId id="1698" r:id="rId1663"/>
    <p:sldId id="1699" r:id="rId1664"/>
    <p:sldId id="1700" r:id="rId1665"/>
    <p:sldId id="1701" r:id="rId1666"/>
    <p:sldId id="1702" r:id="rId1667"/>
    <p:sldId id="1703" r:id="rId1668"/>
    <p:sldId id="1704" r:id="rId1669"/>
    <p:sldId id="1705" r:id="rId1670"/>
    <p:sldId id="1706" r:id="rId1671"/>
    <p:sldId id="1772" r:id="rId1672"/>
    <p:sldId id="1773" r:id="rId1673"/>
    <p:sldId id="1631" r:id="rId1674"/>
    <p:sldId id="1632" r:id="rId1675"/>
    <p:sldId id="1543" r:id="rId1676"/>
    <p:sldId id="1544" r:id="rId1677"/>
    <p:sldId id="1545" r:id="rId1678"/>
    <p:sldId id="1546" r:id="rId1679"/>
    <p:sldId id="1547" r:id="rId1680"/>
    <p:sldId id="1548" r:id="rId1681"/>
    <p:sldId id="1549" r:id="rId1682"/>
    <p:sldId id="1550" r:id="rId1683"/>
    <p:sldId id="1551" r:id="rId1684"/>
    <p:sldId id="1552" r:id="rId1685"/>
    <p:sldId id="1553" r:id="rId1686"/>
    <p:sldId id="1554" r:id="rId1687"/>
    <p:sldId id="1555" r:id="rId1688"/>
    <p:sldId id="1556" r:id="rId1689"/>
    <p:sldId id="1557" r:id="rId1690"/>
    <p:sldId id="1635" r:id="rId1691"/>
    <p:sldId id="1593" r:id="rId1692"/>
    <p:sldId id="1594" r:id="rId1693"/>
    <p:sldId id="1591" r:id="rId1694"/>
    <p:sldId id="1592" r:id="rId1695"/>
    <p:sldId id="1558" r:id="rId1696"/>
    <p:sldId id="1559" r:id="rId1697"/>
    <p:sldId id="1560" r:id="rId1698"/>
    <p:sldId id="1561" r:id="rId1699"/>
    <p:sldId id="1562" r:id="rId1700"/>
    <p:sldId id="1563" r:id="rId1701"/>
    <p:sldId id="1566" r:id="rId1702"/>
    <p:sldId id="1567" r:id="rId1703"/>
    <p:sldId id="1568" r:id="rId1704"/>
    <p:sldId id="1569" r:id="rId1705"/>
    <p:sldId id="1570" r:id="rId1706"/>
    <p:sldId id="1571" r:id="rId1707"/>
    <p:sldId id="1572" r:id="rId1708"/>
    <p:sldId id="1573" r:id="rId1709"/>
    <p:sldId id="1574" r:id="rId1710"/>
    <p:sldId id="1575" r:id="rId1711"/>
    <p:sldId id="1576" r:id="rId1712"/>
    <p:sldId id="1578" r:id="rId1713"/>
    <p:sldId id="1579" r:id="rId1714"/>
    <p:sldId id="1580" r:id="rId1715"/>
    <p:sldId id="1581" r:id="rId1716"/>
    <p:sldId id="1583" r:id="rId1717"/>
    <p:sldId id="1584" r:id="rId1718"/>
    <p:sldId id="1585" r:id="rId1719"/>
    <p:sldId id="1586" r:id="rId1720"/>
    <p:sldId id="1587" r:id="rId1721"/>
    <p:sldId id="1588" r:id="rId1722"/>
    <p:sldId id="1589" r:id="rId1723"/>
    <p:sldId id="1590" r:id="rId1724"/>
    <p:sldId id="1595" r:id="rId1725"/>
    <p:sldId id="1596" r:id="rId1726"/>
    <p:sldId id="1597" r:id="rId1727"/>
    <p:sldId id="1598" r:id="rId1728"/>
    <p:sldId id="1599" r:id="rId1729"/>
    <p:sldId id="1600" r:id="rId1730"/>
    <p:sldId id="1601" r:id="rId1731"/>
    <p:sldId id="1602" r:id="rId1732"/>
    <p:sldId id="1603" r:id="rId1733"/>
    <p:sldId id="1604" r:id="rId1734"/>
    <p:sldId id="1605" r:id="rId1735"/>
    <p:sldId id="1606" r:id="rId1736"/>
    <p:sldId id="1607" r:id="rId1737"/>
    <p:sldId id="1608" r:id="rId1738"/>
    <p:sldId id="1609" r:id="rId1739"/>
    <p:sldId id="1610" r:id="rId1740"/>
    <p:sldId id="1611" r:id="rId1741"/>
    <p:sldId id="1612" r:id="rId1742"/>
    <p:sldId id="1613" r:id="rId1743"/>
    <p:sldId id="1614" r:id="rId1744"/>
    <p:sldId id="1615" r:id="rId1745"/>
    <p:sldId id="1616" r:id="rId1746"/>
    <p:sldId id="1617" r:id="rId1747"/>
    <p:sldId id="1618" r:id="rId1748"/>
    <p:sldId id="1619" r:id="rId1749"/>
    <p:sldId id="1620" r:id="rId1750"/>
    <p:sldId id="1621" r:id="rId1751"/>
    <p:sldId id="1622" r:id="rId1752"/>
    <p:sldId id="1623" r:id="rId1753"/>
    <p:sldId id="1624" r:id="rId1754"/>
    <p:sldId id="1625" r:id="rId1755"/>
    <p:sldId id="1626" r:id="rId1756"/>
    <p:sldId id="1627" r:id="rId1757"/>
    <p:sldId id="1628" r:id="rId1758"/>
    <p:sldId id="1629" r:id="rId1759"/>
    <p:sldId id="1630" r:id="rId1760"/>
    <p:sldId id="1633" r:id="rId1761"/>
    <p:sldId id="1634" r:id="rId176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37" autoAdjust="0"/>
    <p:restoredTop sz="94660"/>
  </p:normalViewPr>
  <p:slideViewPr>
    <p:cSldViewPr>
      <p:cViewPr>
        <p:scale>
          <a:sx n="75" d="100"/>
          <a:sy n="75" d="100"/>
        </p:scale>
        <p:origin x="-1056" y="-72"/>
      </p:cViewPr>
      <p:guideLst>
        <p:guide orient="horz" pos="2160"/>
        <p:guide pos="2880"/>
      </p:guideLst>
    </p:cSldViewPr>
  </p:slideViewPr>
  <p:notesTextViewPr>
    <p:cViewPr>
      <p:scale>
        <a:sx n="1" d="1"/>
        <a:sy n="1" d="1"/>
      </p:scale>
      <p:origin x="0" y="0"/>
    </p:cViewPr>
  </p:notesTextViewPr>
  <p:sorterViewPr>
    <p:cViewPr>
      <p:scale>
        <a:sx n="100" d="100"/>
        <a:sy n="100" d="100"/>
      </p:scale>
      <p:origin x="0" y="101688"/>
    </p:cViewPr>
  </p:sorterViewPr>
  <p:gridSpacing cx="76200" cy="76200"/>
</p:viewPr>
</file>

<file path=ppt/_rels/presentation.xml.rels><?xml version="1.0" encoding="UTF-8" standalone="yes"?>
<Relationships xmlns="http://schemas.openxmlformats.org/package/2006/relationships"><Relationship Id="rId1522" Type="http://schemas.openxmlformats.org/officeDocument/2006/relationships/slide" Target="slides/slide1521.xml"/><Relationship Id="rId21" Type="http://schemas.openxmlformats.org/officeDocument/2006/relationships/slide" Target="slides/slide20.xml"/><Relationship Id="rId170" Type="http://schemas.openxmlformats.org/officeDocument/2006/relationships/slide" Target="slides/slide169.xml"/><Relationship Id="rId268" Type="http://schemas.openxmlformats.org/officeDocument/2006/relationships/slide" Target="slides/slide267.xml"/><Relationship Id="rId475" Type="http://schemas.openxmlformats.org/officeDocument/2006/relationships/slide" Target="slides/slide474.xml"/><Relationship Id="rId682" Type="http://schemas.openxmlformats.org/officeDocument/2006/relationships/slide" Target="slides/slide681.xml"/><Relationship Id="rId128" Type="http://schemas.openxmlformats.org/officeDocument/2006/relationships/slide" Target="slides/slide127.xml"/><Relationship Id="rId335" Type="http://schemas.openxmlformats.org/officeDocument/2006/relationships/slide" Target="slides/slide334.xml"/><Relationship Id="rId542" Type="http://schemas.openxmlformats.org/officeDocument/2006/relationships/slide" Target="slides/slide541.xml"/><Relationship Id="rId987" Type="http://schemas.openxmlformats.org/officeDocument/2006/relationships/slide" Target="slides/slide986.xml"/><Relationship Id="rId1172" Type="http://schemas.openxmlformats.org/officeDocument/2006/relationships/slide" Target="slides/slide1171.xml"/><Relationship Id="rId402" Type="http://schemas.openxmlformats.org/officeDocument/2006/relationships/slide" Target="slides/slide401.xml"/><Relationship Id="rId847" Type="http://schemas.openxmlformats.org/officeDocument/2006/relationships/slide" Target="slides/slide846.xml"/><Relationship Id="rId1032" Type="http://schemas.openxmlformats.org/officeDocument/2006/relationships/slide" Target="slides/slide1031.xml"/><Relationship Id="rId1477" Type="http://schemas.openxmlformats.org/officeDocument/2006/relationships/slide" Target="slides/slide1476.xml"/><Relationship Id="rId1684" Type="http://schemas.openxmlformats.org/officeDocument/2006/relationships/slide" Target="slides/slide1683.xml"/><Relationship Id="rId707" Type="http://schemas.openxmlformats.org/officeDocument/2006/relationships/slide" Target="slides/slide706.xml"/><Relationship Id="rId914" Type="http://schemas.openxmlformats.org/officeDocument/2006/relationships/slide" Target="slides/slide913.xml"/><Relationship Id="rId1337" Type="http://schemas.openxmlformats.org/officeDocument/2006/relationships/slide" Target="slides/slide1336.xml"/><Relationship Id="rId1544" Type="http://schemas.openxmlformats.org/officeDocument/2006/relationships/slide" Target="slides/slide1543.xml"/><Relationship Id="rId1751" Type="http://schemas.openxmlformats.org/officeDocument/2006/relationships/slide" Target="slides/slide1750.xml"/><Relationship Id="rId43" Type="http://schemas.openxmlformats.org/officeDocument/2006/relationships/slide" Target="slides/slide42.xml"/><Relationship Id="rId1404" Type="http://schemas.openxmlformats.org/officeDocument/2006/relationships/slide" Target="slides/slide1403.xml"/><Relationship Id="rId1611" Type="http://schemas.openxmlformats.org/officeDocument/2006/relationships/slide" Target="slides/slide1610.xml"/><Relationship Id="rId192" Type="http://schemas.openxmlformats.org/officeDocument/2006/relationships/slide" Target="slides/slide191.xml"/><Relationship Id="rId1709" Type="http://schemas.openxmlformats.org/officeDocument/2006/relationships/slide" Target="slides/slide1708.xml"/><Relationship Id="rId497" Type="http://schemas.openxmlformats.org/officeDocument/2006/relationships/slide" Target="slides/slide496.xml"/><Relationship Id="rId357" Type="http://schemas.openxmlformats.org/officeDocument/2006/relationships/slide" Target="slides/slide356.xml"/><Relationship Id="rId1194" Type="http://schemas.openxmlformats.org/officeDocument/2006/relationships/slide" Target="slides/slide1193.xml"/><Relationship Id="rId217" Type="http://schemas.openxmlformats.org/officeDocument/2006/relationships/slide" Target="slides/slide216.xml"/><Relationship Id="rId564" Type="http://schemas.openxmlformats.org/officeDocument/2006/relationships/slide" Target="slides/slide563.xml"/><Relationship Id="rId771" Type="http://schemas.openxmlformats.org/officeDocument/2006/relationships/slide" Target="slides/slide770.xml"/><Relationship Id="rId869" Type="http://schemas.openxmlformats.org/officeDocument/2006/relationships/slide" Target="slides/slide868.xml"/><Relationship Id="rId1499" Type="http://schemas.openxmlformats.org/officeDocument/2006/relationships/slide" Target="slides/slide1498.xml"/><Relationship Id="rId424" Type="http://schemas.openxmlformats.org/officeDocument/2006/relationships/slide" Target="slides/slide423.xml"/><Relationship Id="rId631" Type="http://schemas.openxmlformats.org/officeDocument/2006/relationships/slide" Target="slides/slide630.xml"/><Relationship Id="rId729" Type="http://schemas.openxmlformats.org/officeDocument/2006/relationships/slide" Target="slides/slide728.xml"/><Relationship Id="rId1054" Type="http://schemas.openxmlformats.org/officeDocument/2006/relationships/slide" Target="slides/slide1053.xml"/><Relationship Id="rId1261" Type="http://schemas.openxmlformats.org/officeDocument/2006/relationships/slide" Target="slides/slide1260.xml"/><Relationship Id="rId1359" Type="http://schemas.openxmlformats.org/officeDocument/2006/relationships/slide" Target="slides/slide1358.xml"/><Relationship Id="rId936" Type="http://schemas.openxmlformats.org/officeDocument/2006/relationships/slide" Target="slides/slide935.xml"/><Relationship Id="rId1121" Type="http://schemas.openxmlformats.org/officeDocument/2006/relationships/slide" Target="slides/slide1120.xml"/><Relationship Id="rId1219" Type="http://schemas.openxmlformats.org/officeDocument/2006/relationships/slide" Target="slides/slide1218.xml"/><Relationship Id="rId1566" Type="http://schemas.openxmlformats.org/officeDocument/2006/relationships/slide" Target="slides/slide1565.xml"/><Relationship Id="rId65" Type="http://schemas.openxmlformats.org/officeDocument/2006/relationships/slide" Target="slides/slide64.xml"/><Relationship Id="rId1426" Type="http://schemas.openxmlformats.org/officeDocument/2006/relationships/slide" Target="slides/slide1425.xml"/><Relationship Id="rId1633" Type="http://schemas.openxmlformats.org/officeDocument/2006/relationships/slide" Target="slides/slide1632.xml"/><Relationship Id="rId1700" Type="http://schemas.openxmlformats.org/officeDocument/2006/relationships/slide" Target="slides/slide1699.xml"/><Relationship Id="rId281" Type="http://schemas.openxmlformats.org/officeDocument/2006/relationships/slide" Target="slides/slide280.xml"/><Relationship Id="rId141" Type="http://schemas.openxmlformats.org/officeDocument/2006/relationships/slide" Target="slides/slide140.xml"/><Relationship Id="rId379" Type="http://schemas.openxmlformats.org/officeDocument/2006/relationships/slide" Target="slides/slide378.xml"/><Relationship Id="rId586" Type="http://schemas.openxmlformats.org/officeDocument/2006/relationships/slide" Target="slides/slide585.xml"/><Relationship Id="rId793" Type="http://schemas.openxmlformats.org/officeDocument/2006/relationships/slide" Target="slides/slide792.xml"/><Relationship Id="rId7" Type="http://schemas.openxmlformats.org/officeDocument/2006/relationships/slide" Target="slides/slide6.xml"/><Relationship Id="rId239" Type="http://schemas.openxmlformats.org/officeDocument/2006/relationships/slide" Target="slides/slide238.xml"/><Relationship Id="rId446" Type="http://schemas.openxmlformats.org/officeDocument/2006/relationships/slide" Target="slides/slide445.xml"/><Relationship Id="rId653" Type="http://schemas.openxmlformats.org/officeDocument/2006/relationships/slide" Target="slides/slide652.xml"/><Relationship Id="rId1076" Type="http://schemas.openxmlformats.org/officeDocument/2006/relationships/slide" Target="slides/slide1075.xml"/><Relationship Id="rId1283" Type="http://schemas.openxmlformats.org/officeDocument/2006/relationships/slide" Target="slides/slide1282.xml"/><Relationship Id="rId1490" Type="http://schemas.openxmlformats.org/officeDocument/2006/relationships/slide" Target="slides/slide1489.xml"/><Relationship Id="rId306" Type="http://schemas.openxmlformats.org/officeDocument/2006/relationships/slide" Target="slides/slide305.xml"/><Relationship Id="rId860" Type="http://schemas.openxmlformats.org/officeDocument/2006/relationships/slide" Target="slides/slide859.xml"/><Relationship Id="rId958" Type="http://schemas.openxmlformats.org/officeDocument/2006/relationships/slide" Target="slides/slide957.xml"/><Relationship Id="rId1143" Type="http://schemas.openxmlformats.org/officeDocument/2006/relationships/slide" Target="slides/slide1142.xml"/><Relationship Id="rId1588" Type="http://schemas.openxmlformats.org/officeDocument/2006/relationships/slide" Target="slides/slide1587.xml"/><Relationship Id="rId87" Type="http://schemas.openxmlformats.org/officeDocument/2006/relationships/slide" Target="slides/slide86.xml"/><Relationship Id="rId513" Type="http://schemas.openxmlformats.org/officeDocument/2006/relationships/slide" Target="slides/slide512.xml"/><Relationship Id="rId720" Type="http://schemas.openxmlformats.org/officeDocument/2006/relationships/slide" Target="slides/slide719.xml"/><Relationship Id="rId818" Type="http://schemas.openxmlformats.org/officeDocument/2006/relationships/slide" Target="slides/slide817.xml"/><Relationship Id="rId1350" Type="http://schemas.openxmlformats.org/officeDocument/2006/relationships/slide" Target="slides/slide1349.xml"/><Relationship Id="rId1448" Type="http://schemas.openxmlformats.org/officeDocument/2006/relationships/slide" Target="slides/slide1447.xml"/><Relationship Id="rId1655" Type="http://schemas.openxmlformats.org/officeDocument/2006/relationships/slide" Target="slides/slide1654.xml"/><Relationship Id="rId1003" Type="http://schemas.openxmlformats.org/officeDocument/2006/relationships/slide" Target="slides/slide1002.xml"/><Relationship Id="rId1210" Type="http://schemas.openxmlformats.org/officeDocument/2006/relationships/slide" Target="slides/slide1209.xml"/><Relationship Id="rId1308" Type="http://schemas.openxmlformats.org/officeDocument/2006/relationships/slide" Target="slides/slide1307.xml"/><Relationship Id="rId1515" Type="http://schemas.openxmlformats.org/officeDocument/2006/relationships/slide" Target="slides/slide1514.xml"/><Relationship Id="rId1722" Type="http://schemas.openxmlformats.org/officeDocument/2006/relationships/slide" Target="slides/slide1721.xml"/><Relationship Id="rId14" Type="http://schemas.openxmlformats.org/officeDocument/2006/relationships/slide" Target="slides/slide13.xml"/><Relationship Id="rId163" Type="http://schemas.openxmlformats.org/officeDocument/2006/relationships/slide" Target="slides/slide162.xml"/><Relationship Id="rId370" Type="http://schemas.openxmlformats.org/officeDocument/2006/relationships/slide" Target="slides/slide369.xml"/><Relationship Id="rId230" Type="http://schemas.openxmlformats.org/officeDocument/2006/relationships/slide" Target="slides/slide229.xml"/><Relationship Id="rId468" Type="http://schemas.openxmlformats.org/officeDocument/2006/relationships/slide" Target="slides/slide467.xml"/><Relationship Id="rId675" Type="http://schemas.openxmlformats.org/officeDocument/2006/relationships/slide" Target="slides/slide674.xml"/><Relationship Id="rId882" Type="http://schemas.openxmlformats.org/officeDocument/2006/relationships/slide" Target="slides/slide881.xml"/><Relationship Id="rId1098" Type="http://schemas.openxmlformats.org/officeDocument/2006/relationships/slide" Target="slides/slide1097.xml"/><Relationship Id="rId328" Type="http://schemas.openxmlformats.org/officeDocument/2006/relationships/slide" Target="slides/slide327.xml"/><Relationship Id="rId535" Type="http://schemas.openxmlformats.org/officeDocument/2006/relationships/slide" Target="slides/slide534.xml"/><Relationship Id="rId742" Type="http://schemas.openxmlformats.org/officeDocument/2006/relationships/slide" Target="slides/slide741.xml"/><Relationship Id="rId1165" Type="http://schemas.openxmlformats.org/officeDocument/2006/relationships/slide" Target="slides/slide1164.xml"/><Relationship Id="rId1372" Type="http://schemas.openxmlformats.org/officeDocument/2006/relationships/slide" Target="slides/slide1371.xml"/><Relationship Id="rId602" Type="http://schemas.openxmlformats.org/officeDocument/2006/relationships/slide" Target="slides/slide601.xml"/><Relationship Id="rId1025" Type="http://schemas.openxmlformats.org/officeDocument/2006/relationships/slide" Target="slides/slide1024.xml"/><Relationship Id="rId1232" Type="http://schemas.openxmlformats.org/officeDocument/2006/relationships/slide" Target="slides/slide1231.xml"/><Relationship Id="rId1677" Type="http://schemas.openxmlformats.org/officeDocument/2006/relationships/slide" Target="slides/slide1676.xml"/><Relationship Id="rId907" Type="http://schemas.openxmlformats.org/officeDocument/2006/relationships/slide" Target="slides/slide906.xml"/><Relationship Id="rId1537" Type="http://schemas.openxmlformats.org/officeDocument/2006/relationships/slide" Target="slides/slide1536.xml"/><Relationship Id="rId1744" Type="http://schemas.openxmlformats.org/officeDocument/2006/relationships/slide" Target="slides/slide1743.xml"/><Relationship Id="rId36" Type="http://schemas.openxmlformats.org/officeDocument/2006/relationships/slide" Target="slides/slide35.xml"/><Relationship Id="rId1604" Type="http://schemas.openxmlformats.org/officeDocument/2006/relationships/slide" Target="slides/slide1603.xml"/><Relationship Id="rId185" Type="http://schemas.openxmlformats.org/officeDocument/2006/relationships/slide" Target="slides/slide184.xml"/><Relationship Id="rId392" Type="http://schemas.openxmlformats.org/officeDocument/2006/relationships/slide" Target="slides/slide391.xml"/><Relationship Id="rId697" Type="http://schemas.openxmlformats.org/officeDocument/2006/relationships/slide" Target="slides/slide696.xml"/><Relationship Id="rId252" Type="http://schemas.openxmlformats.org/officeDocument/2006/relationships/slide" Target="slides/slide251.xml"/><Relationship Id="rId1187" Type="http://schemas.openxmlformats.org/officeDocument/2006/relationships/slide" Target="slides/slide1186.xml"/><Relationship Id="rId112" Type="http://schemas.openxmlformats.org/officeDocument/2006/relationships/slide" Target="slides/slide111.xml"/><Relationship Id="rId557" Type="http://schemas.openxmlformats.org/officeDocument/2006/relationships/slide" Target="slides/slide556.xml"/><Relationship Id="rId764" Type="http://schemas.openxmlformats.org/officeDocument/2006/relationships/slide" Target="slides/slide763.xml"/><Relationship Id="rId971" Type="http://schemas.openxmlformats.org/officeDocument/2006/relationships/slide" Target="slides/slide970.xml"/><Relationship Id="rId1394" Type="http://schemas.openxmlformats.org/officeDocument/2006/relationships/slide" Target="slides/slide1393.xml"/><Relationship Id="rId1699" Type="http://schemas.openxmlformats.org/officeDocument/2006/relationships/slide" Target="slides/slide1698.xml"/><Relationship Id="rId417" Type="http://schemas.openxmlformats.org/officeDocument/2006/relationships/slide" Target="slides/slide416.xml"/><Relationship Id="rId624" Type="http://schemas.openxmlformats.org/officeDocument/2006/relationships/slide" Target="slides/slide623.xml"/><Relationship Id="rId831" Type="http://schemas.openxmlformats.org/officeDocument/2006/relationships/slide" Target="slides/slide830.xml"/><Relationship Id="rId1047" Type="http://schemas.openxmlformats.org/officeDocument/2006/relationships/slide" Target="slides/slide1046.xml"/><Relationship Id="rId1254" Type="http://schemas.openxmlformats.org/officeDocument/2006/relationships/slide" Target="slides/slide1253.xml"/><Relationship Id="rId1461" Type="http://schemas.openxmlformats.org/officeDocument/2006/relationships/slide" Target="slides/slide1460.xml"/><Relationship Id="rId929" Type="http://schemas.openxmlformats.org/officeDocument/2006/relationships/slide" Target="slides/slide928.xml"/><Relationship Id="rId1114" Type="http://schemas.openxmlformats.org/officeDocument/2006/relationships/slide" Target="slides/slide1113.xml"/><Relationship Id="rId1321" Type="http://schemas.openxmlformats.org/officeDocument/2006/relationships/slide" Target="slides/slide1320.xml"/><Relationship Id="rId1559" Type="http://schemas.openxmlformats.org/officeDocument/2006/relationships/slide" Target="slides/slide1558.xml"/><Relationship Id="rId1766" Type="http://schemas.openxmlformats.org/officeDocument/2006/relationships/theme" Target="theme/theme1.xml"/><Relationship Id="rId58" Type="http://schemas.openxmlformats.org/officeDocument/2006/relationships/slide" Target="slides/slide57.xml"/><Relationship Id="rId1419" Type="http://schemas.openxmlformats.org/officeDocument/2006/relationships/slide" Target="slides/slide1418.xml"/><Relationship Id="rId1626" Type="http://schemas.openxmlformats.org/officeDocument/2006/relationships/slide" Target="slides/slide1625.xml"/><Relationship Id="rId274" Type="http://schemas.openxmlformats.org/officeDocument/2006/relationships/slide" Target="slides/slide273.xml"/><Relationship Id="rId481" Type="http://schemas.openxmlformats.org/officeDocument/2006/relationships/slide" Target="slides/slide480.xml"/><Relationship Id="rId69" Type="http://schemas.openxmlformats.org/officeDocument/2006/relationships/slide" Target="slides/slide68.xml"/><Relationship Id="rId134" Type="http://schemas.openxmlformats.org/officeDocument/2006/relationships/slide" Target="slides/slide133.xml"/><Relationship Id="rId579" Type="http://schemas.openxmlformats.org/officeDocument/2006/relationships/slide" Target="slides/slide578.xml"/><Relationship Id="rId786" Type="http://schemas.openxmlformats.org/officeDocument/2006/relationships/slide" Target="slides/slide785.xml"/><Relationship Id="rId993" Type="http://schemas.openxmlformats.org/officeDocument/2006/relationships/slide" Target="slides/slide992.xml"/><Relationship Id="rId1637" Type="http://schemas.openxmlformats.org/officeDocument/2006/relationships/slide" Target="slides/slide1636.xml"/><Relationship Id="rId341" Type="http://schemas.openxmlformats.org/officeDocument/2006/relationships/slide" Target="slides/slide340.xml"/><Relationship Id="rId439" Type="http://schemas.openxmlformats.org/officeDocument/2006/relationships/slide" Target="slides/slide438.xml"/><Relationship Id="rId646" Type="http://schemas.openxmlformats.org/officeDocument/2006/relationships/slide" Target="slides/slide645.xml"/><Relationship Id="rId1069" Type="http://schemas.openxmlformats.org/officeDocument/2006/relationships/slide" Target="slides/slide1068.xml"/><Relationship Id="rId1276" Type="http://schemas.openxmlformats.org/officeDocument/2006/relationships/slide" Target="slides/slide1275.xml"/><Relationship Id="rId1483" Type="http://schemas.openxmlformats.org/officeDocument/2006/relationships/slide" Target="slides/slide1482.xml"/><Relationship Id="rId1704" Type="http://schemas.openxmlformats.org/officeDocument/2006/relationships/slide" Target="slides/slide1703.xml"/><Relationship Id="rId201" Type="http://schemas.openxmlformats.org/officeDocument/2006/relationships/slide" Target="slides/slide200.xml"/><Relationship Id="rId285" Type="http://schemas.openxmlformats.org/officeDocument/2006/relationships/slide" Target="slides/slide284.xml"/><Relationship Id="rId506" Type="http://schemas.openxmlformats.org/officeDocument/2006/relationships/slide" Target="slides/slide505.xml"/><Relationship Id="rId853" Type="http://schemas.openxmlformats.org/officeDocument/2006/relationships/slide" Target="slides/slide852.xml"/><Relationship Id="rId1136" Type="http://schemas.openxmlformats.org/officeDocument/2006/relationships/slide" Target="slides/slide1135.xml"/><Relationship Id="rId1690" Type="http://schemas.openxmlformats.org/officeDocument/2006/relationships/slide" Target="slides/slide1689.xml"/><Relationship Id="rId492" Type="http://schemas.openxmlformats.org/officeDocument/2006/relationships/slide" Target="slides/slide491.xml"/><Relationship Id="rId713" Type="http://schemas.openxmlformats.org/officeDocument/2006/relationships/slide" Target="slides/slide712.xml"/><Relationship Id="rId797" Type="http://schemas.openxmlformats.org/officeDocument/2006/relationships/slide" Target="slides/slide796.xml"/><Relationship Id="rId920" Type="http://schemas.openxmlformats.org/officeDocument/2006/relationships/slide" Target="slides/slide919.xml"/><Relationship Id="rId1343" Type="http://schemas.openxmlformats.org/officeDocument/2006/relationships/slide" Target="slides/slide1342.xml"/><Relationship Id="rId1550" Type="http://schemas.openxmlformats.org/officeDocument/2006/relationships/slide" Target="slides/slide1549.xml"/><Relationship Id="rId1648" Type="http://schemas.openxmlformats.org/officeDocument/2006/relationships/slide" Target="slides/slide1647.xml"/><Relationship Id="rId145" Type="http://schemas.openxmlformats.org/officeDocument/2006/relationships/slide" Target="slides/slide144.xml"/><Relationship Id="rId352" Type="http://schemas.openxmlformats.org/officeDocument/2006/relationships/slide" Target="slides/slide351.xml"/><Relationship Id="rId1203" Type="http://schemas.openxmlformats.org/officeDocument/2006/relationships/slide" Target="slides/slide1202.xml"/><Relationship Id="rId1287" Type="http://schemas.openxmlformats.org/officeDocument/2006/relationships/slide" Target="slides/slide1286.xml"/><Relationship Id="rId1410" Type="http://schemas.openxmlformats.org/officeDocument/2006/relationships/slide" Target="slides/slide1409.xml"/><Relationship Id="rId1508" Type="http://schemas.openxmlformats.org/officeDocument/2006/relationships/slide" Target="slides/slide1507.xml"/><Relationship Id="rId212" Type="http://schemas.openxmlformats.org/officeDocument/2006/relationships/slide" Target="slides/slide211.xml"/><Relationship Id="rId657" Type="http://schemas.openxmlformats.org/officeDocument/2006/relationships/slide" Target="slides/slide656.xml"/><Relationship Id="rId864" Type="http://schemas.openxmlformats.org/officeDocument/2006/relationships/slide" Target="slides/slide863.xml"/><Relationship Id="rId1494" Type="http://schemas.openxmlformats.org/officeDocument/2006/relationships/slide" Target="slides/slide1493.xml"/><Relationship Id="rId1715" Type="http://schemas.openxmlformats.org/officeDocument/2006/relationships/slide" Target="slides/slide1714.xml"/><Relationship Id="rId296" Type="http://schemas.openxmlformats.org/officeDocument/2006/relationships/slide" Target="slides/slide295.xml"/><Relationship Id="rId517" Type="http://schemas.openxmlformats.org/officeDocument/2006/relationships/slide" Target="slides/slide516.xml"/><Relationship Id="rId724" Type="http://schemas.openxmlformats.org/officeDocument/2006/relationships/slide" Target="slides/slide723.xml"/><Relationship Id="rId931" Type="http://schemas.openxmlformats.org/officeDocument/2006/relationships/slide" Target="slides/slide930.xml"/><Relationship Id="rId1147" Type="http://schemas.openxmlformats.org/officeDocument/2006/relationships/slide" Target="slides/slide1146.xml"/><Relationship Id="rId1354" Type="http://schemas.openxmlformats.org/officeDocument/2006/relationships/slide" Target="slides/slide1353.xml"/><Relationship Id="rId1561" Type="http://schemas.openxmlformats.org/officeDocument/2006/relationships/slide" Target="slides/slide1560.xml"/><Relationship Id="rId60" Type="http://schemas.openxmlformats.org/officeDocument/2006/relationships/slide" Target="slides/slide59.xml"/><Relationship Id="rId156" Type="http://schemas.openxmlformats.org/officeDocument/2006/relationships/slide" Target="slides/slide155.xml"/><Relationship Id="rId363" Type="http://schemas.openxmlformats.org/officeDocument/2006/relationships/slide" Target="slides/slide362.xml"/><Relationship Id="rId570" Type="http://schemas.openxmlformats.org/officeDocument/2006/relationships/slide" Target="slides/slide569.xml"/><Relationship Id="rId1007" Type="http://schemas.openxmlformats.org/officeDocument/2006/relationships/slide" Target="slides/slide1006.xml"/><Relationship Id="rId1214" Type="http://schemas.openxmlformats.org/officeDocument/2006/relationships/slide" Target="slides/slide1213.xml"/><Relationship Id="rId1421" Type="http://schemas.openxmlformats.org/officeDocument/2006/relationships/slide" Target="slides/slide1420.xml"/><Relationship Id="rId1659" Type="http://schemas.openxmlformats.org/officeDocument/2006/relationships/slide" Target="slides/slide1658.xml"/><Relationship Id="rId223" Type="http://schemas.openxmlformats.org/officeDocument/2006/relationships/slide" Target="slides/slide222.xml"/><Relationship Id="rId430" Type="http://schemas.openxmlformats.org/officeDocument/2006/relationships/slide" Target="slides/slide429.xml"/><Relationship Id="rId668" Type="http://schemas.openxmlformats.org/officeDocument/2006/relationships/slide" Target="slides/slide667.xml"/><Relationship Id="rId875" Type="http://schemas.openxmlformats.org/officeDocument/2006/relationships/slide" Target="slides/slide874.xml"/><Relationship Id="rId1060" Type="http://schemas.openxmlformats.org/officeDocument/2006/relationships/slide" Target="slides/slide1059.xml"/><Relationship Id="rId1298" Type="http://schemas.openxmlformats.org/officeDocument/2006/relationships/slide" Target="slides/slide1297.xml"/><Relationship Id="rId1519" Type="http://schemas.openxmlformats.org/officeDocument/2006/relationships/slide" Target="slides/slide1518.xml"/><Relationship Id="rId1726" Type="http://schemas.openxmlformats.org/officeDocument/2006/relationships/slide" Target="slides/slide1725.xml"/><Relationship Id="rId18" Type="http://schemas.openxmlformats.org/officeDocument/2006/relationships/slide" Target="slides/slide17.xml"/><Relationship Id="rId528" Type="http://schemas.openxmlformats.org/officeDocument/2006/relationships/slide" Target="slides/slide527.xml"/><Relationship Id="rId735" Type="http://schemas.openxmlformats.org/officeDocument/2006/relationships/slide" Target="slides/slide734.xml"/><Relationship Id="rId942" Type="http://schemas.openxmlformats.org/officeDocument/2006/relationships/slide" Target="slides/slide941.xml"/><Relationship Id="rId1158" Type="http://schemas.openxmlformats.org/officeDocument/2006/relationships/slide" Target="slides/slide1157.xml"/><Relationship Id="rId1365" Type="http://schemas.openxmlformats.org/officeDocument/2006/relationships/slide" Target="slides/slide1364.xml"/><Relationship Id="rId1572" Type="http://schemas.openxmlformats.org/officeDocument/2006/relationships/slide" Target="slides/slide1571.xml"/><Relationship Id="rId167" Type="http://schemas.openxmlformats.org/officeDocument/2006/relationships/slide" Target="slides/slide166.xml"/><Relationship Id="rId374" Type="http://schemas.openxmlformats.org/officeDocument/2006/relationships/slide" Target="slides/slide373.xml"/><Relationship Id="rId581" Type="http://schemas.openxmlformats.org/officeDocument/2006/relationships/slide" Target="slides/slide580.xml"/><Relationship Id="rId1018" Type="http://schemas.openxmlformats.org/officeDocument/2006/relationships/slide" Target="slides/slide1017.xml"/><Relationship Id="rId1225" Type="http://schemas.openxmlformats.org/officeDocument/2006/relationships/slide" Target="slides/slide1224.xml"/><Relationship Id="rId1432" Type="http://schemas.openxmlformats.org/officeDocument/2006/relationships/slide" Target="slides/slide1431.xml"/><Relationship Id="rId71" Type="http://schemas.openxmlformats.org/officeDocument/2006/relationships/slide" Target="slides/slide70.xml"/><Relationship Id="rId234" Type="http://schemas.openxmlformats.org/officeDocument/2006/relationships/slide" Target="slides/slide233.xml"/><Relationship Id="rId679" Type="http://schemas.openxmlformats.org/officeDocument/2006/relationships/slide" Target="slides/slide678.xml"/><Relationship Id="rId802" Type="http://schemas.openxmlformats.org/officeDocument/2006/relationships/slide" Target="slides/slide801.xml"/><Relationship Id="rId886" Type="http://schemas.openxmlformats.org/officeDocument/2006/relationships/slide" Target="slides/slide885.xml"/><Relationship Id="rId1737" Type="http://schemas.openxmlformats.org/officeDocument/2006/relationships/slide" Target="slides/slide1736.xml"/><Relationship Id="rId2" Type="http://schemas.openxmlformats.org/officeDocument/2006/relationships/slide" Target="slides/slide1.xml"/><Relationship Id="rId29" Type="http://schemas.openxmlformats.org/officeDocument/2006/relationships/slide" Target="slides/slide28.xml"/><Relationship Id="rId441" Type="http://schemas.openxmlformats.org/officeDocument/2006/relationships/slide" Target="slides/slide440.xml"/><Relationship Id="rId539" Type="http://schemas.openxmlformats.org/officeDocument/2006/relationships/slide" Target="slides/slide538.xml"/><Relationship Id="rId746" Type="http://schemas.openxmlformats.org/officeDocument/2006/relationships/slide" Target="slides/slide745.xml"/><Relationship Id="rId1071" Type="http://schemas.openxmlformats.org/officeDocument/2006/relationships/slide" Target="slides/slide1070.xml"/><Relationship Id="rId1169" Type="http://schemas.openxmlformats.org/officeDocument/2006/relationships/slide" Target="slides/slide1168.xml"/><Relationship Id="rId1376" Type="http://schemas.openxmlformats.org/officeDocument/2006/relationships/slide" Target="slides/slide1375.xml"/><Relationship Id="rId1583" Type="http://schemas.openxmlformats.org/officeDocument/2006/relationships/slide" Target="slides/slide1582.xml"/><Relationship Id="rId178" Type="http://schemas.openxmlformats.org/officeDocument/2006/relationships/slide" Target="slides/slide177.xml"/><Relationship Id="rId301" Type="http://schemas.openxmlformats.org/officeDocument/2006/relationships/slide" Target="slides/slide300.xml"/><Relationship Id="rId953" Type="http://schemas.openxmlformats.org/officeDocument/2006/relationships/slide" Target="slides/slide952.xml"/><Relationship Id="rId1029" Type="http://schemas.openxmlformats.org/officeDocument/2006/relationships/slide" Target="slides/slide1028.xml"/><Relationship Id="rId1236" Type="http://schemas.openxmlformats.org/officeDocument/2006/relationships/slide" Target="slides/slide1235.xml"/><Relationship Id="rId82" Type="http://schemas.openxmlformats.org/officeDocument/2006/relationships/slide" Target="slides/slide81.xml"/><Relationship Id="rId385" Type="http://schemas.openxmlformats.org/officeDocument/2006/relationships/slide" Target="slides/slide384.xml"/><Relationship Id="rId592" Type="http://schemas.openxmlformats.org/officeDocument/2006/relationships/slide" Target="slides/slide591.xml"/><Relationship Id="rId606" Type="http://schemas.openxmlformats.org/officeDocument/2006/relationships/slide" Target="slides/slide605.xml"/><Relationship Id="rId813" Type="http://schemas.openxmlformats.org/officeDocument/2006/relationships/slide" Target="slides/slide812.xml"/><Relationship Id="rId1443" Type="http://schemas.openxmlformats.org/officeDocument/2006/relationships/slide" Target="slides/slide1442.xml"/><Relationship Id="rId1650" Type="http://schemas.openxmlformats.org/officeDocument/2006/relationships/slide" Target="slides/slide1649.xml"/><Relationship Id="rId1748" Type="http://schemas.openxmlformats.org/officeDocument/2006/relationships/slide" Target="slides/slide1747.xml"/><Relationship Id="rId245" Type="http://schemas.openxmlformats.org/officeDocument/2006/relationships/slide" Target="slides/slide244.xml"/><Relationship Id="rId452" Type="http://schemas.openxmlformats.org/officeDocument/2006/relationships/slide" Target="slides/slide451.xml"/><Relationship Id="rId897" Type="http://schemas.openxmlformats.org/officeDocument/2006/relationships/slide" Target="slides/slide896.xml"/><Relationship Id="rId1082" Type="http://schemas.openxmlformats.org/officeDocument/2006/relationships/slide" Target="slides/slide1081.xml"/><Relationship Id="rId1303" Type="http://schemas.openxmlformats.org/officeDocument/2006/relationships/slide" Target="slides/slide1302.xml"/><Relationship Id="rId1510" Type="http://schemas.openxmlformats.org/officeDocument/2006/relationships/slide" Target="slides/slide1509.xml"/><Relationship Id="rId105" Type="http://schemas.openxmlformats.org/officeDocument/2006/relationships/slide" Target="slides/slide104.xml"/><Relationship Id="rId312" Type="http://schemas.openxmlformats.org/officeDocument/2006/relationships/slide" Target="slides/slide311.xml"/><Relationship Id="rId757" Type="http://schemas.openxmlformats.org/officeDocument/2006/relationships/slide" Target="slides/slide756.xml"/><Relationship Id="rId964" Type="http://schemas.openxmlformats.org/officeDocument/2006/relationships/slide" Target="slides/slide963.xml"/><Relationship Id="rId1387" Type="http://schemas.openxmlformats.org/officeDocument/2006/relationships/slide" Target="slides/slide1386.xml"/><Relationship Id="rId1594" Type="http://schemas.openxmlformats.org/officeDocument/2006/relationships/slide" Target="slides/slide1593.xml"/><Relationship Id="rId1608" Type="http://schemas.openxmlformats.org/officeDocument/2006/relationships/slide" Target="slides/slide1607.xml"/><Relationship Id="rId93" Type="http://schemas.openxmlformats.org/officeDocument/2006/relationships/slide" Target="slides/slide92.xml"/><Relationship Id="rId189" Type="http://schemas.openxmlformats.org/officeDocument/2006/relationships/slide" Target="slides/slide188.xml"/><Relationship Id="rId396" Type="http://schemas.openxmlformats.org/officeDocument/2006/relationships/slide" Target="slides/slide395.xml"/><Relationship Id="rId617" Type="http://schemas.openxmlformats.org/officeDocument/2006/relationships/slide" Target="slides/slide616.xml"/><Relationship Id="rId824" Type="http://schemas.openxmlformats.org/officeDocument/2006/relationships/slide" Target="slides/slide823.xml"/><Relationship Id="rId1247" Type="http://schemas.openxmlformats.org/officeDocument/2006/relationships/slide" Target="slides/slide1246.xml"/><Relationship Id="rId1454" Type="http://schemas.openxmlformats.org/officeDocument/2006/relationships/slide" Target="slides/slide1453.xml"/><Relationship Id="rId1661" Type="http://schemas.openxmlformats.org/officeDocument/2006/relationships/slide" Target="slides/slide1660.xml"/><Relationship Id="rId256" Type="http://schemas.openxmlformats.org/officeDocument/2006/relationships/slide" Target="slides/slide255.xml"/><Relationship Id="rId463" Type="http://schemas.openxmlformats.org/officeDocument/2006/relationships/slide" Target="slides/slide462.xml"/><Relationship Id="rId670" Type="http://schemas.openxmlformats.org/officeDocument/2006/relationships/slide" Target="slides/slide669.xml"/><Relationship Id="rId1093" Type="http://schemas.openxmlformats.org/officeDocument/2006/relationships/slide" Target="slides/slide1092.xml"/><Relationship Id="rId1107" Type="http://schemas.openxmlformats.org/officeDocument/2006/relationships/slide" Target="slides/slide1106.xml"/><Relationship Id="rId1314" Type="http://schemas.openxmlformats.org/officeDocument/2006/relationships/slide" Target="slides/slide1313.xml"/><Relationship Id="rId1521" Type="http://schemas.openxmlformats.org/officeDocument/2006/relationships/slide" Target="slides/slide1520.xml"/><Relationship Id="rId1759" Type="http://schemas.openxmlformats.org/officeDocument/2006/relationships/slide" Target="slides/slide1758.xml"/><Relationship Id="rId116" Type="http://schemas.openxmlformats.org/officeDocument/2006/relationships/slide" Target="slides/slide115.xml"/><Relationship Id="rId323" Type="http://schemas.openxmlformats.org/officeDocument/2006/relationships/slide" Target="slides/slide322.xml"/><Relationship Id="rId530" Type="http://schemas.openxmlformats.org/officeDocument/2006/relationships/slide" Target="slides/slide529.xml"/><Relationship Id="rId768" Type="http://schemas.openxmlformats.org/officeDocument/2006/relationships/slide" Target="slides/slide767.xml"/><Relationship Id="rId975" Type="http://schemas.openxmlformats.org/officeDocument/2006/relationships/slide" Target="slides/slide974.xml"/><Relationship Id="rId1160" Type="http://schemas.openxmlformats.org/officeDocument/2006/relationships/slide" Target="slides/slide1159.xml"/><Relationship Id="rId1398" Type="http://schemas.openxmlformats.org/officeDocument/2006/relationships/slide" Target="slides/slide1397.xml"/><Relationship Id="rId1619" Type="http://schemas.openxmlformats.org/officeDocument/2006/relationships/slide" Target="slides/slide1618.xml"/><Relationship Id="rId20" Type="http://schemas.openxmlformats.org/officeDocument/2006/relationships/slide" Target="slides/slide19.xml"/><Relationship Id="rId628" Type="http://schemas.openxmlformats.org/officeDocument/2006/relationships/slide" Target="slides/slide627.xml"/><Relationship Id="rId835" Type="http://schemas.openxmlformats.org/officeDocument/2006/relationships/slide" Target="slides/slide834.xml"/><Relationship Id="rId1258" Type="http://schemas.openxmlformats.org/officeDocument/2006/relationships/slide" Target="slides/slide1257.xml"/><Relationship Id="rId1465" Type="http://schemas.openxmlformats.org/officeDocument/2006/relationships/slide" Target="slides/slide1464.xml"/><Relationship Id="rId1672" Type="http://schemas.openxmlformats.org/officeDocument/2006/relationships/slide" Target="slides/slide1671.xml"/><Relationship Id="rId267" Type="http://schemas.openxmlformats.org/officeDocument/2006/relationships/slide" Target="slides/slide266.xml"/><Relationship Id="rId474" Type="http://schemas.openxmlformats.org/officeDocument/2006/relationships/slide" Target="slides/slide473.xml"/><Relationship Id="rId1020" Type="http://schemas.openxmlformats.org/officeDocument/2006/relationships/slide" Target="slides/slide1019.xml"/><Relationship Id="rId1118" Type="http://schemas.openxmlformats.org/officeDocument/2006/relationships/slide" Target="slides/slide1117.xml"/><Relationship Id="rId1325" Type="http://schemas.openxmlformats.org/officeDocument/2006/relationships/slide" Target="slides/slide1324.xml"/><Relationship Id="rId1532" Type="http://schemas.openxmlformats.org/officeDocument/2006/relationships/slide" Target="slides/slide1531.xml"/><Relationship Id="rId127" Type="http://schemas.openxmlformats.org/officeDocument/2006/relationships/slide" Target="slides/slide126.xml"/><Relationship Id="rId681" Type="http://schemas.openxmlformats.org/officeDocument/2006/relationships/slide" Target="slides/slide680.xml"/><Relationship Id="rId779" Type="http://schemas.openxmlformats.org/officeDocument/2006/relationships/slide" Target="slides/slide778.xml"/><Relationship Id="rId902" Type="http://schemas.openxmlformats.org/officeDocument/2006/relationships/slide" Target="slides/slide901.xml"/><Relationship Id="rId986" Type="http://schemas.openxmlformats.org/officeDocument/2006/relationships/slide" Target="slides/slide985.xml"/><Relationship Id="rId31" Type="http://schemas.openxmlformats.org/officeDocument/2006/relationships/slide" Target="slides/slide30.xml"/><Relationship Id="rId334" Type="http://schemas.openxmlformats.org/officeDocument/2006/relationships/slide" Target="slides/slide333.xml"/><Relationship Id="rId541" Type="http://schemas.openxmlformats.org/officeDocument/2006/relationships/slide" Target="slides/slide540.xml"/><Relationship Id="rId639" Type="http://schemas.openxmlformats.org/officeDocument/2006/relationships/slide" Target="slides/slide638.xml"/><Relationship Id="rId1171" Type="http://schemas.openxmlformats.org/officeDocument/2006/relationships/slide" Target="slides/slide1170.xml"/><Relationship Id="rId1269" Type="http://schemas.openxmlformats.org/officeDocument/2006/relationships/slide" Target="slides/slide1268.xml"/><Relationship Id="rId1476" Type="http://schemas.openxmlformats.org/officeDocument/2006/relationships/slide" Target="slides/slide1475.xml"/><Relationship Id="rId180" Type="http://schemas.openxmlformats.org/officeDocument/2006/relationships/slide" Target="slides/slide179.xml"/><Relationship Id="rId278" Type="http://schemas.openxmlformats.org/officeDocument/2006/relationships/slide" Target="slides/slide277.xml"/><Relationship Id="rId401" Type="http://schemas.openxmlformats.org/officeDocument/2006/relationships/slide" Target="slides/slide400.xml"/><Relationship Id="rId846" Type="http://schemas.openxmlformats.org/officeDocument/2006/relationships/slide" Target="slides/slide845.xml"/><Relationship Id="rId1031" Type="http://schemas.openxmlformats.org/officeDocument/2006/relationships/slide" Target="slides/slide1030.xml"/><Relationship Id="rId1129" Type="http://schemas.openxmlformats.org/officeDocument/2006/relationships/slide" Target="slides/slide1128.xml"/><Relationship Id="rId1683" Type="http://schemas.openxmlformats.org/officeDocument/2006/relationships/slide" Target="slides/slide1682.xml"/><Relationship Id="rId485" Type="http://schemas.openxmlformats.org/officeDocument/2006/relationships/slide" Target="slides/slide484.xml"/><Relationship Id="rId692" Type="http://schemas.openxmlformats.org/officeDocument/2006/relationships/slide" Target="slides/slide691.xml"/><Relationship Id="rId706" Type="http://schemas.openxmlformats.org/officeDocument/2006/relationships/slide" Target="slides/slide705.xml"/><Relationship Id="rId913" Type="http://schemas.openxmlformats.org/officeDocument/2006/relationships/slide" Target="slides/slide912.xml"/><Relationship Id="rId1336" Type="http://schemas.openxmlformats.org/officeDocument/2006/relationships/slide" Target="slides/slide1335.xml"/><Relationship Id="rId1543" Type="http://schemas.openxmlformats.org/officeDocument/2006/relationships/slide" Target="slides/slide1542.xml"/><Relationship Id="rId1750" Type="http://schemas.openxmlformats.org/officeDocument/2006/relationships/slide" Target="slides/slide1749.xml"/><Relationship Id="rId42" Type="http://schemas.openxmlformats.org/officeDocument/2006/relationships/slide" Target="slides/slide41.xml"/><Relationship Id="rId138" Type="http://schemas.openxmlformats.org/officeDocument/2006/relationships/slide" Target="slides/slide137.xml"/><Relationship Id="rId345" Type="http://schemas.openxmlformats.org/officeDocument/2006/relationships/slide" Target="slides/slide344.xml"/><Relationship Id="rId552" Type="http://schemas.openxmlformats.org/officeDocument/2006/relationships/slide" Target="slides/slide551.xml"/><Relationship Id="rId997" Type="http://schemas.openxmlformats.org/officeDocument/2006/relationships/slide" Target="slides/slide996.xml"/><Relationship Id="rId1182" Type="http://schemas.openxmlformats.org/officeDocument/2006/relationships/slide" Target="slides/slide1181.xml"/><Relationship Id="rId1403" Type="http://schemas.openxmlformats.org/officeDocument/2006/relationships/slide" Target="slides/slide1402.xml"/><Relationship Id="rId1610" Type="http://schemas.openxmlformats.org/officeDocument/2006/relationships/slide" Target="slides/slide1609.xml"/><Relationship Id="rId191" Type="http://schemas.openxmlformats.org/officeDocument/2006/relationships/slide" Target="slides/slide190.xml"/><Relationship Id="rId205" Type="http://schemas.openxmlformats.org/officeDocument/2006/relationships/slide" Target="slides/slide204.xml"/><Relationship Id="rId412" Type="http://schemas.openxmlformats.org/officeDocument/2006/relationships/slide" Target="slides/slide411.xml"/><Relationship Id="rId857" Type="http://schemas.openxmlformats.org/officeDocument/2006/relationships/slide" Target="slides/slide856.xml"/><Relationship Id="rId1042" Type="http://schemas.openxmlformats.org/officeDocument/2006/relationships/slide" Target="slides/slide1041.xml"/><Relationship Id="rId1487" Type="http://schemas.openxmlformats.org/officeDocument/2006/relationships/slide" Target="slides/slide1486.xml"/><Relationship Id="rId1694" Type="http://schemas.openxmlformats.org/officeDocument/2006/relationships/slide" Target="slides/slide1693.xml"/><Relationship Id="rId1708" Type="http://schemas.openxmlformats.org/officeDocument/2006/relationships/slide" Target="slides/slide1707.xml"/><Relationship Id="rId289" Type="http://schemas.openxmlformats.org/officeDocument/2006/relationships/slide" Target="slides/slide288.xml"/><Relationship Id="rId496" Type="http://schemas.openxmlformats.org/officeDocument/2006/relationships/slide" Target="slides/slide495.xml"/><Relationship Id="rId717" Type="http://schemas.openxmlformats.org/officeDocument/2006/relationships/slide" Target="slides/slide716.xml"/><Relationship Id="rId924" Type="http://schemas.openxmlformats.org/officeDocument/2006/relationships/slide" Target="slides/slide923.xml"/><Relationship Id="rId1347" Type="http://schemas.openxmlformats.org/officeDocument/2006/relationships/slide" Target="slides/slide1346.xml"/><Relationship Id="rId1554" Type="http://schemas.openxmlformats.org/officeDocument/2006/relationships/slide" Target="slides/slide1553.xml"/><Relationship Id="rId1761" Type="http://schemas.openxmlformats.org/officeDocument/2006/relationships/slide" Target="slides/slide1760.xml"/><Relationship Id="rId53" Type="http://schemas.openxmlformats.org/officeDocument/2006/relationships/slide" Target="slides/slide52.xml"/><Relationship Id="rId149" Type="http://schemas.openxmlformats.org/officeDocument/2006/relationships/slide" Target="slides/slide148.xml"/><Relationship Id="rId356" Type="http://schemas.openxmlformats.org/officeDocument/2006/relationships/slide" Target="slides/slide355.xml"/><Relationship Id="rId563" Type="http://schemas.openxmlformats.org/officeDocument/2006/relationships/slide" Target="slides/slide562.xml"/><Relationship Id="rId770" Type="http://schemas.openxmlformats.org/officeDocument/2006/relationships/slide" Target="slides/slide769.xml"/><Relationship Id="rId1193" Type="http://schemas.openxmlformats.org/officeDocument/2006/relationships/slide" Target="slides/slide1192.xml"/><Relationship Id="rId1207" Type="http://schemas.openxmlformats.org/officeDocument/2006/relationships/slide" Target="slides/slide1206.xml"/><Relationship Id="rId1414" Type="http://schemas.openxmlformats.org/officeDocument/2006/relationships/slide" Target="slides/slide1413.xml"/><Relationship Id="rId1621" Type="http://schemas.openxmlformats.org/officeDocument/2006/relationships/slide" Target="slides/slide1620.xml"/><Relationship Id="rId216" Type="http://schemas.openxmlformats.org/officeDocument/2006/relationships/slide" Target="slides/slide215.xml"/><Relationship Id="rId423" Type="http://schemas.openxmlformats.org/officeDocument/2006/relationships/slide" Target="slides/slide422.xml"/><Relationship Id="rId868" Type="http://schemas.openxmlformats.org/officeDocument/2006/relationships/slide" Target="slides/slide867.xml"/><Relationship Id="rId1053" Type="http://schemas.openxmlformats.org/officeDocument/2006/relationships/slide" Target="slides/slide1052.xml"/><Relationship Id="rId1260" Type="http://schemas.openxmlformats.org/officeDocument/2006/relationships/slide" Target="slides/slide1259.xml"/><Relationship Id="rId1498" Type="http://schemas.openxmlformats.org/officeDocument/2006/relationships/slide" Target="slides/slide1497.xml"/><Relationship Id="rId1719" Type="http://schemas.openxmlformats.org/officeDocument/2006/relationships/slide" Target="slides/slide1718.xml"/><Relationship Id="rId630" Type="http://schemas.openxmlformats.org/officeDocument/2006/relationships/slide" Target="slides/slide629.xml"/><Relationship Id="rId728" Type="http://schemas.openxmlformats.org/officeDocument/2006/relationships/slide" Target="slides/slide727.xml"/><Relationship Id="rId935" Type="http://schemas.openxmlformats.org/officeDocument/2006/relationships/slide" Target="slides/slide934.xml"/><Relationship Id="rId1358" Type="http://schemas.openxmlformats.org/officeDocument/2006/relationships/slide" Target="slides/slide1357.xml"/><Relationship Id="rId1565" Type="http://schemas.openxmlformats.org/officeDocument/2006/relationships/slide" Target="slides/slide1564.xml"/><Relationship Id="rId64" Type="http://schemas.openxmlformats.org/officeDocument/2006/relationships/slide" Target="slides/slide63.xml"/><Relationship Id="rId367" Type="http://schemas.openxmlformats.org/officeDocument/2006/relationships/slide" Target="slides/slide366.xml"/><Relationship Id="rId574" Type="http://schemas.openxmlformats.org/officeDocument/2006/relationships/slide" Target="slides/slide573.xml"/><Relationship Id="rId1120" Type="http://schemas.openxmlformats.org/officeDocument/2006/relationships/slide" Target="slides/slide1119.xml"/><Relationship Id="rId1218" Type="http://schemas.openxmlformats.org/officeDocument/2006/relationships/slide" Target="slides/slide1217.xml"/><Relationship Id="rId1425" Type="http://schemas.openxmlformats.org/officeDocument/2006/relationships/slide" Target="slides/slide1424.xml"/><Relationship Id="rId227" Type="http://schemas.openxmlformats.org/officeDocument/2006/relationships/slide" Target="slides/slide226.xml"/><Relationship Id="rId781" Type="http://schemas.openxmlformats.org/officeDocument/2006/relationships/slide" Target="slides/slide780.xml"/><Relationship Id="rId879" Type="http://schemas.openxmlformats.org/officeDocument/2006/relationships/slide" Target="slides/slide878.xml"/><Relationship Id="rId1632" Type="http://schemas.openxmlformats.org/officeDocument/2006/relationships/slide" Target="slides/slide1631.xml"/><Relationship Id="rId434" Type="http://schemas.openxmlformats.org/officeDocument/2006/relationships/slide" Target="slides/slide433.xml"/><Relationship Id="rId641" Type="http://schemas.openxmlformats.org/officeDocument/2006/relationships/slide" Target="slides/slide640.xml"/><Relationship Id="rId739" Type="http://schemas.openxmlformats.org/officeDocument/2006/relationships/slide" Target="slides/slide738.xml"/><Relationship Id="rId1064" Type="http://schemas.openxmlformats.org/officeDocument/2006/relationships/slide" Target="slides/slide1063.xml"/><Relationship Id="rId1271" Type="http://schemas.openxmlformats.org/officeDocument/2006/relationships/slide" Target="slides/slide1270.xml"/><Relationship Id="rId1369" Type="http://schemas.openxmlformats.org/officeDocument/2006/relationships/slide" Target="slides/slide1368.xml"/><Relationship Id="rId1576" Type="http://schemas.openxmlformats.org/officeDocument/2006/relationships/slide" Target="slides/slide1575.xml"/><Relationship Id="rId280" Type="http://schemas.openxmlformats.org/officeDocument/2006/relationships/slide" Target="slides/slide279.xml"/><Relationship Id="rId501" Type="http://schemas.openxmlformats.org/officeDocument/2006/relationships/slide" Target="slides/slide500.xml"/><Relationship Id="rId946" Type="http://schemas.openxmlformats.org/officeDocument/2006/relationships/slide" Target="slides/slide945.xml"/><Relationship Id="rId1131" Type="http://schemas.openxmlformats.org/officeDocument/2006/relationships/slide" Target="slides/slide1130.xml"/><Relationship Id="rId1229" Type="http://schemas.openxmlformats.org/officeDocument/2006/relationships/slide" Target="slides/slide1228.xml"/><Relationship Id="rId75" Type="http://schemas.openxmlformats.org/officeDocument/2006/relationships/slide" Target="slides/slide74.xml"/><Relationship Id="rId140" Type="http://schemas.openxmlformats.org/officeDocument/2006/relationships/slide" Target="slides/slide139.xml"/><Relationship Id="rId378" Type="http://schemas.openxmlformats.org/officeDocument/2006/relationships/slide" Target="slides/slide377.xml"/><Relationship Id="rId585" Type="http://schemas.openxmlformats.org/officeDocument/2006/relationships/slide" Target="slides/slide584.xml"/><Relationship Id="rId792" Type="http://schemas.openxmlformats.org/officeDocument/2006/relationships/slide" Target="slides/slide791.xml"/><Relationship Id="rId806" Type="http://schemas.openxmlformats.org/officeDocument/2006/relationships/slide" Target="slides/slide805.xml"/><Relationship Id="rId1436" Type="http://schemas.openxmlformats.org/officeDocument/2006/relationships/slide" Target="slides/slide1435.xml"/><Relationship Id="rId1643" Type="http://schemas.openxmlformats.org/officeDocument/2006/relationships/slide" Target="slides/slide1642.xml"/><Relationship Id="rId6" Type="http://schemas.openxmlformats.org/officeDocument/2006/relationships/slide" Target="slides/slide5.xml"/><Relationship Id="rId238" Type="http://schemas.openxmlformats.org/officeDocument/2006/relationships/slide" Target="slides/slide237.xml"/><Relationship Id="rId445" Type="http://schemas.openxmlformats.org/officeDocument/2006/relationships/slide" Target="slides/slide444.xml"/><Relationship Id="rId652" Type="http://schemas.openxmlformats.org/officeDocument/2006/relationships/slide" Target="slides/slide651.xml"/><Relationship Id="rId1075" Type="http://schemas.openxmlformats.org/officeDocument/2006/relationships/slide" Target="slides/slide1074.xml"/><Relationship Id="rId1282" Type="http://schemas.openxmlformats.org/officeDocument/2006/relationships/slide" Target="slides/slide1281.xml"/><Relationship Id="rId1503" Type="http://schemas.openxmlformats.org/officeDocument/2006/relationships/slide" Target="slides/slide1502.xml"/><Relationship Id="rId1710" Type="http://schemas.openxmlformats.org/officeDocument/2006/relationships/slide" Target="slides/slide1709.xml"/><Relationship Id="rId291" Type="http://schemas.openxmlformats.org/officeDocument/2006/relationships/slide" Target="slides/slide290.xml"/><Relationship Id="rId305" Type="http://schemas.openxmlformats.org/officeDocument/2006/relationships/slide" Target="slides/slide304.xml"/><Relationship Id="rId512" Type="http://schemas.openxmlformats.org/officeDocument/2006/relationships/slide" Target="slides/slide511.xml"/><Relationship Id="rId957" Type="http://schemas.openxmlformats.org/officeDocument/2006/relationships/slide" Target="slides/slide956.xml"/><Relationship Id="rId1142" Type="http://schemas.openxmlformats.org/officeDocument/2006/relationships/slide" Target="slides/slide1141.xml"/><Relationship Id="rId1587" Type="http://schemas.openxmlformats.org/officeDocument/2006/relationships/slide" Target="slides/slide1586.xml"/><Relationship Id="rId86" Type="http://schemas.openxmlformats.org/officeDocument/2006/relationships/slide" Target="slides/slide85.xml"/><Relationship Id="rId151" Type="http://schemas.openxmlformats.org/officeDocument/2006/relationships/slide" Target="slides/slide150.xml"/><Relationship Id="rId389" Type="http://schemas.openxmlformats.org/officeDocument/2006/relationships/slide" Target="slides/slide388.xml"/><Relationship Id="rId596" Type="http://schemas.openxmlformats.org/officeDocument/2006/relationships/slide" Target="slides/slide595.xml"/><Relationship Id="rId817" Type="http://schemas.openxmlformats.org/officeDocument/2006/relationships/slide" Target="slides/slide816.xml"/><Relationship Id="rId1002" Type="http://schemas.openxmlformats.org/officeDocument/2006/relationships/slide" Target="slides/slide1001.xml"/><Relationship Id="rId1447" Type="http://schemas.openxmlformats.org/officeDocument/2006/relationships/slide" Target="slides/slide1446.xml"/><Relationship Id="rId1654" Type="http://schemas.openxmlformats.org/officeDocument/2006/relationships/slide" Target="slides/slide1653.xml"/><Relationship Id="rId249" Type="http://schemas.openxmlformats.org/officeDocument/2006/relationships/slide" Target="slides/slide248.xml"/><Relationship Id="rId456" Type="http://schemas.openxmlformats.org/officeDocument/2006/relationships/slide" Target="slides/slide455.xml"/><Relationship Id="rId663" Type="http://schemas.openxmlformats.org/officeDocument/2006/relationships/slide" Target="slides/slide662.xml"/><Relationship Id="rId870" Type="http://schemas.openxmlformats.org/officeDocument/2006/relationships/slide" Target="slides/slide869.xml"/><Relationship Id="rId1086" Type="http://schemas.openxmlformats.org/officeDocument/2006/relationships/slide" Target="slides/slide1085.xml"/><Relationship Id="rId1293" Type="http://schemas.openxmlformats.org/officeDocument/2006/relationships/slide" Target="slides/slide1292.xml"/><Relationship Id="rId1307" Type="http://schemas.openxmlformats.org/officeDocument/2006/relationships/slide" Target="slides/slide1306.xml"/><Relationship Id="rId1514" Type="http://schemas.openxmlformats.org/officeDocument/2006/relationships/slide" Target="slides/slide1513.xml"/><Relationship Id="rId1721" Type="http://schemas.openxmlformats.org/officeDocument/2006/relationships/slide" Target="slides/slide1720.xml"/><Relationship Id="rId13" Type="http://schemas.openxmlformats.org/officeDocument/2006/relationships/slide" Target="slides/slide12.xml"/><Relationship Id="rId109" Type="http://schemas.openxmlformats.org/officeDocument/2006/relationships/slide" Target="slides/slide108.xml"/><Relationship Id="rId316" Type="http://schemas.openxmlformats.org/officeDocument/2006/relationships/slide" Target="slides/slide315.xml"/><Relationship Id="rId523" Type="http://schemas.openxmlformats.org/officeDocument/2006/relationships/slide" Target="slides/slide522.xml"/><Relationship Id="rId968" Type="http://schemas.openxmlformats.org/officeDocument/2006/relationships/slide" Target="slides/slide967.xml"/><Relationship Id="rId1153" Type="http://schemas.openxmlformats.org/officeDocument/2006/relationships/slide" Target="slides/slide1152.xml"/><Relationship Id="rId1598" Type="http://schemas.openxmlformats.org/officeDocument/2006/relationships/slide" Target="slides/slide1597.xml"/><Relationship Id="rId97" Type="http://schemas.openxmlformats.org/officeDocument/2006/relationships/slide" Target="slides/slide96.xml"/><Relationship Id="rId730" Type="http://schemas.openxmlformats.org/officeDocument/2006/relationships/slide" Target="slides/slide729.xml"/><Relationship Id="rId828" Type="http://schemas.openxmlformats.org/officeDocument/2006/relationships/slide" Target="slides/slide827.xml"/><Relationship Id="rId1013" Type="http://schemas.openxmlformats.org/officeDocument/2006/relationships/slide" Target="slides/slide1012.xml"/><Relationship Id="rId1360" Type="http://schemas.openxmlformats.org/officeDocument/2006/relationships/slide" Target="slides/slide1359.xml"/><Relationship Id="rId1458" Type="http://schemas.openxmlformats.org/officeDocument/2006/relationships/slide" Target="slides/slide1457.xml"/><Relationship Id="rId1665" Type="http://schemas.openxmlformats.org/officeDocument/2006/relationships/slide" Target="slides/slide1664.xml"/><Relationship Id="rId162" Type="http://schemas.openxmlformats.org/officeDocument/2006/relationships/slide" Target="slides/slide161.xml"/><Relationship Id="rId467" Type="http://schemas.openxmlformats.org/officeDocument/2006/relationships/slide" Target="slides/slide466.xml"/><Relationship Id="rId1097" Type="http://schemas.openxmlformats.org/officeDocument/2006/relationships/slide" Target="slides/slide1096.xml"/><Relationship Id="rId1220" Type="http://schemas.openxmlformats.org/officeDocument/2006/relationships/slide" Target="slides/slide1219.xml"/><Relationship Id="rId1318" Type="http://schemas.openxmlformats.org/officeDocument/2006/relationships/slide" Target="slides/slide1317.xml"/><Relationship Id="rId1525" Type="http://schemas.openxmlformats.org/officeDocument/2006/relationships/slide" Target="slides/slide1524.xml"/><Relationship Id="rId674" Type="http://schemas.openxmlformats.org/officeDocument/2006/relationships/slide" Target="slides/slide673.xml"/><Relationship Id="rId881" Type="http://schemas.openxmlformats.org/officeDocument/2006/relationships/slide" Target="slides/slide880.xml"/><Relationship Id="rId979" Type="http://schemas.openxmlformats.org/officeDocument/2006/relationships/slide" Target="slides/slide978.xml"/><Relationship Id="rId1732" Type="http://schemas.openxmlformats.org/officeDocument/2006/relationships/slide" Target="slides/slide1731.xml"/><Relationship Id="rId24" Type="http://schemas.openxmlformats.org/officeDocument/2006/relationships/slide" Target="slides/slide23.xml"/><Relationship Id="rId327" Type="http://schemas.openxmlformats.org/officeDocument/2006/relationships/slide" Target="slides/slide326.xml"/><Relationship Id="rId534" Type="http://schemas.openxmlformats.org/officeDocument/2006/relationships/slide" Target="slides/slide533.xml"/><Relationship Id="rId741" Type="http://schemas.openxmlformats.org/officeDocument/2006/relationships/slide" Target="slides/slide740.xml"/><Relationship Id="rId839" Type="http://schemas.openxmlformats.org/officeDocument/2006/relationships/slide" Target="slides/slide838.xml"/><Relationship Id="rId1164" Type="http://schemas.openxmlformats.org/officeDocument/2006/relationships/slide" Target="slides/slide1163.xml"/><Relationship Id="rId1371" Type="http://schemas.openxmlformats.org/officeDocument/2006/relationships/slide" Target="slides/slide1370.xml"/><Relationship Id="rId1469" Type="http://schemas.openxmlformats.org/officeDocument/2006/relationships/slide" Target="slides/slide1468.xml"/><Relationship Id="rId173" Type="http://schemas.openxmlformats.org/officeDocument/2006/relationships/slide" Target="slides/slide172.xml"/><Relationship Id="rId380" Type="http://schemas.openxmlformats.org/officeDocument/2006/relationships/slide" Target="slides/slide379.xml"/><Relationship Id="rId601" Type="http://schemas.openxmlformats.org/officeDocument/2006/relationships/slide" Target="slides/slide600.xml"/><Relationship Id="rId1024" Type="http://schemas.openxmlformats.org/officeDocument/2006/relationships/slide" Target="slides/slide1023.xml"/><Relationship Id="rId1231" Type="http://schemas.openxmlformats.org/officeDocument/2006/relationships/slide" Target="slides/slide1230.xml"/><Relationship Id="rId1676" Type="http://schemas.openxmlformats.org/officeDocument/2006/relationships/slide" Target="slides/slide1675.xml"/><Relationship Id="rId240" Type="http://schemas.openxmlformats.org/officeDocument/2006/relationships/slide" Target="slides/slide239.xml"/><Relationship Id="rId478" Type="http://schemas.openxmlformats.org/officeDocument/2006/relationships/slide" Target="slides/slide477.xml"/><Relationship Id="rId685" Type="http://schemas.openxmlformats.org/officeDocument/2006/relationships/slide" Target="slides/slide684.xml"/><Relationship Id="rId892" Type="http://schemas.openxmlformats.org/officeDocument/2006/relationships/slide" Target="slides/slide891.xml"/><Relationship Id="rId906" Type="http://schemas.openxmlformats.org/officeDocument/2006/relationships/slide" Target="slides/slide905.xml"/><Relationship Id="rId1329" Type="http://schemas.openxmlformats.org/officeDocument/2006/relationships/slide" Target="slides/slide1328.xml"/><Relationship Id="rId1536" Type="http://schemas.openxmlformats.org/officeDocument/2006/relationships/slide" Target="slides/slide1535.xml"/><Relationship Id="rId1743" Type="http://schemas.openxmlformats.org/officeDocument/2006/relationships/slide" Target="slides/slide1742.xml"/><Relationship Id="rId35" Type="http://schemas.openxmlformats.org/officeDocument/2006/relationships/slide" Target="slides/slide34.xml"/><Relationship Id="rId100" Type="http://schemas.openxmlformats.org/officeDocument/2006/relationships/slide" Target="slides/slide99.xml"/><Relationship Id="rId338" Type="http://schemas.openxmlformats.org/officeDocument/2006/relationships/slide" Target="slides/slide337.xml"/><Relationship Id="rId545" Type="http://schemas.openxmlformats.org/officeDocument/2006/relationships/slide" Target="slides/slide544.xml"/><Relationship Id="rId752" Type="http://schemas.openxmlformats.org/officeDocument/2006/relationships/slide" Target="slides/slide751.xml"/><Relationship Id="rId1175" Type="http://schemas.openxmlformats.org/officeDocument/2006/relationships/slide" Target="slides/slide1174.xml"/><Relationship Id="rId1382" Type="http://schemas.openxmlformats.org/officeDocument/2006/relationships/slide" Target="slides/slide1381.xml"/><Relationship Id="rId1603" Type="http://schemas.openxmlformats.org/officeDocument/2006/relationships/slide" Target="slides/slide1602.xml"/><Relationship Id="rId184" Type="http://schemas.openxmlformats.org/officeDocument/2006/relationships/slide" Target="slides/slide183.xml"/><Relationship Id="rId391" Type="http://schemas.openxmlformats.org/officeDocument/2006/relationships/slide" Target="slides/slide390.xml"/><Relationship Id="rId405" Type="http://schemas.openxmlformats.org/officeDocument/2006/relationships/slide" Target="slides/slide404.xml"/><Relationship Id="rId612" Type="http://schemas.openxmlformats.org/officeDocument/2006/relationships/slide" Target="slides/slide611.xml"/><Relationship Id="rId1035" Type="http://schemas.openxmlformats.org/officeDocument/2006/relationships/slide" Target="slides/slide1034.xml"/><Relationship Id="rId1242" Type="http://schemas.openxmlformats.org/officeDocument/2006/relationships/slide" Target="slides/slide1241.xml"/><Relationship Id="rId1687" Type="http://schemas.openxmlformats.org/officeDocument/2006/relationships/slide" Target="slides/slide1686.xml"/><Relationship Id="rId251" Type="http://schemas.openxmlformats.org/officeDocument/2006/relationships/slide" Target="slides/slide250.xml"/><Relationship Id="rId489" Type="http://schemas.openxmlformats.org/officeDocument/2006/relationships/slide" Target="slides/slide488.xml"/><Relationship Id="rId696" Type="http://schemas.openxmlformats.org/officeDocument/2006/relationships/slide" Target="slides/slide695.xml"/><Relationship Id="rId917" Type="http://schemas.openxmlformats.org/officeDocument/2006/relationships/slide" Target="slides/slide916.xml"/><Relationship Id="rId1102" Type="http://schemas.openxmlformats.org/officeDocument/2006/relationships/slide" Target="slides/slide1101.xml"/><Relationship Id="rId1547" Type="http://schemas.openxmlformats.org/officeDocument/2006/relationships/slide" Target="slides/slide1546.xml"/><Relationship Id="rId1754" Type="http://schemas.openxmlformats.org/officeDocument/2006/relationships/slide" Target="slides/slide1753.xml"/><Relationship Id="rId46" Type="http://schemas.openxmlformats.org/officeDocument/2006/relationships/slide" Target="slides/slide45.xml"/><Relationship Id="rId349" Type="http://schemas.openxmlformats.org/officeDocument/2006/relationships/slide" Target="slides/slide348.xml"/><Relationship Id="rId556" Type="http://schemas.openxmlformats.org/officeDocument/2006/relationships/slide" Target="slides/slide555.xml"/><Relationship Id="rId763" Type="http://schemas.openxmlformats.org/officeDocument/2006/relationships/slide" Target="slides/slide762.xml"/><Relationship Id="rId1186" Type="http://schemas.openxmlformats.org/officeDocument/2006/relationships/slide" Target="slides/slide1185.xml"/><Relationship Id="rId1393" Type="http://schemas.openxmlformats.org/officeDocument/2006/relationships/slide" Target="slides/slide1392.xml"/><Relationship Id="rId1407" Type="http://schemas.openxmlformats.org/officeDocument/2006/relationships/slide" Target="slides/slide1406.xml"/><Relationship Id="rId1614" Type="http://schemas.openxmlformats.org/officeDocument/2006/relationships/slide" Target="slides/slide1613.xml"/><Relationship Id="rId111" Type="http://schemas.openxmlformats.org/officeDocument/2006/relationships/slide" Target="slides/slide110.xml"/><Relationship Id="rId195" Type="http://schemas.openxmlformats.org/officeDocument/2006/relationships/slide" Target="slides/slide194.xml"/><Relationship Id="rId209" Type="http://schemas.openxmlformats.org/officeDocument/2006/relationships/slide" Target="slides/slide208.xml"/><Relationship Id="rId416" Type="http://schemas.openxmlformats.org/officeDocument/2006/relationships/slide" Target="slides/slide415.xml"/><Relationship Id="rId970" Type="http://schemas.openxmlformats.org/officeDocument/2006/relationships/slide" Target="slides/slide969.xml"/><Relationship Id="rId1046" Type="http://schemas.openxmlformats.org/officeDocument/2006/relationships/slide" Target="slides/slide1045.xml"/><Relationship Id="rId1253" Type="http://schemas.openxmlformats.org/officeDocument/2006/relationships/slide" Target="slides/slide1252.xml"/><Relationship Id="rId1698" Type="http://schemas.openxmlformats.org/officeDocument/2006/relationships/slide" Target="slides/slide1697.xml"/><Relationship Id="rId623" Type="http://schemas.openxmlformats.org/officeDocument/2006/relationships/slide" Target="slides/slide622.xml"/><Relationship Id="rId830" Type="http://schemas.openxmlformats.org/officeDocument/2006/relationships/slide" Target="slides/slide829.xml"/><Relationship Id="rId928" Type="http://schemas.openxmlformats.org/officeDocument/2006/relationships/slide" Target="slides/slide927.xml"/><Relationship Id="rId1460" Type="http://schemas.openxmlformats.org/officeDocument/2006/relationships/slide" Target="slides/slide1459.xml"/><Relationship Id="rId1558" Type="http://schemas.openxmlformats.org/officeDocument/2006/relationships/slide" Target="slides/slide1557.xml"/><Relationship Id="rId1765" Type="http://schemas.openxmlformats.org/officeDocument/2006/relationships/viewProps" Target="viewProps.xml"/><Relationship Id="rId57" Type="http://schemas.openxmlformats.org/officeDocument/2006/relationships/slide" Target="slides/slide56.xml"/><Relationship Id="rId262" Type="http://schemas.openxmlformats.org/officeDocument/2006/relationships/slide" Target="slides/slide261.xml"/><Relationship Id="rId567" Type="http://schemas.openxmlformats.org/officeDocument/2006/relationships/slide" Target="slides/slide566.xml"/><Relationship Id="rId1113" Type="http://schemas.openxmlformats.org/officeDocument/2006/relationships/slide" Target="slides/slide1112.xml"/><Relationship Id="rId1197" Type="http://schemas.openxmlformats.org/officeDocument/2006/relationships/slide" Target="slides/slide1196.xml"/><Relationship Id="rId1320" Type="http://schemas.openxmlformats.org/officeDocument/2006/relationships/slide" Target="slides/slide1319.xml"/><Relationship Id="rId1418" Type="http://schemas.openxmlformats.org/officeDocument/2006/relationships/slide" Target="slides/slide1417.xml"/><Relationship Id="rId122" Type="http://schemas.openxmlformats.org/officeDocument/2006/relationships/slide" Target="slides/slide121.xml"/><Relationship Id="rId774" Type="http://schemas.openxmlformats.org/officeDocument/2006/relationships/slide" Target="slides/slide773.xml"/><Relationship Id="rId981" Type="http://schemas.openxmlformats.org/officeDocument/2006/relationships/slide" Target="slides/slide980.xml"/><Relationship Id="rId1057" Type="http://schemas.openxmlformats.org/officeDocument/2006/relationships/slide" Target="slides/slide1056.xml"/><Relationship Id="rId1625" Type="http://schemas.openxmlformats.org/officeDocument/2006/relationships/slide" Target="slides/slide1624.xml"/><Relationship Id="rId427" Type="http://schemas.openxmlformats.org/officeDocument/2006/relationships/slide" Target="slides/slide426.xml"/><Relationship Id="rId634" Type="http://schemas.openxmlformats.org/officeDocument/2006/relationships/slide" Target="slides/slide633.xml"/><Relationship Id="rId841" Type="http://schemas.openxmlformats.org/officeDocument/2006/relationships/slide" Target="slides/slide840.xml"/><Relationship Id="rId1264" Type="http://schemas.openxmlformats.org/officeDocument/2006/relationships/slide" Target="slides/slide1263.xml"/><Relationship Id="rId1471" Type="http://schemas.openxmlformats.org/officeDocument/2006/relationships/slide" Target="slides/slide1470.xml"/><Relationship Id="rId1569" Type="http://schemas.openxmlformats.org/officeDocument/2006/relationships/slide" Target="slides/slide1568.xml"/><Relationship Id="rId273" Type="http://schemas.openxmlformats.org/officeDocument/2006/relationships/slide" Target="slides/slide272.xml"/><Relationship Id="rId480" Type="http://schemas.openxmlformats.org/officeDocument/2006/relationships/slide" Target="slides/slide479.xml"/><Relationship Id="rId701" Type="http://schemas.openxmlformats.org/officeDocument/2006/relationships/slide" Target="slides/slide700.xml"/><Relationship Id="rId939" Type="http://schemas.openxmlformats.org/officeDocument/2006/relationships/slide" Target="slides/slide938.xml"/><Relationship Id="rId1124" Type="http://schemas.openxmlformats.org/officeDocument/2006/relationships/slide" Target="slides/slide1123.xml"/><Relationship Id="rId1331" Type="http://schemas.openxmlformats.org/officeDocument/2006/relationships/slide" Target="slides/slide1330.xml"/><Relationship Id="rId68" Type="http://schemas.openxmlformats.org/officeDocument/2006/relationships/slide" Target="slides/slide67.xml"/><Relationship Id="rId133" Type="http://schemas.openxmlformats.org/officeDocument/2006/relationships/slide" Target="slides/slide132.xml"/><Relationship Id="rId340" Type="http://schemas.openxmlformats.org/officeDocument/2006/relationships/slide" Target="slides/slide339.xml"/><Relationship Id="rId578" Type="http://schemas.openxmlformats.org/officeDocument/2006/relationships/slide" Target="slides/slide577.xml"/><Relationship Id="rId785" Type="http://schemas.openxmlformats.org/officeDocument/2006/relationships/slide" Target="slides/slide784.xml"/><Relationship Id="rId992" Type="http://schemas.openxmlformats.org/officeDocument/2006/relationships/slide" Target="slides/slide991.xml"/><Relationship Id="rId1429" Type="http://schemas.openxmlformats.org/officeDocument/2006/relationships/slide" Target="slides/slide1428.xml"/><Relationship Id="rId1636" Type="http://schemas.openxmlformats.org/officeDocument/2006/relationships/slide" Target="slides/slide1635.xml"/><Relationship Id="rId200" Type="http://schemas.openxmlformats.org/officeDocument/2006/relationships/slide" Target="slides/slide199.xml"/><Relationship Id="rId438" Type="http://schemas.openxmlformats.org/officeDocument/2006/relationships/slide" Target="slides/slide437.xml"/><Relationship Id="rId645" Type="http://schemas.openxmlformats.org/officeDocument/2006/relationships/slide" Target="slides/slide644.xml"/><Relationship Id="rId852" Type="http://schemas.openxmlformats.org/officeDocument/2006/relationships/slide" Target="slides/slide851.xml"/><Relationship Id="rId1068" Type="http://schemas.openxmlformats.org/officeDocument/2006/relationships/slide" Target="slides/slide1067.xml"/><Relationship Id="rId1275" Type="http://schemas.openxmlformats.org/officeDocument/2006/relationships/slide" Target="slides/slide1274.xml"/><Relationship Id="rId1482" Type="http://schemas.openxmlformats.org/officeDocument/2006/relationships/slide" Target="slides/slide1481.xml"/><Relationship Id="rId1703" Type="http://schemas.openxmlformats.org/officeDocument/2006/relationships/slide" Target="slides/slide1702.xml"/><Relationship Id="rId284" Type="http://schemas.openxmlformats.org/officeDocument/2006/relationships/slide" Target="slides/slide283.xml"/><Relationship Id="rId491" Type="http://schemas.openxmlformats.org/officeDocument/2006/relationships/slide" Target="slides/slide490.xml"/><Relationship Id="rId505" Type="http://schemas.openxmlformats.org/officeDocument/2006/relationships/slide" Target="slides/slide504.xml"/><Relationship Id="rId712" Type="http://schemas.openxmlformats.org/officeDocument/2006/relationships/slide" Target="slides/slide711.xml"/><Relationship Id="rId1135" Type="http://schemas.openxmlformats.org/officeDocument/2006/relationships/slide" Target="slides/slide1134.xml"/><Relationship Id="rId1342" Type="http://schemas.openxmlformats.org/officeDocument/2006/relationships/slide" Target="slides/slide1341.xml"/><Relationship Id="rId79" Type="http://schemas.openxmlformats.org/officeDocument/2006/relationships/slide" Target="slides/slide78.xml"/><Relationship Id="rId144" Type="http://schemas.openxmlformats.org/officeDocument/2006/relationships/slide" Target="slides/slide143.xml"/><Relationship Id="rId589" Type="http://schemas.openxmlformats.org/officeDocument/2006/relationships/slide" Target="slides/slide588.xml"/><Relationship Id="rId796" Type="http://schemas.openxmlformats.org/officeDocument/2006/relationships/slide" Target="slides/slide795.xml"/><Relationship Id="rId1202" Type="http://schemas.openxmlformats.org/officeDocument/2006/relationships/slide" Target="slides/slide1201.xml"/><Relationship Id="rId1647" Type="http://schemas.openxmlformats.org/officeDocument/2006/relationships/slide" Target="slides/slide1646.xml"/><Relationship Id="rId351" Type="http://schemas.openxmlformats.org/officeDocument/2006/relationships/slide" Target="slides/slide350.xml"/><Relationship Id="rId449" Type="http://schemas.openxmlformats.org/officeDocument/2006/relationships/slide" Target="slides/slide448.xml"/><Relationship Id="rId656" Type="http://schemas.openxmlformats.org/officeDocument/2006/relationships/slide" Target="slides/slide655.xml"/><Relationship Id="rId863" Type="http://schemas.openxmlformats.org/officeDocument/2006/relationships/slide" Target="slides/slide862.xml"/><Relationship Id="rId1079" Type="http://schemas.openxmlformats.org/officeDocument/2006/relationships/slide" Target="slides/slide1078.xml"/><Relationship Id="rId1286" Type="http://schemas.openxmlformats.org/officeDocument/2006/relationships/slide" Target="slides/slide1285.xml"/><Relationship Id="rId1493" Type="http://schemas.openxmlformats.org/officeDocument/2006/relationships/slide" Target="slides/slide1492.xml"/><Relationship Id="rId1507" Type="http://schemas.openxmlformats.org/officeDocument/2006/relationships/slide" Target="slides/slide1506.xml"/><Relationship Id="rId1714" Type="http://schemas.openxmlformats.org/officeDocument/2006/relationships/slide" Target="slides/slide1713.xml"/><Relationship Id="rId211" Type="http://schemas.openxmlformats.org/officeDocument/2006/relationships/slide" Target="slides/slide210.xml"/><Relationship Id="rId295" Type="http://schemas.openxmlformats.org/officeDocument/2006/relationships/slide" Target="slides/slide294.xml"/><Relationship Id="rId309" Type="http://schemas.openxmlformats.org/officeDocument/2006/relationships/slide" Target="slides/slide308.xml"/><Relationship Id="rId516" Type="http://schemas.openxmlformats.org/officeDocument/2006/relationships/slide" Target="slides/slide515.xml"/><Relationship Id="rId1146" Type="http://schemas.openxmlformats.org/officeDocument/2006/relationships/slide" Target="slides/slide1145.xml"/><Relationship Id="rId723" Type="http://schemas.openxmlformats.org/officeDocument/2006/relationships/slide" Target="slides/slide722.xml"/><Relationship Id="rId930" Type="http://schemas.openxmlformats.org/officeDocument/2006/relationships/slide" Target="slides/slide929.xml"/><Relationship Id="rId1006" Type="http://schemas.openxmlformats.org/officeDocument/2006/relationships/slide" Target="slides/slide1005.xml"/><Relationship Id="rId1353" Type="http://schemas.openxmlformats.org/officeDocument/2006/relationships/slide" Target="slides/slide1352.xml"/><Relationship Id="rId1560" Type="http://schemas.openxmlformats.org/officeDocument/2006/relationships/slide" Target="slides/slide1559.xml"/><Relationship Id="rId1658" Type="http://schemas.openxmlformats.org/officeDocument/2006/relationships/slide" Target="slides/slide1657.xml"/><Relationship Id="rId155" Type="http://schemas.openxmlformats.org/officeDocument/2006/relationships/slide" Target="slides/slide154.xml"/><Relationship Id="rId362" Type="http://schemas.openxmlformats.org/officeDocument/2006/relationships/slide" Target="slides/slide361.xml"/><Relationship Id="rId1213" Type="http://schemas.openxmlformats.org/officeDocument/2006/relationships/slide" Target="slides/slide1212.xml"/><Relationship Id="rId1297" Type="http://schemas.openxmlformats.org/officeDocument/2006/relationships/slide" Target="slides/slide1296.xml"/><Relationship Id="rId1420" Type="http://schemas.openxmlformats.org/officeDocument/2006/relationships/slide" Target="slides/slide1419.xml"/><Relationship Id="rId1518" Type="http://schemas.openxmlformats.org/officeDocument/2006/relationships/slide" Target="slides/slide1517.xml"/><Relationship Id="rId222" Type="http://schemas.openxmlformats.org/officeDocument/2006/relationships/slide" Target="slides/slide221.xml"/><Relationship Id="rId667" Type="http://schemas.openxmlformats.org/officeDocument/2006/relationships/slide" Target="slides/slide666.xml"/><Relationship Id="rId874" Type="http://schemas.openxmlformats.org/officeDocument/2006/relationships/slide" Target="slides/slide873.xml"/><Relationship Id="rId1725" Type="http://schemas.openxmlformats.org/officeDocument/2006/relationships/slide" Target="slides/slide1724.xml"/><Relationship Id="rId17" Type="http://schemas.openxmlformats.org/officeDocument/2006/relationships/slide" Target="slides/slide16.xml"/><Relationship Id="rId527" Type="http://schemas.openxmlformats.org/officeDocument/2006/relationships/slide" Target="slides/slide526.xml"/><Relationship Id="rId734" Type="http://schemas.openxmlformats.org/officeDocument/2006/relationships/slide" Target="slides/slide733.xml"/><Relationship Id="rId941" Type="http://schemas.openxmlformats.org/officeDocument/2006/relationships/slide" Target="slides/slide940.xml"/><Relationship Id="rId1157" Type="http://schemas.openxmlformats.org/officeDocument/2006/relationships/slide" Target="slides/slide1156.xml"/><Relationship Id="rId1364" Type="http://schemas.openxmlformats.org/officeDocument/2006/relationships/slide" Target="slides/slide1363.xml"/><Relationship Id="rId1571" Type="http://schemas.openxmlformats.org/officeDocument/2006/relationships/slide" Target="slides/slide1570.xml"/><Relationship Id="rId70" Type="http://schemas.openxmlformats.org/officeDocument/2006/relationships/slide" Target="slides/slide69.xml"/><Relationship Id="rId166" Type="http://schemas.openxmlformats.org/officeDocument/2006/relationships/slide" Target="slides/slide165.xml"/><Relationship Id="rId373" Type="http://schemas.openxmlformats.org/officeDocument/2006/relationships/slide" Target="slides/slide372.xml"/><Relationship Id="rId580" Type="http://schemas.openxmlformats.org/officeDocument/2006/relationships/slide" Target="slides/slide579.xml"/><Relationship Id="rId801" Type="http://schemas.openxmlformats.org/officeDocument/2006/relationships/slide" Target="slides/slide800.xml"/><Relationship Id="rId1017" Type="http://schemas.openxmlformats.org/officeDocument/2006/relationships/slide" Target="slides/slide1016.xml"/><Relationship Id="rId1224" Type="http://schemas.openxmlformats.org/officeDocument/2006/relationships/slide" Target="slides/slide1223.xml"/><Relationship Id="rId1431" Type="http://schemas.openxmlformats.org/officeDocument/2006/relationships/slide" Target="slides/slide1430.xml"/><Relationship Id="rId1669" Type="http://schemas.openxmlformats.org/officeDocument/2006/relationships/slide" Target="slides/slide1668.xml"/><Relationship Id="rId1" Type="http://schemas.openxmlformats.org/officeDocument/2006/relationships/slideMaster" Target="slideMasters/slideMaster1.xml"/><Relationship Id="rId233" Type="http://schemas.openxmlformats.org/officeDocument/2006/relationships/slide" Target="slides/slide232.xml"/><Relationship Id="rId440" Type="http://schemas.openxmlformats.org/officeDocument/2006/relationships/slide" Target="slides/slide439.xml"/><Relationship Id="rId678" Type="http://schemas.openxmlformats.org/officeDocument/2006/relationships/slide" Target="slides/slide677.xml"/><Relationship Id="rId885" Type="http://schemas.openxmlformats.org/officeDocument/2006/relationships/slide" Target="slides/slide884.xml"/><Relationship Id="rId1070" Type="http://schemas.openxmlformats.org/officeDocument/2006/relationships/slide" Target="slides/slide1069.xml"/><Relationship Id="rId1529" Type="http://schemas.openxmlformats.org/officeDocument/2006/relationships/slide" Target="slides/slide1528.xml"/><Relationship Id="rId1736" Type="http://schemas.openxmlformats.org/officeDocument/2006/relationships/slide" Target="slides/slide1735.xml"/><Relationship Id="rId28" Type="http://schemas.openxmlformats.org/officeDocument/2006/relationships/slide" Target="slides/slide27.xml"/><Relationship Id="rId300" Type="http://schemas.openxmlformats.org/officeDocument/2006/relationships/slide" Target="slides/slide299.xml"/><Relationship Id="rId538" Type="http://schemas.openxmlformats.org/officeDocument/2006/relationships/slide" Target="slides/slide537.xml"/><Relationship Id="rId745" Type="http://schemas.openxmlformats.org/officeDocument/2006/relationships/slide" Target="slides/slide744.xml"/><Relationship Id="rId952" Type="http://schemas.openxmlformats.org/officeDocument/2006/relationships/slide" Target="slides/slide951.xml"/><Relationship Id="rId1168" Type="http://schemas.openxmlformats.org/officeDocument/2006/relationships/slide" Target="slides/slide1167.xml"/><Relationship Id="rId1375" Type="http://schemas.openxmlformats.org/officeDocument/2006/relationships/slide" Target="slides/slide1374.xml"/><Relationship Id="rId1582" Type="http://schemas.openxmlformats.org/officeDocument/2006/relationships/slide" Target="slides/slide1581.xml"/><Relationship Id="rId81" Type="http://schemas.openxmlformats.org/officeDocument/2006/relationships/slide" Target="slides/slide80.xml"/><Relationship Id="rId177" Type="http://schemas.openxmlformats.org/officeDocument/2006/relationships/slide" Target="slides/slide176.xml"/><Relationship Id="rId384" Type="http://schemas.openxmlformats.org/officeDocument/2006/relationships/slide" Target="slides/slide383.xml"/><Relationship Id="rId591" Type="http://schemas.openxmlformats.org/officeDocument/2006/relationships/slide" Target="slides/slide590.xml"/><Relationship Id="rId605" Type="http://schemas.openxmlformats.org/officeDocument/2006/relationships/slide" Target="slides/slide604.xml"/><Relationship Id="rId812" Type="http://schemas.openxmlformats.org/officeDocument/2006/relationships/slide" Target="slides/slide811.xml"/><Relationship Id="rId1028" Type="http://schemas.openxmlformats.org/officeDocument/2006/relationships/slide" Target="slides/slide1027.xml"/><Relationship Id="rId1235" Type="http://schemas.openxmlformats.org/officeDocument/2006/relationships/slide" Target="slides/slide1234.xml"/><Relationship Id="rId1442" Type="http://schemas.openxmlformats.org/officeDocument/2006/relationships/slide" Target="slides/slide1441.xml"/><Relationship Id="rId244" Type="http://schemas.openxmlformats.org/officeDocument/2006/relationships/slide" Target="slides/slide243.xml"/><Relationship Id="rId689" Type="http://schemas.openxmlformats.org/officeDocument/2006/relationships/slide" Target="slides/slide688.xml"/><Relationship Id="rId896" Type="http://schemas.openxmlformats.org/officeDocument/2006/relationships/slide" Target="slides/slide895.xml"/><Relationship Id="rId1081" Type="http://schemas.openxmlformats.org/officeDocument/2006/relationships/slide" Target="slides/slide1080.xml"/><Relationship Id="rId1302" Type="http://schemas.openxmlformats.org/officeDocument/2006/relationships/slide" Target="slides/slide1301.xml"/><Relationship Id="rId1747" Type="http://schemas.openxmlformats.org/officeDocument/2006/relationships/slide" Target="slides/slide1746.xml"/><Relationship Id="rId39" Type="http://schemas.openxmlformats.org/officeDocument/2006/relationships/slide" Target="slides/slide38.xml"/><Relationship Id="rId451" Type="http://schemas.openxmlformats.org/officeDocument/2006/relationships/slide" Target="slides/slide450.xml"/><Relationship Id="rId549" Type="http://schemas.openxmlformats.org/officeDocument/2006/relationships/slide" Target="slides/slide548.xml"/><Relationship Id="rId756" Type="http://schemas.openxmlformats.org/officeDocument/2006/relationships/slide" Target="slides/slide755.xml"/><Relationship Id="rId1179" Type="http://schemas.openxmlformats.org/officeDocument/2006/relationships/slide" Target="slides/slide1178.xml"/><Relationship Id="rId1386" Type="http://schemas.openxmlformats.org/officeDocument/2006/relationships/slide" Target="slides/slide1385.xml"/><Relationship Id="rId1593" Type="http://schemas.openxmlformats.org/officeDocument/2006/relationships/slide" Target="slides/slide1592.xml"/><Relationship Id="rId1607" Type="http://schemas.openxmlformats.org/officeDocument/2006/relationships/slide" Target="slides/slide1606.xml"/><Relationship Id="rId104" Type="http://schemas.openxmlformats.org/officeDocument/2006/relationships/slide" Target="slides/slide103.xml"/><Relationship Id="rId188" Type="http://schemas.openxmlformats.org/officeDocument/2006/relationships/slide" Target="slides/slide187.xml"/><Relationship Id="rId311" Type="http://schemas.openxmlformats.org/officeDocument/2006/relationships/slide" Target="slides/slide310.xml"/><Relationship Id="rId395" Type="http://schemas.openxmlformats.org/officeDocument/2006/relationships/slide" Target="slides/slide394.xml"/><Relationship Id="rId409" Type="http://schemas.openxmlformats.org/officeDocument/2006/relationships/slide" Target="slides/slide408.xml"/><Relationship Id="rId963" Type="http://schemas.openxmlformats.org/officeDocument/2006/relationships/slide" Target="slides/slide962.xml"/><Relationship Id="rId1039" Type="http://schemas.openxmlformats.org/officeDocument/2006/relationships/slide" Target="slides/slide1038.xml"/><Relationship Id="rId1246" Type="http://schemas.openxmlformats.org/officeDocument/2006/relationships/slide" Target="slides/slide1245.xml"/><Relationship Id="rId92" Type="http://schemas.openxmlformats.org/officeDocument/2006/relationships/slide" Target="slides/slide91.xml"/><Relationship Id="rId616" Type="http://schemas.openxmlformats.org/officeDocument/2006/relationships/slide" Target="slides/slide615.xml"/><Relationship Id="rId823" Type="http://schemas.openxmlformats.org/officeDocument/2006/relationships/slide" Target="slides/slide822.xml"/><Relationship Id="rId1453" Type="http://schemas.openxmlformats.org/officeDocument/2006/relationships/slide" Target="slides/slide1452.xml"/><Relationship Id="rId1660" Type="http://schemas.openxmlformats.org/officeDocument/2006/relationships/slide" Target="slides/slide1659.xml"/><Relationship Id="rId1758" Type="http://schemas.openxmlformats.org/officeDocument/2006/relationships/slide" Target="slides/slide1757.xml"/><Relationship Id="rId255" Type="http://schemas.openxmlformats.org/officeDocument/2006/relationships/slide" Target="slides/slide254.xml"/><Relationship Id="rId462" Type="http://schemas.openxmlformats.org/officeDocument/2006/relationships/slide" Target="slides/slide461.xml"/><Relationship Id="rId1092" Type="http://schemas.openxmlformats.org/officeDocument/2006/relationships/slide" Target="slides/slide1091.xml"/><Relationship Id="rId1106" Type="http://schemas.openxmlformats.org/officeDocument/2006/relationships/slide" Target="slides/slide1105.xml"/><Relationship Id="rId1313" Type="http://schemas.openxmlformats.org/officeDocument/2006/relationships/slide" Target="slides/slide1312.xml"/><Relationship Id="rId1397" Type="http://schemas.openxmlformats.org/officeDocument/2006/relationships/slide" Target="slides/slide1396.xml"/><Relationship Id="rId1520" Type="http://schemas.openxmlformats.org/officeDocument/2006/relationships/slide" Target="slides/slide1519.xml"/><Relationship Id="rId115" Type="http://schemas.openxmlformats.org/officeDocument/2006/relationships/slide" Target="slides/slide114.xml"/><Relationship Id="rId322" Type="http://schemas.openxmlformats.org/officeDocument/2006/relationships/slide" Target="slides/slide321.xml"/><Relationship Id="rId767" Type="http://schemas.openxmlformats.org/officeDocument/2006/relationships/slide" Target="slides/slide766.xml"/><Relationship Id="rId974" Type="http://schemas.openxmlformats.org/officeDocument/2006/relationships/slide" Target="slides/slide973.xml"/><Relationship Id="rId1618" Type="http://schemas.openxmlformats.org/officeDocument/2006/relationships/slide" Target="slides/slide1617.xml"/><Relationship Id="rId199" Type="http://schemas.openxmlformats.org/officeDocument/2006/relationships/slide" Target="slides/slide198.xml"/><Relationship Id="rId627" Type="http://schemas.openxmlformats.org/officeDocument/2006/relationships/slide" Target="slides/slide626.xml"/><Relationship Id="rId834" Type="http://schemas.openxmlformats.org/officeDocument/2006/relationships/slide" Target="slides/slide833.xml"/><Relationship Id="rId1257" Type="http://schemas.openxmlformats.org/officeDocument/2006/relationships/slide" Target="slides/slide1256.xml"/><Relationship Id="rId1464" Type="http://schemas.openxmlformats.org/officeDocument/2006/relationships/slide" Target="slides/slide1463.xml"/><Relationship Id="rId1671" Type="http://schemas.openxmlformats.org/officeDocument/2006/relationships/slide" Target="slides/slide1670.xml"/><Relationship Id="rId266" Type="http://schemas.openxmlformats.org/officeDocument/2006/relationships/slide" Target="slides/slide265.xml"/><Relationship Id="rId473" Type="http://schemas.openxmlformats.org/officeDocument/2006/relationships/slide" Target="slides/slide472.xml"/><Relationship Id="rId680" Type="http://schemas.openxmlformats.org/officeDocument/2006/relationships/slide" Target="slides/slide679.xml"/><Relationship Id="rId901" Type="http://schemas.openxmlformats.org/officeDocument/2006/relationships/slide" Target="slides/slide900.xml"/><Relationship Id="rId1117" Type="http://schemas.openxmlformats.org/officeDocument/2006/relationships/slide" Target="slides/slide1116.xml"/><Relationship Id="rId1324" Type="http://schemas.openxmlformats.org/officeDocument/2006/relationships/slide" Target="slides/slide1323.xml"/><Relationship Id="rId1531" Type="http://schemas.openxmlformats.org/officeDocument/2006/relationships/slide" Target="slides/slide1530.xml"/><Relationship Id="rId30" Type="http://schemas.openxmlformats.org/officeDocument/2006/relationships/slide" Target="slides/slide29.xml"/><Relationship Id="rId126" Type="http://schemas.openxmlformats.org/officeDocument/2006/relationships/slide" Target="slides/slide125.xml"/><Relationship Id="rId333" Type="http://schemas.openxmlformats.org/officeDocument/2006/relationships/slide" Target="slides/slide332.xml"/><Relationship Id="rId540" Type="http://schemas.openxmlformats.org/officeDocument/2006/relationships/slide" Target="slides/slide539.xml"/><Relationship Id="rId778" Type="http://schemas.openxmlformats.org/officeDocument/2006/relationships/slide" Target="slides/slide777.xml"/><Relationship Id="rId985" Type="http://schemas.openxmlformats.org/officeDocument/2006/relationships/slide" Target="slides/slide984.xml"/><Relationship Id="rId1170" Type="http://schemas.openxmlformats.org/officeDocument/2006/relationships/slide" Target="slides/slide1169.xml"/><Relationship Id="rId1629" Type="http://schemas.openxmlformats.org/officeDocument/2006/relationships/slide" Target="slides/slide1628.xml"/><Relationship Id="rId638" Type="http://schemas.openxmlformats.org/officeDocument/2006/relationships/slide" Target="slides/slide637.xml"/><Relationship Id="rId845" Type="http://schemas.openxmlformats.org/officeDocument/2006/relationships/slide" Target="slides/slide844.xml"/><Relationship Id="rId1030" Type="http://schemas.openxmlformats.org/officeDocument/2006/relationships/slide" Target="slides/slide1029.xml"/><Relationship Id="rId1268" Type="http://schemas.openxmlformats.org/officeDocument/2006/relationships/slide" Target="slides/slide1267.xml"/><Relationship Id="rId1475" Type="http://schemas.openxmlformats.org/officeDocument/2006/relationships/slide" Target="slides/slide1474.xml"/><Relationship Id="rId1682" Type="http://schemas.openxmlformats.org/officeDocument/2006/relationships/slide" Target="slides/slide1681.xml"/><Relationship Id="rId277" Type="http://schemas.openxmlformats.org/officeDocument/2006/relationships/slide" Target="slides/slide276.xml"/><Relationship Id="rId400" Type="http://schemas.openxmlformats.org/officeDocument/2006/relationships/slide" Target="slides/slide399.xml"/><Relationship Id="rId484" Type="http://schemas.openxmlformats.org/officeDocument/2006/relationships/slide" Target="slides/slide483.xml"/><Relationship Id="rId705" Type="http://schemas.openxmlformats.org/officeDocument/2006/relationships/slide" Target="slides/slide704.xml"/><Relationship Id="rId1128" Type="http://schemas.openxmlformats.org/officeDocument/2006/relationships/slide" Target="slides/slide1127.xml"/><Relationship Id="rId1335" Type="http://schemas.openxmlformats.org/officeDocument/2006/relationships/slide" Target="slides/slide1334.xml"/><Relationship Id="rId1542" Type="http://schemas.openxmlformats.org/officeDocument/2006/relationships/slide" Target="slides/slide1541.xml"/><Relationship Id="rId137" Type="http://schemas.openxmlformats.org/officeDocument/2006/relationships/slide" Target="slides/slide136.xml"/><Relationship Id="rId344" Type="http://schemas.openxmlformats.org/officeDocument/2006/relationships/slide" Target="slides/slide343.xml"/><Relationship Id="rId691" Type="http://schemas.openxmlformats.org/officeDocument/2006/relationships/slide" Target="slides/slide690.xml"/><Relationship Id="rId789" Type="http://schemas.openxmlformats.org/officeDocument/2006/relationships/slide" Target="slides/slide788.xml"/><Relationship Id="rId912" Type="http://schemas.openxmlformats.org/officeDocument/2006/relationships/slide" Target="slides/slide911.xml"/><Relationship Id="rId996" Type="http://schemas.openxmlformats.org/officeDocument/2006/relationships/slide" Target="slides/slide995.xml"/><Relationship Id="rId41" Type="http://schemas.openxmlformats.org/officeDocument/2006/relationships/slide" Target="slides/slide40.xml"/><Relationship Id="rId551" Type="http://schemas.openxmlformats.org/officeDocument/2006/relationships/slide" Target="slides/slide550.xml"/><Relationship Id="rId649" Type="http://schemas.openxmlformats.org/officeDocument/2006/relationships/slide" Target="slides/slide648.xml"/><Relationship Id="rId856" Type="http://schemas.openxmlformats.org/officeDocument/2006/relationships/slide" Target="slides/slide855.xml"/><Relationship Id="rId1181" Type="http://schemas.openxmlformats.org/officeDocument/2006/relationships/slide" Target="slides/slide1180.xml"/><Relationship Id="rId1279" Type="http://schemas.openxmlformats.org/officeDocument/2006/relationships/slide" Target="slides/slide1278.xml"/><Relationship Id="rId1402" Type="http://schemas.openxmlformats.org/officeDocument/2006/relationships/slide" Target="slides/slide1401.xml"/><Relationship Id="rId1486" Type="http://schemas.openxmlformats.org/officeDocument/2006/relationships/slide" Target="slides/slide1485.xml"/><Relationship Id="rId1707" Type="http://schemas.openxmlformats.org/officeDocument/2006/relationships/slide" Target="slides/slide1706.xml"/><Relationship Id="rId190" Type="http://schemas.openxmlformats.org/officeDocument/2006/relationships/slide" Target="slides/slide189.xml"/><Relationship Id="rId204" Type="http://schemas.openxmlformats.org/officeDocument/2006/relationships/slide" Target="slides/slide203.xml"/><Relationship Id="rId288" Type="http://schemas.openxmlformats.org/officeDocument/2006/relationships/slide" Target="slides/slide287.xml"/><Relationship Id="rId411" Type="http://schemas.openxmlformats.org/officeDocument/2006/relationships/slide" Target="slides/slide410.xml"/><Relationship Id="rId509" Type="http://schemas.openxmlformats.org/officeDocument/2006/relationships/slide" Target="slides/slide508.xml"/><Relationship Id="rId1041" Type="http://schemas.openxmlformats.org/officeDocument/2006/relationships/slide" Target="slides/slide1040.xml"/><Relationship Id="rId1139" Type="http://schemas.openxmlformats.org/officeDocument/2006/relationships/slide" Target="slides/slide1138.xml"/><Relationship Id="rId1346" Type="http://schemas.openxmlformats.org/officeDocument/2006/relationships/slide" Target="slides/slide1345.xml"/><Relationship Id="rId1693" Type="http://schemas.openxmlformats.org/officeDocument/2006/relationships/slide" Target="slides/slide1692.xml"/><Relationship Id="rId495" Type="http://schemas.openxmlformats.org/officeDocument/2006/relationships/slide" Target="slides/slide494.xml"/><Relationship Id="rId716" Type="http://schemas.openxmlformats.org/officeDocument/2006/relationships/slide" Target="slides/slide715.xml"/><Relationship Id="rId923" Type="http://schemas.openxmlformats.org/officeDocument/2006/relationships/slide" Target="slides/slide922.xml"/><Relationship Id="rId1553" Type="http://schemas.openxmlformats.org/officeDocument/2006/relationships/slide" Target="slides/slide1552.xml"/><Relationship Id="rId1760" Type="http://schemas.openxmlformats.org/officeDocument/2006/relationships/slide" Target="slides/slide1759.xml"/><Relationship Id="rId52" Type="http://schemas.openxmlformats.org/officeDocument/2006/relationships/slide" Target="slides/slide51.xml"/><Relationship Id="rId148" Type="http://schemas.openxmlformats.org/officeDocument/2006/relationships/slide" Target="slides/slide147.xml"/><Relationship Id="rId355" Type="http://schemas.openxmlformats.org/officeDocument/2006/relationships/slide" Target="slides/slide354.xml"/><Relationship Id="rId562" Type="http://schemas.openxmlformats.org/officeDocument/2006/relationships/slide" Target="slides/slide561.xml"/><Relationship Id="rId1192" Type="http://schemas.openxmlformats.org/officeDocument/2006/relationships/slide" Target="slides/slide1191.xml"/><Relationship Id="rId1206" Type="http://schemas.openxmlformats.org/officeDocument/2006/relationships/slide" Target="slides/slide1205.xml"/><Relationship Id="rId1413" Type="http://schemas.openxmlformats.org/officeDocument/2006/relationships/slide" Target="slides/slide1412.xml"/><Relationship Id="rId1620" Type="http://schemas.openxmlformats.org/officeDocument/2006/relationships/slide" Target="slides/slide1619.xml"/><Relationship Id="rId215" Type="http://schemas.openxmlformats.org/officeDocument/2006/relationships/slide" Target="slides/slide214.xml"/><Relationship Id="rId422" Type="http://schemas.openxmlformats.org/officeDocument/2006/relationships/slide" Target="slides/slide421.xml"/><Relationship Id="rId867" Type="http://schemas.openxmlformats.org/officeDocument/2006/relationships/slide" Target="slides/slide866.xml"/><Relationship Id="rId1052" Type="http://schemas.openxmlformats.org/officeDocument/2006/relationships/slide" Target="slides/slide1051.xml"/><Relationship Id="rId1497" Type="http://schemas.openxmlformats.org/officeDocument/2006/relationships/slide" Target="slides/slide1496.xml"/><Relationship Id="rId1718" Type="http://schemas.openxmlformats.org/officeDocument/2006/relationships/slide" Target="slides/slide1717.xml"/><Relationship Id="rId299" Type="http://schemas.openxmlformats.org/officeDocument/2006/relationships/slide" Target="slides/slide298.xml"/><Relationship Id="rId727" Type="http://schemas.openxmlformats.org/officeDocument/2006/relationships/slide" Target="slides/slide726.xml"/><Relationship Id="rId934" Type="http://schemas.openxmlformats.org/officeDocument/2006/relationships/slide" Target="slides/slide933.xml"/><Relationship Id="rId1357" Type="http://schemas.openxmlformats.org/officeDocument/2006/relationships/slide" Target="slides/slide1356.xml"/><Relationship Id="rId1564" Type="http://schemas.openxmlformats.org/officeDocument/2006/relationships/slide" Target="slides/slide1563.xml"/><Relationship Id="rId63" Type="http://schemas.openxmlformats.org/officeDocument/2006/relationships/slide" Target="slides/slide62.xml"/><Relationship Id="rId159" Type="http://schemas.openxmlformats.org/officeDocument/2006/relationships/slide" Target="slides/slide158.xml"/><Relationship Id="rId366" Type="http://schemas.openxmlformats.org/officeDocument/2006/relationships/slide" Target="slides/slide365.xml"/><Relationship Id="rId573" Type="http://schemas.openxmlformats.org/officeDocument/2006/relationships/slide" Target="slides/slide572.xml"/><Relationship Id="rId780" Type="http://schemas.openxmlformats.org/officeDocument/2006/relationships/slide" Target="slides/slide779.xml"/><Relationship Id="rId1217" Type="http://schemas.openxmlformats.org/officeDocument/2006/relationships/slide" Target="slides/slide1216.xml"/><Relationship Id="rId1424" Type="http://schemas.openxmlformats.org/officeDocument/2006/relationships/slide" Target="slides/slide1423.xml"/><Relationship Id="rId1631" Type="http://schemas.openxmlformats.org/officeDocument/2006/relationships/slide" Target="slides/slide1630.xml"/><Relationship Id="rId226" Type="http://schemas.openxmlformats.org/officeDocument/2006/relationships/slide" Target="slides/slide225.xml"/><Relationship Id="rId433" Type="http://schemas.openxmlformats.org/officeDocument/2006/relationships/slide" Target="slides/slide432.xml"/><Relationship Id="rId878" Type="http://schemas.openxmlformats.org/officeDocument/2006/relationships/slide" Target="slides/slide877.xml"/><Relationship Id="rId1063" Type="http://schemas.openxmlformats.org/officeDocument/2006/relationships/slide" Target="slides/slide1062.xml"/><Relationship Id="rId1270" Type="http://schemas.openxmlformats.org/officeDocument/2006/relationships/slide" Target="slides/slide1269.xml"/><Relationship Id="rId1729" Type="http://schemas.openxmlformats.org/officeDocument/2006/relationships/slide" Target="slides/slide1728.xml"/><Relationship Id="rId640" Type="http://schemas.openxmlformats.org/officeDocument/2006/relationships/slide" Target="slides/slide639.xml"/><Relationship Id="rId738" Type="http://schemas.openxmlformats.org/officeDocument/2006/relationships/slide" Target="slides/slide737.xml"/><Relationship Id="rId945" Type="http://schemas.openxmlformats.org/officeDocument/2006/relationships/slide" Target="slides/slide944.xml"/><Relationship Id="rId1368" Type="http://schemas.openxmlformats.org/officeDocument/2006/relationships/slide" Target="slides/slide1367.xml"/><Relationship Id="rId1575" Type="http://schemas.openxmlformats.org/officeDocument/2006/relationships/slide" Target="slides/slide1574.xml"/><Relationship Id="rId74" Type="http://schemas.openxmlformats.org/officeDocument/2006/relationships/slide" Target="slides/slide73.xml"/><Relationship Id="rId377" Type="http://schemas.openxmlformats.org/officeDocument/2006/relationships/slide" Target="slides/slide376.xml"/><Relationship Id="rId500" Type="http://schemas.openxmlformats.org/officeDocument/2006/relationships/slide" Target="slides/slide499.xml"/><Relationship Id="rId584" Type="http://schemas.openxmlformats.org/officeDocument/2006/relationships/slide" Target="slides/slide583.xml"/><Relationship Id="rId805" Type="http://schemas.openxmlformats.org/officeDocument/2006/relationships/slide" Target="slides/slide804.xml"/><Relationship Id="rId1130" Type="http://schemas.openxmlformats.org/officeDocument/2006/relationships/slide" Target="slides/slide1129.xml"/><Relationship Id="rId1228" Type="http://schemas.openxmlformats.org/officeDocument/2006/relationships/slide" Target="slides/slide1227.xml"/><Relationship Id="rId1435" Type="http://schemas.openxmlformats.org/officeDocument/2006/relationships/slide" Target="slides/slide1434.xml"/><Relationship Id="rId5" Type="http://schemas.openxmlformats.org/officeDocument/2006/relationships/slide" Target="slides/slide4.xml"/><Relationship Id="rId237" Type="http://schemas.openxmlformats.org/officeDocument/2006/relationships/slide" Target="slides/slide236.xml"/><Relationship Id="rId791" Type="http://schemas.openxmlformats.org/officeDocument/2006/relationships/slide" Target="slides/slide790.xml"/><Relationship Id="rId889" Type="http://schemas.openxmlformats.org/officeDocument/2006/relationships/slide" Target="slides/slide888.xml"/><Relationship Id="rId1074" Type="http://schemas.openxmlformats.org/officeDocument/2006/relationships/slide" Target="slides/slide1073.xml"/><Relationship Id="rId1642" Type="http://schemas.openxmlformats.org/officeDocument/2006/relationships/slide" Target="slides/slide1641.xml"/><Relationship Id="rId444" Type="http://schemas.openxmlformats.org/officeDocument/2006/relationships/slide" Target="slides/slide443.xml"/><Relationship Id="rId651" Type="http://schemas.openxmlformats.org/officeDocument/2006/relationships/slide" Target="slides/slide650.xml"/><Relationship Id="rId749" Type="http://schemas.openxmlformats.org/officeDocument/2006/relationships/slide" Target="slides/slide748.xml"/><Relationship Id="rId1281" Type="http://schemas.openxmlformats.org/officeDocument/2006/relationships/slide" Target="slides/slide1280.xml"/><Relationship Id="rId1379" Type="http://schemas.openxmlformats.org/officeDocument/2006/relationships/slide" Target="slides/slide1378.xml"/><Relationship Id="rId1502" Type="http://schemas.openxmlformats.org/officeDocument/2006/relationships/slide" Target="slides/slide1501.xml"/><Relationship Id="rId1586" Type="http://schemas.openxmlformats.org/officeDocument/2006/relationships/slide" Target="slides/slide1585.xml"/><Relationship Id="rId290" Type="http://schemas.openxmlformats.org/officeDocument/2006/relationships/slide" Target="slides/slide289.xml"/><Relationship Id="rId304" Type="http://schemas.openxmlformats.org/officeDocument/2006/relationships/slide" Target="slides/slide303.xml"/><Relationship Id="rId388" Type="http://schemas.openxmlformats.org/officeDocument/2006/relationships/slide" Target="slides/slide387.xml"/><Relationship Id="rId511" Type="http://schemas.openxmlformats.org/officeDocument/2006/relationships/slide" Target="slides/slide510.xml"/><Relationship Id="rId609" Type="http://schemas.openxmlformats.org/officeDocument/2006/relationships/slide" Target="slides/slide608.xml"/><Relationship Id="rId956" Type="http://schemas.openxmlformats.org/officeDocument/2006/relationships/slide" Target="slides/slide955.xml"/><Relationship Id="rId1141" Type="http://schemas.openxmlformats.org/officeDocument/2006/relationships/slide" Target="slides/slide1140.xml"/><Relationship Id="rId1239" Type="http://schemas.openxmlformats.org/officeDocument/2006/relationships/slide" Target="slides/slide1238.xml"/><Relationship Id="rId85" Type="http://schemas.openxmlformats.org/officeDocument/2006/relationships/slide" Target="slides/slide84.xml"/><Relationship Id="rId150" Type="http://schemas.openxmlformats.org/officeDocument/2006/relationships/slide" Target="slides/slide149.xml"/><Relationship Id="rId595" Type="http://schemas.openxmlformats.org/officeDocument/2006/relationships/slide" Target="slides/slide594.xml"/><Relationship Id="rId816" Type="http://schemas.openxmlformats.org/officeDocument/2006/relationships/slide" Target="slides/slide815.xml"/><Relationship Id="rId1001" Type="http://schemas.openxmlformats.org/officeDocument/2006/relationships/slide" Target="slides/slide1000.xml"/><Relationship Id="rId1446" Type="http://schemas.openxmlformats.org/officeDocument/2006/relationships/slide" Target="slides/slide1445.xml"/><Relationship Id="rId1653" Type="http://schemas.openxmlformats.org/officeDocument/2006/relationships/slide" Target="slides/slide1652.xml"/><Relationship Id="rId248" Type="http://schemas.openxmlformats.org/officeDocument/2006/relationships/slide" Target="slides/slide247.xml"/><Relationship Id="rId455" Type="http://schemas.openxmlformats.org/officeDocument/2006/relationships/slide" Target="slides/slide454.xml"/><Relationship Id="rId662" Type="http://schemas.openxmlformats.org/officeDocument/2006/relationships/slide" Target="slides/slide661.xml"/><Relationship Id="rId1085" Type="http://schemas.openxmlformats.org/officeDocument/2006/relationships/slide" Target="slides/slide1084.xml"/><Relationship Id="rId1292" Type="http://schemas.openxmlformats.org/officeDocument/2006/relationships/slide" Target="slides/slide1291.xml"/><Relationship Id="rId1306" Type="http://schemas.openxmlformats.org/officeDocument/2006/relationships/slide" Target="slides/slide1305.xml"/><Relationship Id="rId1513" Type="http://schemas.openxmlformats.org/officeDocument/2006/relationships/slide" Target="slides/slide1512.xml"/><Relationship Id="rId1720" Type="http://schemas.openxmlformats.org/officeDocument/2006/relationships/slide" Target="slides/slide1719.xml"/><Relationship Id="rId12" Type="http://schemas.openxmlformats.org/officeDocument/2006/relationships/slide" Target="slides/slide11.xml"/><Relationship Id="rId108" Type="http://schemas.openxmlformats.org/officeDocument/2006/relationships/slide" Target="slides/slide107.xml"/><Relationship Id="rId315" Type="http://schemas.openxmlformats.org/officeDocument/2006/relationships/slide" Target="slides/slide314.xml"/><Relationship Id="rId522" Type="http://schemas.openxmlformats.org/officeDocument/2006/relationships/slide" Target="slides/slide521.xml"/><Relationship Id="rId967" Type="http://schemas.openxmlformats.org/officeDocument/2006/relationships/slide" Target="slides/slide966.xml"/><Relationship Id="rId1152" Type="http://schemas.openxmlformats.org/officeDocument/2006/relationships/slide" Target="slides/slide1151.xml"/><Relationship Id="rId1597" Type="http://schemas.openxmlformats.org/officeDocument/2006/relationships/slide" Target="slides/slide1596.xml"/><Relationship Id="rId96" Type="http://schemas.openxmlformats.org/officeDocument/2006/relationships/slide" Target="slides/slide95.xml"/><Relationship Id="rId161" Type="http://schemas.openxmlformats.org/officeDocument/2006/relationships/slide" Target="slides/slide160.xml"/><Relationship Id="rId399" Type="http://schemas.openxmlformats.org/officeDocument/2006/relationships/slide" Target="slides/slide398.xml"/><Relationship Id="rId827" Type="http://schemas.openxmlformats.org/officeDocument/2006/relationships/slide" Target="slides/slide826.xml"/><Relationship Id="rId1012" Type="http://schemas.openxmlformats.org/officeDocument/2006/relationships/slide" Target="slides/slide1011.xml"/><Relationship Id="rId1457" Type="http://schemas.openxmlformats.org/officeDocument/2006/relationships/slide" Target="slides/slide1456.xml"/><Relationship Id="rId1664" Type="http://schemas.openxmlformats.org/officeDocument/2006/relationships/slide" Target="slides/slide1663.xml"/><Relationship Id="rId259" Type="http://schemas.openxmlformats.org/officeDocument/2006/relationships/slide" Target="slides/slide258.xml"/><Relationship Id="rId466" Type="http://schemas.openxmlformats.org/officeDocument/2006/relationships/slide" Target="slides/slide465.xml"/><Relationship Id="rId673" Type="http://schemas.openxmlformats.org/officeDocument/2006/relationships/slide" Target="slides/slide672.xml"/><Relationship Id="rId880" Type="http://schemas.openxmlformats.org/officeDocument/2006/relationships/slide" Target="slides/slide879.xml"/><Relationship Id="rId1096" Type="http://schemas.openxmlformats.org/officeDocument/2006/relationships/slide" Target="slides/slide1095.xml"/><Relationship Id="rId1317" Type="http://schemas.openxmlformats.org/officeDocument/2006/relationships/slide" Target="slides/slide1316.xml"/><Relationship Id="rId1524" Type="http://schemas.openxmlformats.org/officeDocument/2006/relationships/slide" Target="slides/slide1523.xml"/><Relationship Id="rId1731" Type="http://schemas.openxmlformats.org/officeDocument/2006/relationships/slide" Target="slides/slide1730.xml"/><Relationship Id="rId23" Type="http://schemas.openxmlformats.org/officeDocument/2006/relationships/slide" Target="slides/slide22.xml"/><Relationship Id="rId119" Type="http://schemas.openxmlformats.org/officeDocument/2006/relationships/slide" Target="slides/slide118.xml"/><Relationship Id="rId326" Type="http://schemas.openxmlformats.org/officeDocument/2006/relationships/slide" Target="slides/slide325.xml"/><Relationship Id="rId533" Type="http://schemas.openxmlformats.org/officeDocument/2006/relationships/slide" Target="slides/slide532.xml"/><Relationship Id="rId978" Type="http://schemas.openxmlformats.org/officeDocument/2006/relationships/slide" Target="slides/slide977.xml"/><Relationship Id="rId1163" Type="http://schemas.openxmlformats.org/officeDocument/2006/relationships/slide" Target="slides/slide1162.xml"/><Relationship Id="rId1370" Type="http://schemas.openxmlformats.org/officeDocument/2006/relationships/slide" Target="slides/slide1369.xml"/><Relationship Id="rId740" Type="http://schemas.openxmlformats.org/officeDocument/2006/relationships/slide" Target="slides/slide739.xml"/><Relationship Id="rId838" Type="http://schemas.openxmlformats.org/officeDocument/2006/relationships/slide" Target="slides/slide837.xml"/><Relationship Id="rId1023" Type="http://schemas.openxmlformats.org/officeDocument/2006/relationships/slide" Target="slides/slide1022.xml"/><Relationship Id="rId1468" Type="http://schemas.openxmlformats.org/officeDocument/2006/relationships/slide" Target="slides/slide1467.xml"/><Relationship Id="rId1675" Type="http://schemas.openxmlformats.org/officeDocument/2006/relationships/slide" Target="slides/slide1674.xml"/><Relationship Id="rId172" Type="http://schemas.openxmlformats.org/officeDocument/2006/relationships/slide" Target="slides/slide171.xml"/><Relationship Id="rId477" Type="http://schemas.openxmlformats.org/officeDocument/2006/relationships/slide" Target="slides/slide476.xml"/><Relationship Id="rId600" Type="http://schemas.openxmlformats.org/officeDocument/2006/relationships/slide" Target="slides/slide599.xml"/><Relationship Id="rId684" Type="http://schemas.openxmlformats.org/officeDocument/2006/relationships/slide" Target="slides/slide683.xml"/><Relationship Id="rId1230" Type="http://schemas.openxmlformats.org/officeDocument/2006/relationships/slide" Target="slides/slide1229.xml"/><Relationship Id="rId1328" Type="http://schemas.openxmlformats.org/officeDocument/2006/relationships/slide" Target="slides/slide1327.xml"/><Relationship Id="rId1535" Type="http://schemas.openxmlformats.org/officeDocument/2006/relationships/slide" Target="slides/slide1534.xml"/><Relationship Id="rId337" Type="http://schemas.openxmlformats.org/officeDocument/2006/relationships/slide" Target="slides/slide336.xml"/><Relationship Id="rId891" Type="http://schemas.openxmlformats.org/officeDocument/2006/relationships/slide" Target="slides/slide890.xml"/><Relationship Id="rId905" Type="http://schemas.openxmlformats.org/officeDocument/2006/relationships/slide" Target="slides/slide904.xml"/><Relationship Id="rId989" Type="http://schemas.openxmlformats.org/officeDocument/2006/relationships/slide" Target="slides/slide988.xml"/><Relationship Id="rId1742" Type="http://schemas.openxmlformats.org/officeDocument/2006/relationships/slide" Target="slides/slide1741.xml"/><Relationship Id="rId34" Type="http://schemas.openxmlformats.org/officeDocument/2006/relationships/slide" Target="slides/slide33.xml"/><Relationship Id="rId544" Type="http://schemas.openxmlformats.org/officeDocument/2006/relationships/slide" Target="slides/slide543.xml"/><Relationship Id="rId751" Type="http://schemas.openxmlformats.org/officeDocument/2006/relationships/slide" Target="slides/slide750.xml"/><Relationship Id="rId849" Type="http://schemas.openxmlformats.org/officeDocument/2006/relationships/slide" Target="slides/slide848.xml"/><Relationship Id="rId1174" Type="http://schemas.openxmlformats.org/officeDocument/2006/relationships/slide" Target="slides/slide1173.xml"/><Relationship Id="rId1381" Type="http://schemas.openxmlformats.org/officeDocument/2006/relationships/slide" Target="slides/slide1380.xml"/><Relationship Id="rId1479" Type="http://schemas.openxmlformats.org/officeDocument/2006/relationships/slide" Target="slides/slide1478.xml"/><Relationship Id="rId1602" Type="http://schemas.openxmlformats.org/officeDocument/2006/relationships/slide" Target="slides/slide1601.xml"/><Relationship Id="rId1686" Type="http://schemas.openxmlformats.org/officeDocument/2006/relationships/slide" Target="slides/slide1685.xml"/><Relationship Id="rId183" Type="http://schemas.openxmlformats.org/officeDocument/2006/relationships/slide" Target="slides/slide182.xml"/><Relationship Id="rId390" Type="http://schemas.openxmlformats.org/officeDocument/2006/relationships/slide" Target="slides/slide389.xml"/><Relationship Id="rId404" Type="http://schemas.openxmlformats.org/officeDocument/2006/relationships/slide" Target="slides/slide403.xml"/><Relationship Id="rId611" Type="http://schemas.openxmlformats.org/officeDocument/2006/relationships/slide" Target="slides/slide610.xml"/><Relationship Id="rId1034" Type="http://schemas.openxmlformats.org/officeDocument/2006/relationships/slide" Target="slides/slide1033.xml"/><Relationship Id="rId1241" Type="http://schemas.openxmlformats.org/officeDocument/2006/relationships/slide" Target="slides/slide1240.xml"/><Relationship Id="rId1339" Type="http://schemas.openxmlformats.org/officeDocument/2006/relationships/slide" Target="slides/slide1338.xml"/><Relationship Id="rId250" Type="http://schemas.openxmlformats.org/officeDocument/2006/relationships/slide" Target="slides/slide249.xml"/><Relationship Id="rId488" Type="http://schemas.openxmlformats.org/officeDocument/2006/relationships/slide" Target="slides/slide487.xml"/><Relationship Id="rId695" Type="http://schemas.openxmlformats.org/officeDocument/2006/relationships/slide" Target="slides/slide694.xml"/><Relationship Id="rId709" Type="http://schemas.openxmlformats.org/officeDocument/2006/relationships/slide" Target="slides/slide708.xml"/><Relationship Id="rId916" Type="http://schemas.openxmlformats.org/officeDocument/2006/relationships/slide" Target="slides/slide915.xml"/><Relationship Id="rId1101" Type="http://schemas.openxmlformats.org/officeDocument/2006/relationships/slide" Target="slides/slide1100.xml"/><Relationship Id="rId1546" Type="http://schemas.openxmlformats.org/officeDocument/2006/relationships/slide" Target="slides/slide1545.xml"/><Relationship Id="rId1753" Type="http://schemas.openxmlformats.org/officeDocument/2006/relationships/slide" Target="slides/slide1752.xml"/><Relationship Id="rId45" Type="http://schemas.openxmlformats.org/officeDocument/2006/relationships/slide" Target="slides/slide44.xml"/><Relationship Id="rId110" Type="http://schemas.openxmlformats.org/officeDocument/2006/relationships/slide" Target="slides/slide109.xml"/><Relationship Id="rId348" Type="http://schemas.openxmlformats.org/officeDocument/2006/relationships/slide" Target="slides/slide347.xml"/><Relationship Id="rId555" Type="http://schemas.openxmlformats.org/officeDocument/2006/relationships/slide" Target="slides/slide554.xml"/><Relationship Id="rId762" Type="http://schemas.openxmlformats.org/officeDocument/2006/relationships/slide" Target="slides/slide761.xml"/><Relationship Id="rId1185" Type="http://schemas.openxmlformats.org/officeDocument/2006/relationships/slide" Target="slides/slide1184.xml"/><Relationship Id="rId1392" Type="http://schemas.openxmlformats.org/officeDocument/2006/relationships/slide" Target="slides/slide1391.xml"/><Relationship Id="rId1406" Type="http://schemas.openxmlformats.org/officeDocument/2006/relationships/slide" Target="slides/slide1405.xml"/><Relationship Id="rId1613" Type="http://schemas.openxmlformats.org/officeDocument/2006/relationships/slide" Target="slides/slide1612.xml"/><Relationship Id="rId194" Type="http://schemas.openxmlformats.org/officeDocument/2006/relationships/slide" Target="slides/slide193.xml"/><Relationship Id="rId208" Type="http://schemas.openxmlformats.org/officeDocument/2006/relationships/slide" Target="slides/slide207.xml"/><Relationship Id="rId415" Type="http://schemas.openxmlformats.org/officeDocument/2006/relationships/slide" Target="slides/slide414.xml"/><Relationship Id="rId622" Type="http://schemas.openxmlformats.org/officeDocument/2006/relationships/slide" Target="slides/slide621.xml"/><Relationship Id="rId1045" Type="http://schemas.openxmlformats.org/officeDocument/2006/relationships/slide" Target="slides/slide1044.xml"/><Relationship Id="rId1252" Type="http://schemas.openxmlformats.org/officeDocument/2006/relationships/slide" Target="slides/slide1251.xml"/><Relationship Id="rId1697" Type="http://schemas.openxmlformats.org/officeDocument/2006/relationships/slide" Target="slides/slide1696.xml"/><Relationship Id="rId261" Type="http://schemas.openxmlformats.org/officeDocument/2006/relationships/slide" Target="slides/slide260.xml"/><Relationship Id="rId499" Type="http://schemas.openxmlformats.org/officeDocument/2006/relationships/slide" Target="slides/slide498.xml"/><Relationship Id="rId927" Type="http://schemas.openxmlformats.org/officeDocument/2006/relationships/slide" Target="slides/slide926.xml"/><Relationship Id="rId1112" Type="http://schemas.openxmlformats.org/officeDocument/2006/relationships/slide" Target="slides/slide1111.xml"/><Relationship Id="rId1557" Type="http://schemas.openxmlformats.org/officeDocument/2006/relationships/slide" Target="slides/slide1556.xml"/><Relationship Id="rId1764" Type="http://schemas.openxmlformats.org/officeDocument/2006/relationships/presProps" Target="presProps.xml"/><Relationship Id="rId56" Type="http://schemas.openxmlformats.org/officeDocument/2006/relationships/slide" Target="slides/slide55.xml"/><Relationship Id="rId359" Type="http://schemas.openxmlformats.org/officeDocument/2006/relationships/slide" Target="slides/slide358.xml"/><Relationship Id="rId566" Type="http://schemas.openxmlformats.org/officeDocument/2006/relationships/slide" Target="slides/slide565.xml"/><Relationship Id="rId773" Type="http://schemas.openxmlformats.org/officeDocument/2006/relationships/slide" Target="slides/slide772.xml"/><Relationship Id="rId1196" Type="http://schemas.openxmlformats.org/officeDocument/2006/relationships/slide" Target="slides/slide1195.xml"/><Relationship Id="rId1417" Type="http://schemas.openxmlformats.org/officeDocument/2006/relationships/slide" Target="slides/slide1416.xml"/><Relationship Id="rId1624" Type="http://schemas.openxmlformats.org/officeDocument/2006/relationships/slide" Target="slides/slide1623.xml"/><Relationship Id="rId121" Type="http://schemas.openxmlformats.org/officeDocument/2006/relationships/slide" Target="slides/slide120.xml"/><Relationship Id="rId219" Type="http://schemas.openxmlformats.org/officeDocument/2006/relationships/slide" Target="slides/slide218.xml"/><Relationship Id="rId426" Type="http://schemas.openxmlformats.org/officeDocument/2006/relationships/slide" Target="slides/slide425.xml"/><Relationship Id="rId633" Type="http://schemas.openxmlformats.org/officeDocument/2006/relationships/slide" Target="slides/slide632.xml"/><Relationship Id="rId980" Type="http://schemas.openxmlformats.org/officeDocument/2006/relationships/slide" Target="slides/slide979.xml"/><Relationship Id="rId1056" Type="http://schemas.openxmlformats.org/officeDocument/2006/relationships/slide" Target="slides/slide1055.xml"/><Relationship Id="rId1263" Type="http://schemas.openxmlformats.org/officeDocument/2006/relationships/slide" Target="slides/slide1262.xml"/><Relationship Id="rId840" Type="http://schemas.openxmlformats.org/officeDocument/2006/relationships/slide" Target="slides/slide839.xml"/><Relationship Id="rId938" Type="http://schemas.openxmlformats.org/officeDocument/2006/relationships/slide" Target="slides/slide937.xml"/><Relationship Id="rId1470" Type="http://schemas.openxmlformats.org/officeDocument/2006/relationships/slide" Target="slides/slide1469.xml"/><Relationship Id="rId1568" Type="http://schemas.openxmlformats.org/officeDocument/2006/relationships/slide" Target="slides/slide1567.xml"/><Relationship Id="rId67" Type="http://schemas.openxmlformats.org/officeDocument/2006/relationships/slide" Target="slides/slide66.xml"/><Relationship Id="rId272" Type="http://schemas.openxmlformats.org/officeDocument/2006/relationships/slide" Target="slides/slide271.xml"/><Relationship Id="rId577" Type="http://schemas.openxmlformats.org/officeDocument/2006/relationships/slide" Target="slides/slide576.xml"/><Relationship Id="rId700" Type="http://schemas.openxmlformats.org/officeDocument/2006/relationships/slide" Target="slides/slide699.xml"/><Relationship Id="rId1123" Type="http://schemas.openxmlformats.org/officeDocument/2006/relationships/slide" Target="slides/slide1122.xml"/><Relationship Id="rId1330" Type="http://schemas.openxmlformats.org/officeDocument/2006/relationships/slide" Target="slides/slide1329.xml"/><Relationship Id="rId1428" Type="http://schemas.openxmlformats.org/officeDocument/2006/relationships/slide" Target="slides/slide1427.xml"/><Relationship Id="rId1635" Type="http://schemas.openxmlformats.org/officeDocument/2006/relationships/slide" Target="slides/slide1634.xml"/><Relationship Id="rId132" Type="http://schemas.openxmlformats.org/officeDocument/2006/relationships/slide" Target="slides/slide131.xml"/><Relationship Id="rId784" Type="http://schemas.openxmlformats.org/officeDocument/2006/relationships/slide" Target="slides/slide783.xml"/><Relationship Id="rId991" Type="http://schemas.openxmlformats.org/officeDocument/2006/relationships/slide" Target="slides/slide990.xml"/><Relationship Id="rId1067" Type="http://schemas.openxmlformats.org/officeDocument/2006/relationships/slide" Target="slides/slide1066.xml"/><Relationship Id="rId437" Type="http://schemas.openxmlformats.org/officeDocument/2006/relationships/slide" Target="slides/slide436.xml"/><Relationship Id="rId644" Type="http://schemas.openxmlformats.org/officeDocument/2006/relationships/slide" Target="slides/slide643.xml"/><Relationship Id="rId851" Type="http://schemas.openxmlformats.org/officeDocument/2006/relationships/slide" Target="slides/slide850.xml"/><Relationship Id="rId1274" Type="http://schemas.openxmlformats.org/officeDocument/2006/relationships/slide" Target="slides/slide1273.xml"/><Relationship Id="rId1481" Type="http://schemas.openxmlformats.org/officeDocument/2006/relationships/slide" Target="slides/slide1480.xml"/><Relationship Id="rId1579" Type="http://schemas.openxmlformats.org/officeDocument/2006/relationships/slide" Target="slides/slide1578.xml"/><Relationship Id="rId1702" Type="http://schemas.openxmlformats.org/officeDocument/2006/relationships/slide" Target="slides/slide1701.xml"/><Relationship Id="rId283" Type="http://schemas.openxmlformats.org/officeDocument/2006/relationships/slide" Target="slides/slide282.xml"/><Relationship Id="rId490" Type="http://schemas.openxmlformats.org/officeDocument/2006/relationships/slide" Target="slides/slide489.xml"/><Relationship Id="rId504" Type="http://schemas.openxmlformats.org/officeDocument/2006/relationships/slide" Target="slides/slide503.xml"/><Relationship Id="rId711" Type="http://schemas.openxmlformats.org/officeDocument/2006/relationships/slide" Target="slides/slide710.xml"/><Relationship Id="rId949" Type="http://schemas.openxmlformats.org/officeDocument/2006/relationships/slide" Target="slides/slide948.xml"/><Relationship Id="rId1134" Type="http://schemas.openxmlformats.org/officeDocument/2006/relationships/slide" Target="slides/slide1133.xml"/><Relationship Id="rId1341" Type="http://schemas.openxmlformats.org/officeDocument/2006/relationships/slide" Target="slides/slide1340.xml"/><Relationship Id="rId78" Type="http://schemas.openxmlformats.org/officeDocument/2006/relationships/slide" Target="slides/slide77.xml"/><Relationship Id="rId143" Type="http://schemas.openxmlformats.org/officeDocument/2006/relationships/slide" Target="slides/slide142.xml"/><Relationship Id="rId350" Type="http://schemas.openxmlformats.org/officeDocument/2006/relationships/slide" Target="slides/slide349.xml"/><Relationship Id="rId588" Type="http://schemas.openxmlformats.org/officeDocument/2006/relationships/slide" Target="slides/slide587.xml"/><Relationship Id="rId795" Type="http://schemas.openxmlformats.org/officeDocument/2006/relationships/slide" Target="slides/slide794.xml"/><Relationship Id="rId809" Type="http://schemas.openxmlformats.org/officeDocument/2006/relationships/slide" Target="slides/slide808.xml"/><Relationship Id="rId1201" Type="http://schemas.openxmlformats.org/officeDocument/2006/relationships/slide" Target="slides/slide1200.xml"/><Relationship Id="rId1439" Type="http://schemas.openxmlformats.org/officeDocument/2006/relationships/slide" Target="slides/slide1438.xml"/><Relationship Id="rId1646" Type="http://schemas.openxmlformats.org/officeDocument/2006/relationships/slide" Target="slides/slide1645.xml"/><Relationship Id="rId9" Type="http://schemas.openxmlformats.org/officeDocument/2006/relationships/slide" Target="slides/slide8.xml"/><Relationship Id="rId210" Type="http://schemas.openxmlformats.org/officeDocument/2006/relationships/slide" Target="slides/slide209.xml"/><Relationship Id="rId448" Type="http://schemas.openxmlformats.org/officeDocument/2006/relationships/slide" Target="slides/slide447.xml"/><Relationship Id="rId655" Type="http://schemas.openxmlformats.org/officeDocument/2006/relationships/slide" Target="slides/slide654.xml"/><Relationship Id="rId862" Type="http://schemas.openxmlformats.org/officeDocument/2006/relationships/slide" Target="slides/slide861.xml"/><Relationship Id="rId1078" Type="http://schemas.openxmlformats.org/officeDocument/2006/relationships/slide" Target="slides/slide1077.xml"/><Relationship Id="rId1285" Type="http://schemas.openxmlformats.org/officeDocument/2006/relationships/slide" Target="slides/slide1284.xml"/><Relationship Id="rId1492" Type="http://schemas.openxmlformats.org/officeDocument/2006/relationships/slide" Target="slides/slide1491.xml"/><Relationship Id="rId1506" Type="http://schemas.openxmlformats.org/officeDocument/2006/relationships/slide" Target="slides/slide1505.xml"/><Relationship Id="rId1713" Type="http://schemas.openxmlformats.org/officeDocument/2006/relationships/slide" Target="slides/slide1712.xml"/><Relationship Id="rId294" Type="http://schemas.openxmlformats.org/officeDocument/2006/relationships/slide" Target="slides/slide293.xml"/><Relationship Id="rId308" Type="http://schemas.openxmlformats.org/officeDocument/2006/relationships/slide" Target="slides/slide307.xml"/><Relationship Id="rId515" Type="http://schemas.openxmlformats.org/officeDocument/2006/relationships/slide" Target="slides/slide514.xml"/><Relationship Id="rId722" Type="http://schemas.openxmlformats.org/officeDocument/2006/relationships/slide" Target="slides/slide721.xml"/><Relationship Id="rId1145" Type="http://schemas.openxmlformats.org/officeDocument/2006/relationships/slide" Target="slides/slide1144.xml"/><Relationship Id="rId1352" Type="http://schemas.openxmlformats.org/officeDocument/2006/relationships/slide" Target="slides/slide1351.xml"/><Relationship Id="rId89" Type="http://schemas.openxmlformats.org/officeDocument/2006/relationships/slide" Target="slides/slide88.xml"/><Relationship Id="rId154" Type="http://schemas.openxmlformats.org/officeDocument/2006/relationships/slide" Target="slides/slide153.xml"/><Relationship Id="rId361" Type="http://schemas.openxmlformats.org/officeDocument/2006/relationships/slide" Target="slides/slide360.xml"/><Relationship Id="rId599" Type="http://schemas.openxmlformats.org/officeDocument/2006/relationships/slide" Target="slides/slide598.xml"/><Relationship Id="rId1005" Type="http://schemas.openxmlformats.org/officeDocument/2006/relationships/slide" Target="slides/slide1004.xml"/><Relationship Id="rId1212" Type="http://schemas.openxmlformats.org/officeDocument/2006/relationships/slide" Target="slides/slide1211.xml"/><Relationship Id="rId1657" Type="http://schemas.openxmlformats.org/officeDocument/2006/relationships/slide" Target="slides/slide1656.xml"/><Relationship Id="rId459" Type="http://schemas.openxmlformats.org/officeDocument/2006/relationships/slide" Target="slides/slide458.xml"/><Relationship Id="rId666" Type="http://schemas.openxmlformats.org/officeDocument/2006/relationships/slide" Target="slides/slide665.xml"/><Relationship Id="rId873" Type="http://schemas.openxmlformats.org/officeDocument/2006/relationships/slide" Target="slides/slide872.xml"/><Relationship Id="rId1089" Type="http://schemas.openxmlformats.org/officeDocument/2006/relationships/slide" Target="slides/slide1088.xml"/><Relationship Id="rId1296" Type="http://schemas.openxmlformats.org/officeDocument/2006/relationships/slide" Target="slides/slide1295.xml"/><Relationship Id="rId1517" Type="http://schemas.openxmlformats.org/officeDocument/2006/relationships/slide" Target="slides/slide1516.xml"/><Relationship Id="rId1724" Type="http://schemas.openxmlformats.org/officeDocument/2006/relationships/slide" Target="slides/slide1723.xml"/><Relationship Id="rId16" Type="http://schemas.openxmlformats.org/officeDocument/2006/relationships/slide" Target="slides/slide15.xml"/><Relationship Id="rId221" Type="http://schemas.openxmlformats.org/officeDocument/2006/relationships/slide" Target="slides/slide220.xml"/><Relationship Id="rId319" Type="http://schemas.openxmlformats.org/officeDocument/2006/relationships/slide" Target="slides/slide318.xml"/><Relationship Id="rId526" Type="http://schemas.openxmlformats.org/officeDocument/2006/relationships/slide" Target="slides/slide525.xml"/><Relationship Id="rId1156" Type="http://schemas.openxmlformats.org/officeDocument/2006/relationships/slide" Target="slides/slide1155.xml"/><Relationship Id="rId1363" Type="http://schemas.openxmlformats.org/officeDocument/2006/relationships/slide" Target="slides/slide1362.xml"/><Relationship Id="rId733" Type="http://schemas.openxmlformats.org/officeDocument/2006/relationships/slide" Target="slides/slide732.xml"/><Relationship Id="rId940" Type="http://schemas.openxmlformats.org/officeDocument/2006/relationships/slide" Target="slides/slide939.xml"/><Relationship Id="rId1016" Type="http://schemas.openxmlformats.org/officeDocument/2006/relationships/slide" Target="slides/slide1015.xml"/><Relationship Id="rId1570" Type="http://schemas.openxmlformats.org/officeDocument/2006/relationships/slide" Target="slides/slide1569.xml"/><Relationship Id="rId1668" Type="http://schemas.openxmlformats.org/officeDocument/2006/relationships/slide" Target="slides/slide1667.xml"/><Relationship Id="rId165" Type="http://schemas.openxmlformats.org/officeDocument/2006/relationships/slide" Target="slides/slide164.xml"/><Relationship Id="rId372" Type="http://schemas.openxmlformats.org/officeDocument/2006/relationships/slide" Target="slides/slide371.xml"/><Relationship Id="rId677" Type="http://schemas.openxmlformats.org/officeDocument/2006/relationships/slide" Target="slides/slide676.xml"/><Relationship Id="rId800" Type="http://schemas.openxmlformats.org/officeDocument/2006/relationships/slide" Target="slides/slide799.xml"/><Relationship Id="rId1223" Type="http://schemas.openxmlformats.org/officeDocument/2006/relationships/slide" Target="slides/slide1222.xml"/><Relationship Id="rId1430" Type="http://schemas.openxmlformats.org/officeDocument/2006/relationships/slide" Target="slides/slide1429.xml"/><Relationship Id="rId1528" Type="http://schemas.openxmlformats.org/officeDocument/2006/relationships/slide" Target="slides/slide1527.xml"/><Relationship Id="rId232" Type="http://schemas.openxmlformats.org/officeDocument/2006/relationships/slide" Target="slides/slide231.xml"/><Relationship Id="rId884" Type="http://schemas.openxmlformats.org/officeDocument/2006/relationships/slide" Target="slides/slide883.xml"/><Relationship Id="rId1735" Type="http://schemas.openxmlformats.org/officeDocument/2006/relationships/slide" Target="slides/slide1734.xml"/><Relationship Id="rId27" Type="http://schemas.openxmlformats.org/officeDocument/2006/relationships/slide" Target="slides/slide26.xml"/><Relationship Id="rId537" Type="http://schemas.openxmlformats.org/officeDocument/2006/relationships/slide" Target="slides/slide536.xml"/><Relationship Id="rId744" Type="http://schemas.openxmlformats.org/officeDocument/2006/relationships/slide" Target="slides/slide743.xml"/><Relationship Id="rId951" Type="http://schemas.openxmlformats.org/officeDocument/2006/relationships/slide" Target="slides/slide950.xml"/><Relationship Id="rId1167" Type="http://schemas.openxmlformats.org/officeDocument/2006/relationships/slide" Target="slides/slide1166.xml"/><Relationship Id="rId1374" Type="http://schemas.openxmlformats.org/officeDocument/2006/relationships/slide" Target="slides/slide1373.xml"/><Relationship Id="rId1581" Type="http://schemas.openxmlformats.org/officeDocument/2006/relationships/slide" Target="slides/slide1580.xml"/><Relationship Id="rId1679" Type="http://schemas.openxmlformats.org/officeDocument/2006/relationships/slide" Target="slides/slide1678.xml"/><Relationship Id="rId80" Type="http://schemas.openxmlformats.org/officeDocument/2006/relationships/slide" Target="slides/slide79.xml"/><Relationship Id="rId176" Type="http://schemas.openxmlformats.org/officeDocument/2006/relationships/slide" Target="slides/slide175.xml"/><Relationship Id="rId383" Type="http://schemas.openxmlformats.org/officeDocument/2006/relationships/slide" Target="slides/slide382.xml"/><Relationship Id="rId590" Type="http://schemas.openxmlformats.org/officeDocument/2006/relationships/slide" Target="slides/slide589.xml"/><Relationship Id="rId604" Type="http://schemas.openxmlformats.org/officeDocument/2006/relationships/slide" Target="slides/slide603.xml"/><Relationship Id="rId811" Type="http://schemas.openxmlformats.org/officeDocument/2006/relationships/slide" Target="slides/slide810.xml"/><Relationship Id="rId1027" Type="http://schemas.openxmlformats.org/officeDocument/2006/relationships/slide" Target="slides/slide1026.xml"/><Relationship Id="rId1234" Type="http://schemas.openxmlformats.org/officeDocument/2006/relationships/slide" Target="slides/slide1233.xml"/><Relationship Id="rId1441" Type="http://schemas.openxmlformats.org/officeDocument/2006/relationships/slide" Target="slides/slide1440.xml"/><Relationship Id="rId243" Type="http://schemas.openxmlformats.org/officeDocument/2006/relationships/slide" Target="slides/slide242.xml"/><Relationship Id="rId450" Type="http://schemas.openxmlformats.org/officeDocument/2006/relationships/slide" Target="slides/slide449.xml"/><Relationship Id="rId688" Type="http://schemas.openxmlformats.org/officeDocument/2006/relationships/slide" Target="slides/slide687.xml"/><Relationship Id="rId895" Type="http://schemas.openxmlformats.org/officeDocument/2006/relationships/slide" Target="slides/slide894.xml"/><Relationship Id="rId909" Type="http://schemas.openxmlformats.org/officeDocument/2006/relationships/slide" Target="slides/slide908.xml"/><Relationship Id="rId1080" Type="http://schemas.openxmlformats.org/officeDocument/2006/relationships/slide" Target="slides/slide1079.xml"/><Relationship Id="rId1301" Type="http://schemas.openxmlformats.org/officeDocument/2006/relationships/slide" Target="slides/slide1300.xml"/><Relationship Id="rId1539" Type="http://schemas.openxmlformats.org/officeDocument/2006/relationships/slide" Target="slides/slide1538.xml"/><Relationship Id="rId1746" Type="http://schemas.openxmlformats.org/officeDocument/2006/relationships/slide" Target="slides/slide1745.xml"/><Relationship Id="rId38" Type="http://schemas.openxmlformats.org/officeDocument/2006/relationships/slide" Target="slides/slide37.xml"/><Relationship Id="rId103" Type="http://schemas.openxmlformats.org/officeDocument/2006/relationships/slide" Target="slides/slide102.xml"/><Relationship Id="rId310" Type="http://schemas.openxmlformats.org/officeDocument/2006/relationships/slide" Target="slides/slide309.xml"/><Relationship Id="rId548" Type="http://schemas.openxmlformats.org/officeDocument/2006/relationships/slide" Target="slides/slide547.xml"/><Relationship Id="rId755" Type="http://schemas.openxmlformats.org/officeDocument/2006/relationships/slide" Target="slides/slide754.xml"/><Relationship Id="rId962" Type="http://schemas.openxmlformats.org/officeDocument/2006/relationships/slide" Target="slides/slide961.xml"/><Relationship Id="rId1178" Type="http://schemas.openxmlformats.org/officeDocument/2006/relationships/slide" Target="slides/slide1177.xml"/><Relationship Id="rId1385" Type="http://schemas.openxmlformats.org/officeDocument/2006/relationships/slide" Target="slides/slide1384.xml"/><Relationship Id="rId1592" Type="http://schemas.openxmlformats.org/officeDocument/2006/relationships/slide" Target="slides/slide1591.xml"/><Relationship Id="rId1606" Type="http://schemas.openxmlformats.org/officeDocument/2006/relationships/slide" Target="slides/slide1605.xml"/><Relationship Id="rId91" Type="http://schemas.openxmlformats.org/officeDocument/2006/relationships/slide" Target="slides/slide90.xml"/><Relationship Id="rId187" Type="http://schemas.openxmlformats.org/officeDocument/2006/relationships/slide" Target="slides/slide186.xml"/><Relationship Id="rId394" Type="http://schemas.openxmlformats.org/officeDocument/2006/relationships/slide" Target="slides/slide393.xml"/><Relationship Id="rId408" Type="http://schemas.openxmlformats.org/officeDocument/2006/relationships/slide" Target="slides/slide407.xml"/><Relationship Id="rId615" Type="http://schemas.openxmlformats.org/officeDocument/2006/relationships/slide" Target="slides/slide614.xml"/><Relationship Id="rId822" Type="http://schemas.openxmlformats.org/officeDocument/2006/relationships/slide" Target="slides/slide821.xml"/><Relationship Id="rId1038" Type="http://schemas.openxmlformats.org/officeDocument/2006/relationships/slide" Target="slides/slide1037.xml"/><Relationship Id="rId1245" Type="http://schemas.openxmlformats.org/officeDocument/2006/relationships/slide" Target="slides/slide1244.xml"/><Relationship Id="rId1452" Type="http://schemas.openxmlformats.org/officeDocument/2006/relationships/slide" Target="slides/slide1451.xml"/><Relationship Id="rId254" Type="http://schemas.openxmlformats.org/officeDocument/2006/relationships/slide" Target="slides/slide253.xml"/><Relationship Id="rId699" Type="http://schemas.openxmlformats.org/officeDocument/2006/relationships/slide" Target="slides/slide698.xml"/><Relationship Id="rId1091" Type="http://schemas.openxmlformats.org/officeDocument/2006/relationships/slide" Target="slides/slide1090.xml"/><Relationship Id="rId1105" Type="http://schemas.openxmlformats.org/officeDocument/2006/relationships/slide" Target="slides/slide1104.xml"/><Relationship Id="rId1312" Type="http://schemas.openxmlformats.org/officeDocument/2006/relationships/slide" Target="slides/slide1311.xml"/><Relationship Id="rId1757" Type="http://schemas.openxmlformats.org/officeDocument/2006/relationships/slide" Target="slides/slide1756.xml"/><Relationship Id="rId49" Type="http://schemas.openxmlformats.org/officeDocument/2006/relationships/slide" Target="slides/slide48.xml"/><Relationship Id="rId114" Type="http://schemas.openxmlformats.org/officeDocument/2006/relationships/slide" Target="slides/slide113.xml"/><Relationship Id="rId461" Type="http://schemas.openxmlformats.org/officeDocument/2006/relationships/slide" Target="slides/slide460.xml"/><Relationship Id="rId559" Type="http://schemas.openxmlformats.org/officeDocument/2006/relationships/slide" Target="slides/slide558.xml"/><Relationship Id="rId766" Type="http://schemas.openxmlformats.org/officeDocument/2006/relationships/slide" Target="slides/slide765.xml"/><Relationship Id="rId1189" Type="http://schemas.openxmlformats.org/officeDocument/2006/relationships/slide" Target="slides/slide1188.xml"/><Relationship Id="rId1396" Type="http://schemas.openxmlformats.org/officeDocument/2006/relationships/slide" Target="slides/slide1395.xml"/><Relationship Id="rId1617" Type="http://schemas.openxmlformats.org/officeDocument/2006/relationships/slide" Target="slides/slide1616.xml"/><Relationship Id="rId198" Type="http://schemas.openxmlformats.org/officeDocument/2006/relationships/slide" Target="slides/slide197.xml"/><Relationship Id="rId321" Type="http://schemas.openxmlformats.org/officeDocument/2006/relationships/slide" Target="slides/slide320.xml"/><Relationship Id="rId419" Type="http://schemas.openxmlformats.org/officeDocument/2006/relationships/slide" Target="slides/slide418.xml"/><Relationship Id="rId626" Type="http://schemas.openxmlformats.org/officeDocument/2006/relationships/slide" Target="slides/slide625.xml"/><Relationship Id="rId973" Type="http://schemas.openxmlformats.org/officeDocument/2006/relationships/slide" Target="slides/slide972.xml"/><Relationship Id="rId1049" Type="http://schemas.openxmlformats.org/officeDocument/2006/relationships/slide" Target="slides/slide1048.xml"/><Relationship Id="rId1256" Type="http://schemas.openxmlformats.org/officeDocument/2006/relationships/slide" Target="slides/slide1255.xml"/><Relationship Id="rId833" Type="http://schemas.openxmlformats.org/officeDocument/2006/relationships/slide" Target="slides/slide832.xml"/><Relationship Id="rId1116" Type="http://schemas.openxmlformats.org/officeDocument/2006/relationships/slide" Target="slides/slide1115.xml"/><Relationship Id="rId1463" Type="http://schemas.openxmlformats.org/officeDocument/2006/relationships/slide" Target="slides/slide1462.xml"/><Relationship Id="rId1670" Type="http://schemas.openxmlformats.org/officeDocument/2006/relationships/slide" Target="slides/slide1669.xml"/><Relationship Id="rId265" Type="http://schemas.openxmlformats.org/officeDocument/2006/relationships/slide" Target="slides/slide264.xml"/><Relationship Id="rId472" Type="http://schemas.openxmlformats.org/officeDocument/2006/relationships/slide" Target="slides/slide471.xml"/><Relationship Id="rId900" Type="http://schemas.openxmlformats.org/officeDocument/2006/relationships/slide" Target="slides/slide899.xml"/><Relationship Id="rId1323" Type="http://schemas.openxmlformats.org/officeDocument/2006/relationships/slide" Target="slides/slide1322.xml"/><Relationship Id="rId1530" Type="http://schemas.openxmlformats.org/officeDocument/2006/relationships/slide" Target="slides/slide1529.xml"/><Relationship Id="rId1628" Type="http://schemas.openxmlformats.org/officeDocument/2006/relationships/slide" Target="slides/slide1627.xml"/><Relationship Id="rId125" Type="http://schemas.openxmlformats.org/officeDocument/2006/relationships/slide" Target="slides/slide124.xml"/><Relationship Id="rId332" Type="http://schemas.openxmlformats.org/officeDocument/2006/relationships/slide" Target="slides/slide331.xml"/><Relationship Id="rId777" Type="http://schemas.openxmlformats.org/officeDocument/2006/relationships/slide" Target="slides/slide776.xml"/><Relationship Id="rId984" Type="http://schemas.openxmlformats.org/officeDocument/2006/relationships/slide" Target="slides/slide983.xml"/><Relationship Id="rId637" Type="http://schemas.openxmlformats.org/officeDocument/2006/relationships/slide" Target="slides/slide636.xml"/><Relationship Id="rId844" Type="http://schemas.openxmlformats.org/officeDocument/2006/relationships/slide" Target="slides/slide843.xml"/><Relationship Id="rId1267" Type="http://schemas.openxmlformats.org/officeDocument/2006/relationships/slide" Target="slides/slide1266.xml"/><Relationship Id="rId1474" Type="http://schemas.openxmlformats.org/officeDocument/2006/relationships/slide" Target="slides/slide1473.xml"/><Relationship Id="rId1681" Type="http://schemas.openxmlformats.org/officeDocument/2006/relationships/slide" Target="slides/slide1680.xml"/><Relationship Id="rId276" Type="http://schemas.openxmlformats.org/officeDocument/2006/relationships/slide" Target="slides/slide275.xml"/><Relationship Id="rId483" Type="http://schemas.openxmlformats.org/officeDocument/2006/relationships/slide" Target="slides/slide482.xml"/><Relationship Id="rId690" Type="http://schemas.openxmlformats.org/officeDocument/2006/relationships/slide" Target="slides/slide689.xml"/><Relationship Id="rId704" Type="http://schemas.openxmlformats.org/officeDocument/2006/relationships/slide" Target="slides/slide703.xml"/><Relationship Id="rId911" Type="http://schemas.openxmlformats.org/officeDocument/2006/relationships/slide" Target="slides/slide910.xml"/><Relationship Id="rId1127" Type="http://schemas.openxmlformats.org/officeDocument/2006/relationships/slide" Target="slides/slide1126.xml"/><Relationship Id="rId1334" Type="http://schemas.openxmlformats.org/officeDocument/2006/relationships/slide" Target="slides/slide1333.xml"/><Relationship Id="rId1541" Type="http://schemas.openxmlformats.org/officeDocument/2006/relationships/slide" Target="slides/slide1540.xml"/><Relationship Id="rId40" Type="http://schemas.openxmlformats.org/officeDocument/2006/relationships/slide" Target="slides/slide39.xml"/><Relationship Id="rId136" Type="http://schemas.openxmlformats.org/officeDocument/2006/relationships/slide" Target="slides/slide135.xml"/><Relationship Id="rId343" Type="http://schemas.openxmlformats.org/officeDocument/2006/relationships/slide" Target="slides/slide342.xml"/><Relationship Id="rId550" Type="http://schemas.openxmlformats.org/officeDocument/2006/relationships/slide" Target="slides/slide549.xml"/><Relationship Id="rId788" Type="http://schemas.openxmlformats.org/officeDocument/2006/relationships/slide" Target="slides/slide787.xml"/><Relationship Id="rId995" Type="http://schemas.openxmlformats.org/officeDocument/2006/relationships/slide" Target="slides/slide994.xml"/><Relationship Id="rId1180" Type="http://schemas.openxmlformats.org/officeDocument/2006/relationships/slide" Target="slides/slide1179.xml"/><Relationship Id="rId1401" Type="http://schemas.openxmlformats.org/officeDocument/2006/relationships/slide" Target="slides/slide1400.xml"/><Relationship Id="rId1639" Type="http://schemas.openxmlformats.org/officeDocument/2006/relationships/slide" Target="slides/slide1638.xml"/><Relationship Id="rId203" Type="http://schemas.openxmlformats.org/officeDocument/2006/relationships/slide" Target="slides/slide202.xml"/><Relationship Id="rId648" Type="http://schemas.openxmlformats.org/officeDocument/2006/relationships/slide" Target="slides/slide647.xml"/><Relationship Id="rId855" Type="http://schemas.openxmlformats.org/officeDocument/2006/relationships/slide" Target="slides/slide854.xml"/><Relationship Id="rId1040" Type="http://schemas.openxmlformats.org/officeDocument/2006/relationships/slide" Target="slides/slide1039.xml"/><Relationship Id="rId1278" Type="http://schemas.openxmlformats.org/officeDocument/2006/relationships/slide" Target="slides/slide1277.xml"/><Relationship Id="rId1485" Type="http://schemas.openxmlformats.org/officeDocument/2006/relationships/slide" Target="slides/slide1484.xml"/><Relationship Id="rId1692" Type="http://schemas.openxmlformats.org/officeDocument/2006/relationships/slide" Target="slides/slide1691.xml"/><Relationship Id="rId1706" Type="http://schemas.openxmlformats.org/officeDocument/2006/relationships/slide" Target="slides/slide1705.xml"/><Relationship Id="rId287" Type="http://schemas.openxmlformats.org/officeDocument/2006/relationships/slide" Target="slides/slide286.xml"/><Relationship Id="rId410" Type="http://schemas.openxmlformats.org/officeDocument/2006/relationships/slide" Target="slides/slide409.xml"/><Relationship Id="rId494" Type="http://schemas.openxmlformats.org/officeDocument/2006/relationships/slide" Target="slides/slide493.xml"/><Relationship Id="rId508" Type="http://schemas.openxmlformats.org/officeDocument/2006/relationships/slide" Target="slides/slide507.xml"/><Relationship Id="rId715" Type="http://schemas.openxmlformats.org/officeDocument/2006/relationships/slide" Target="slides/slide714.xml"/><Relationship Id="rId922" Type="http://schemas.openxmlformats.org/officeDocument/2006/relationships/slide" Target="slides/slide921.xml"/><Relationship Id="rId1138" Type="http://schemas.openxmlformats.org/officeDocument/2006/relationships/slide" Target="slides/slide1137.xml"/><Relationship Id="rId1345" Type="http://schemas.openxmlformats.org/officeDocument/2006/relationships/slide" Target="slides/slide1344.xml"/><Relationship Id="rId1552" Type="http://schemas.openxmlformats.org/officeDocument/2006/relationships/slide" Target="slides/slide1551.xml"/><Relationship Id="rId147" Type="http://schemas.openxmlformats.org/officeDocument/2006/relationships/slide" Target="slides/slide146.xml"/><Relationship Id="rId354" Type="http://schemas.openxmlformats.org/officeDocument/2006/relationships/slide" Target="slides/slide353.xml"/><Relationship Id="rId799" Type="http://schemas.openxmlformats.org/officeDocument/2006/relationships/slide" Target="slides/slide798.xml"/><Relationship Id="rId1191" Type="http://schemas.openxmlformats.org/officeDocument/2006/relationships/slide" Target="slides/slide1190.xml"/><Relationship Id="rId1205" Type="http://schemas.openxmlformats.org/officeDocument/2006/relationships/slide" Target="slides/slide1204.xml"/><Relationship Id="rId51" Type="http://schemas.openxmlformats.org/officeDocument/2006/relationships/slide" Target="slides/slide50.xml"/><Relationship Id="rId561" Type="http://schemas.openxmlformats.org/officeDocument/2006/relationships/slide" Target="slides/slide560.xml"/><Relationship Id="rId659" Type="http://schemas.openxmlformats.org/officeDocument/2006/relationships/slide" Target="slides/slide658.xml"/><Relationship Id="rId866" Type="http://schemas.openxmlformats.org/officeDocument/2006/relationships/slide" Target="slides/slide865.xml"/><Relationship Id="rId1289" Type="http://schemas.openxmlformats.org/officeDocument/2006/relationships/slide" Target="slides/slide1288.xml"/><Relationship Id="rId1412" Type="http://schemas.openxmlformats.org/officeDocument/2006/relationships/slide" Target="slides/slide1411.xml"/><Relationship Id="rId1496" Type="http://schemas.openxmlformats.org/officeDocument/2006/relationships/slide" Target="slides/slide1495.xml"/><Relationship Id="rId1717" Type="http://schemas.openxmlformats.org/officeDocument/2006/relationships/slide" Target="slides/slide1716.xml"/><Relationship Id="rId214" Type="http://schemas.openxmlformats.org/officeDocument/2006/relationships/slide" Target="slides/slide213.xml"/><Relationship Id="rId298" Type="http://schemas.openxmlformats.org/officeDocument/2006/relationships/slide" Target="slides/slide297.xml"/><Relationship Id="rId421" Type="http://schemas.openxmlformats.org/officeDocument/2006/relationships/slide" Target="slides/slide420.xml"/><Relationship Id="rId519" Type="http://schemas.openxmlformats.org/officeDocument/2006/relationships/slide" Target="slides/slide518.xml"/><Relationship Id="rId1051" Type="http://schemas.openxmlformats.org/officeDocument/2006/relationships/slide" Target="slides/slide1050.xml"/><Relationship Id="rId1149" Type="http://schemas.openxmlformats.org/officeDocument/2006/relationships/slide" Target="slides/slide1148.xml"/><Relationship Id="rId1356" Type="http://schemas.openxmlformats.org/officeDocument/2006/relationships/slide" Target="slides/slide1355.xml"/><Relationship Id="rId158" Type="http://schemas.openxmlformats.org/officeDocument/2006/relationships/slide" Target="slides/slide157.xml"/><Relationship Id="rId726" Type="http://schemas.openxmlformats.org/officeDocument/2006/relationships/slide" Target="slides/slide725.xml"/><Relationship Id="rId933" Type="http://schemas.openxmlformats.org/officeDocument/2006/relationships/slide" Target="slides/slide932.xml"/><Relationship Id="rId1009" Type="http://schemas.openxmlformats.org/officeDocument/2006/relationships/slide" Target="slides/slide1008.xml"/><Relationship Id="rId1563" Type="http://schemas.openxmlformats.org/officeDocument/2006/relationships/slide" Target="slides/slide1562.xml"/><Relationship Id="rId62" Type="http://schemas.openxmlformats.org/officeDocument/2006/relationships/slide" Target="slides/slide61.xml"/><Relationship Id="rId365" Type="http://schemas.openxmlformats.org/officeDocument/2006/relationships/slide" Target="slides/slide364.xml"/><Relationship Id="rId572" Type="http://schemas.openxmlformats.org/officeDocument/2006/relationships/slide" Target="slides/slide571.xml"/><Relationship Id="rId1216" Type="http://schemas.openxmlformats.org/officeDocument/2006/relationships/slide" Target="slides/slide1215.xml"/><Relationship Id="rId1423" Type="http://schemas.openxmlformats.org/officeDocument/2006/relationships/slide" Target="slides/slide1422.xml"/><Relationship Id="rId1630" Type="http://schemas.openxmlformats.org/officeDocument/2006/relationships/slide" Target="slides/slide1629.xml"/><Relationship Id="rId225" Type="http://schemas.openxmlformats.org/officeDocument/2006/relationships/slide" Target="slides/slide224.xml"/><Relationship Id="rId432" Type="http://schemas.openxmlformats.org/officeDocument/2006/relationships/slide" Target="slides/slide431.xml"/><Relationship Id="rId877" Type="http://schemas.openxmlformats.org/officeDocument/2006/relationships/slide" Target="slides/slide876.xml"/><Relationship Id="rId1062" Type="http://schemas.openxmlformats.org/officeDocument/2006/relationships/slide" Target="slides/slide1061.xml"/><Relationship Id="rId1728" Type="http://schemas.openxmlformats.org/officeDocument/2006/relationships/slide" Target="slides/slide1727.xml"/><Relationship Id="rId737" Type="http://schemas.openxmlformats.org/officeDocument/2006/relationships/slide" Target="slides/slide736.xml"/><Relationship Id="rId944" Type="http://schemas.openxmlformats.org/officeDocument/2006/relationships/slide" Target="slides/slide943.xml"/><Relationship Id="rId1367" Type="http://schemas.openxmlformats.org/officeDocument/2006/relationships/slide" Target="slides/slide1366.xml"/><Relationship Id="rId1574" Type="http://schemas.openxmlformats.org/officeDocument/2006/relationships/slide" Target="slides/slide1573.xml"/><Relationship Id="rId73" Type="http://schemas.openxmlformats.org/officeDocument/2006/relationships/slide" Target="slides/slide72.xml"/><Relationship Id="rId169" Type="http://schemas.openxmlformats.org/officeDocument/2006/relationships/slide" Target="slides/slide168.xml"/><Relationship Id="rId376" Type="http://schemas.openxmlformats.org/officeDocument/2006/relationships/slide" Target="slides/slide375.xml"/><Relationship Id="rId583" Type="http://schemas.openxmlformats.org/officeDocument/2006/relationships/slide" Target="slides/slide582.xml"/><Relationship Id="rId790" Type="http://schemas.openxmlformats.org/officeDocument/2006/relationships/slide" Target="slides/slide789.xml"/><Relationship Id="rId804" Type="http://schemas.openxmlformats.org/officeDocument/2006/relationships/slide" Target="slides/slide803.xml"/><Relationship Id="rId1227" Type="http://schemas.openxmlformats.org/officeDocument/2006/relationships/slide" Target="slides/slide1226.xml"/><Relationship Id="rId1434" Type="http://schemas.openxmlformats.org/officeDocument/2006/relationships/slide" Target="slides/slide1433.xml"/><Relationship Id="rId1641" Type="http://schemas.openxmlformats.org/officeDocument/2006/relationships/slide" Target="slides/slide1640.xml"/><Relationship Id="rId4" Type="http://schemas.openxmlformats.org/officeDocument/2006/relationships/slide" Target="slides/slide3.xml"/><Relationship Id="rId236" Type="http://schemas.openxmlformats.org/officeDocument/2006/relationships/slide" Target="slides/slide235.xml"/><Relationship Id="rId443" Type="http://schemas.openxmlformats.org/officeDocument/2006/relationships/slide" Target="slides/slide442.xml"/><Relationship Id="rId650" Type="http://schemas.openxmlformats.org/officeDocument/2006/relationships/slide" Target="slides/slide649.xml"/><Relationship Id="rId888" Type="http://schemas.openxmlformats.org/officeDocument/2006/relationships/slide" Target="slides/slide887.xml"/><Relationship Id="rId1073" Type="http://schemas.openxmlformats.org/officeDocument/2006/relationships/slide" Target="slides/slide1072.xml"/><Relationship Id="rId1280" Type="http://schemas.openxmlformats.org/officeDocument/2006/relationships/slide" Target="slides/slide1279.xml"/><Relationship Id="rId1501" Type="http://schemas.openxmlformats.org/officeDocument/2006/relationships/slide" Target="slides/slide1500.xml"/><Relationship Id="rId1739" Type="http://schemas.openxmlformats.org/officeDocument/2006/relationships/slide" Target="slides/slide1738.xml"/><Relationship Id="rId303" Type="http://schemas.openxmlformats.org/officeDocument/2006/relationships/slide" Target="slides/slide302.xml"/><Relationship Id="rId748" Type="http://schemas.openxmlformats.org/officeDocument/2006/relationships/slide" Target="slides/slide747.xml"/><Relationship Id="rId955" Type="http://schemas.openxmlformats.org/officeDocument/2006/relationships/slide" Target="slides/slide954.xml"/><Relationship Id="rId1140" Type="http://schemas.openxmlformats.org/officeDocument/2006/relationships/slide" Target="slides/slide1139.xml"/><Relationship Id="rId1378" Type="http://schemas.openxmlformats.org/officeDocument/2006/relationships/slide" Target="slides/slide1377.xml"/><Relationship Id="rId1585" Type="http://schemas.openxmlformats.org/officeDocument/2006/relationships/slide" Target="slides/slide1584.xml"/><Relationship Id="rId84" Type="http://schemas.openxmlformats.org/officeDocument/2006/relationships/slide" Target="slides/slide83.xml"/><Relationship Id="rId387" Type="http://schemas.openxmlformats.org/officeDocument/2006/relationships/slide" Target="slides/slide386.xml"/><Relationship Id="rId510" Type="http://schemas.openxmlformats.org/officeDocument/2006/relationships/slide" Target="slides/slide509.xml"/><Relationship Id="rId594" Type="http://schemas.openxmlformats.org/officeDocument/2006/relationships/slide" Target="slides/slide593.xml"/><Relationship Id="rId608" Type="http://schemas.openxmlformats.org/officeDocument/2006/relationships/slide" Target="slides/slide607.xml"/><Relationship Id="rId815" Type="http://schemas.openxmlformats.org/officeDocument/2006/relationships/slide" Target="slides/slide814.xml"/><Relationship Id="rId1238" Type="http://schemas.openxmlformats.org/officeDocument/2006/relationships/slide" Target="slides/slide1237.xml"/><Relationship Id="rId1445" Type="http://schemas.openxmlformats.org/officeDocument/2006/relationships/slide" Target="slides/slide1444.xml"/><Relationship Id="rId1652" Type="http://schemas.openxmlformats.org/officeDocument/2006/relationships/slide" Target="slides/slide1651.xml"/><Relationship Id="rId247" Type="http://schemas.openxmlformats.org/officeDocument/2006/relationships/slide" Target="slides/slide246.xml"/><Relationship Id="rId899" Type="http://schemas.openxmlformats.org/officeDocument/2006/relationships/slide" Target="slides/slide898.xml"/><Relationship Id="rId1000" Type="http://schemas.openxmlformats.org/officeDocument/2006/relationships/slide" Target="slides/slide999.xml"/><Relationship Id="rId1084" Type="http://schemas.openxmlformats.org/officeDocument/2006/relationships/slide" Target="slides/slide1083.xml"/><Relationship Id="rId1305" Type="http://schemas.openxmlformats.org/officeDocument/2006/relationships/slide" Target="slides/slide1304.xml"/><Relationship Id="rId107" Type="http://schemas.openxmlformats.org/officeDocument/2006/relationships/slide" Target="slides/slide106.xml"/><Relationship Id="rId454" Type="http://schemas.openxmlformats.org/officeDocument/2006/relationships/slide" Target="slides/slide453.xml"/><Relationship Id="rId661" Type="http://schemas.openxmlformats.org/officeDocument/2006/relationships/slide" Target="slides/slide660.xml"/><Relationship Id="rId759" Type="http://schemas.openxmlformats.org/officeDocument/2006/relationships/slide" Target="slides/slide758.xml"/><Relationship Id="rId966" Type="http://schemas.openxmlformats.org/officeDocument/2006/relationships/slide" Target="slides/slide965.xml"/><Relationship Id="rId1291" Type="http://schemas.openxmlformats.org/officeDocument/2006/relationships/slide" Target="slides/slide1290.xml"/><Relationship Id="rId1389" Type="http://schemas.openxmlformats.org/officeDocument/2006/relationships/slide" Target="slides/slide1388.xml"/><Relationship Id="rId1512" Type="http://schemas.openxmlformats.org/officeDocument/2006/relationships/slide" Target="slides/slide1511.xml"/><Relationship Id="rId1596" Type="http://schemas.openxmlformats.org/officeDocument/2006/relationships/slide" Target="slides/slide1595.xml"/><Relationship Id="rId11" Type="http://schemas.openxmlformats.org/officeDocument/2006/relationships/slide" Target="slides/slide10.xml"/><Relationship Id="rId314" Type="http://schemas.openxmlformats.org/officeDocument/2006/relationships/slide" Target="slides/slide313.xml"/><Relationship Id="rId398" Type="http://schemas.openxmlformats.org/officeDocument/2006/relationships/slide" Target="slides/slide397.xml"/><Relationship Id="rId521" Type="http://schemas.openxmlformats.org/officeDocument/2006/relationships/slide" Target="slides/slide520.xml"/><Relationship Id="rId619" Type="http://schemas.openxmlformats.org/officeDocument/2006/relationships/slide" Target="slides/slide618.xml"/><Relationship Id="rId1151" Type="http://schemas.openxmlformats.org/officeDocument/2006/relationships/slide" Target="slides/slide1150.xml"/><Relationship Id="rId1249" Type="http://schemas.openxmlformats.org/officeDocument/2006/relationships/slide" Target="slides/slide1248.xml"/><Relationship Id="rId95" Type="http://schemas.openxmlformats.org/officeDocument/2006/relationships/slide" Target="slides/slide94.xml"/><Relationship Id="rId160" Type="http://schemas.openxmlformats.org/officeDocument/2006/relationships/slide" Target="slides/slide159.xml"/><Relationship Id="rId826" Type="http://schemas.openxmlformats.org/officeDocument/2006/relationships/slide" Target="slides/slide825.xml"/><Relationship Id="rId1011" Type="http://schemas.openxmlformats.org/officeDocument/2006/relationships/slide" Target="slides/slide1010.xml"/><Relationship Id="rId1109" Type="http://schemas.openxmlformats.org/officeDocument/2006/relationships/slide" Target="slides/slide1108.xml"/><Relationship Id="rId1456" Type="http://schemas.openxmlformats.org/officeDocument/2006/relationships/slide" Target="slides/slide1455.xml"/><Relationship Id="rId1663" Type="http://schemas.openxmlformats.org/officeDocument/2006/relationships/slide" Target="slides/slide1662.xml"/><Relationship Id="rId258" Type="http://schemas.openxmlformats.org/officeDocument/2006/relationships/slide" Target="slides/slide257.xml"/><Relationship Id="rId465" Type="http://schemas.openxmlformats.org/officeDocument/2006/relationships/slide" Target="slides/slide464.xml"/><Relationship Id="rId672" Type="http://schemas.openxmlformats.org/officeDocument/2006/relationships/slide" Target="slides/slide671.xml"/><Relationship Id="rId1095" Type="http://schemas.openxmlformats.org/officeDocument/2006/relationships/slide" Target="slides/slide1094.xml"/><Relationship Id="rId1316" Type="http://schemas.openxmlformats.org/officeDocument/2006/relationships/slide" Target="slides/slide1315.xml"/><Relationship Id="rId1523" Type="http://schemas.openxmlformats.org/officeDocument/2006/relationships/slide" Target="slides/slide1522.xml"/><Relationship Id="rId1730" Type="http://schemas.openxmlformats.org/officeDocument/2006/relationships/slide" Target="slides/slide1729.xml"/><Relationship Id="rId22" Type="http://schemas.openxmlformats.org/officeDocument/2006/relationships/slide" Target="slides/slide21.xml"/><Relationship Id="rId118" Type="http://schemas.openxmlformats.org/officeDocument/2006/relationships/slide" Target="slides/slide117.xml"/><Relationship Id="rId325" Type="http://schemas.openxmlformats.org/officeDocument/2006/relationships/slide" Target="slides/slide324.xml"/><Relationship Id="rId532" Type="http://schemas.openxmlformats.org/officeDocument/2006/relationships/slide" Target="slides/slide531.xml"/><Relationship Id="rId977" Type="http://schemas.openxmlformats.org/officeDocument/2006/relationships/slide" Target="slides/slide976.xml"/><Relationship Id="rId1162" Type="http://schemas.openxmlformats.org/officeDocument/2006/relationships/slide" Target="slides/slide1161.xml"/><Relationship Id="rId171" Type="http://schemas.openxmlformats.org/officeDocument/2006/relationships/slide" Target="slides/slide170.xml"/><Relationship Id="rId837" Type="http://schemas.openxmlformats.org/officeDocument/2006/relationships/slide" Target="slides/slide836.xml"/><Relationship Id="rId1022" Type="http://schemas.openxmlformats.org/officeDocument/2006/relationships/slide" Target="slides/slide1021.xml"/><Relationship Id="rId1467" Type="http://schemas.openxmlformats.org/officeDocument/2006/relationships/slide" Target="slides/slide1466.xml"/><Relationship Id="rId1674" Type="http://schemas.openxmlformats.org/officeDocument/2006/relationships/slide" Target="slides/slide1673.xml"/><Relationship Id="rId269" Type="http://schemas.openxmlformats.org/officeDocument/2006/relationships/slide" Target="slides/slide268.xml"/><Relationship Id="rId476" Type="http://schemas.openxmlformats.org/officeDocument/2006/relationships/slide" Target="slides/slide475.xml"/><Relationship Id="rId683" Type="http://schemas.openxmlformats.org/officeDocument/2006/relationships/slide" Target="slides/slide682.xml"/><Relationship Id="rId890" Type="http://schemas.openxmlformats.org/officeDocument/2006/relationships/slide" Target="slides/slide889.xml"/><Relationship Id="rId904" Type="http://schemas.openxmlformats.org/officeDocument/2006/relationships/slide" Target="slides/slide903.xml"/><Relationship Id="rId1327" Type="http://schemas.openxmlformats.org/officeDocument/2006/relationships/slide" Target="slides/slide1326.xml"/><Relationship Id="rId1534" Type="http://schemas.openxmlformats.org/officeDocument/2006/relationships/slide" Target="slides/slide1533.xml"/><Relationship Id="rId1741" Type="http://schemas.openxmlformats.org/officeDocument/2006/relationships/slide" Target="slides/slide1740.xml"/><Relationship Id="rId33" Type="http://schemas.openxmlformats.org/officeDocument/2006/relationships/slide" Target="slides/slide32.xml"/><Relationship Id="rId129" Type="http://schemas.openxmlformats.org/officeDocument/2006/relationships/slide" Target="slides/slide128.xml"/><Relationship Id="rId336" Type="http://schemas.openxmlformats.org/officeDocument/2006/relationships/slide" Target="slides/slide335.xml"/><Relationship Id="rId543" Type="http://schemas.openxmlformats.org/officeDocument/2006/relationships/slide" Target="slides/slide542.xml"/><Relationship Id="rId988" Type="http://schemas.openxmlformats.org/officeDocument/2006/relationships/slide" Target="slides/slide987.xml"/><Relationship Id="rId1173" Type="http://schemas.openxmlformats.org/officeDocument/2006/relationships/slide" Target="slides/slide1172.xml"/><Relationship Id="rId1380" Type="http://schemas.openxmlformats.org/officeDocument/2006/relationships/slide" Target="slides/slide1379.xml"/><Relationship Id="rId1601" Type="http://schemas.openxmlformats.org/officeDocument/2006/relationships/slide" Target="slides/slide1600.xml"/><Relationship Id="rId182" Type="http://schemas.openxmlformats.org/officeDocument/2006/relationships/slide" Target="slides/slide181.xml"/><Relationship Id="rId403" Type="http://schemas.openxmlformats.org/officeDocument/2006/relationships/slide" Target="slides/slide402.xml"/><Relationship Id="rId750" Type="http://schemas.openxmlformats.org/officeDocument/2006/relationships/slide" Target="slides/slide749.xml"/><Relationship Id="rId848" Type="http://schemas.openxmlformats.org/officeDocument/2006/relationships/slide" Target="slides/slide847.xml"/><Relationship Id="rId1033" Type="http://schemas.openxmlformats.org/officeDocument/2006/relationships/slide" Target="slides/slide1032.xml"/><Relationship Id="rId1478" Type="http://schemas.openxmlformats.org/officeDocument/2006/relationships/slide" Target="slides/slide1477.xml"/><Relationship Id="rId1685" Type="http://schemas.openxmlformats.org/officeDocument/2006/relationships/slide" Target="slides/slide1684.xml"/><Relationship Id="rId487" Type="http://schemas.openxmlformats.org/officeDocument/2006/relationships/slide" Target="slides/slide486.xml"/><Relationship Id="rId610" Type="http://schemas.openxmlformats.org/officeDocument/2006/relationships/slide" Target="slides/slide609.xml"/><Relationship Id="rId694" Type="http://schemas.openxmlformats.org/officeDocument/2006/relationships/slide" Target="slides/slide693.xml"/><Relationship Id="rId708" Type="http://schemas.openxmlformats.org/officeDocument/2006/relationships/slide" Target="slides/slide707.xml"/><Relationship Id="rId915" Type="http://schemas.openxmlformats.org/officeDocument/2006/relationships/slide" Target="slides/slide914.xml"/><Relationship Id="rId1240" Type="http://schemas.openxmlformats.org/officeDocument/2006/relationships/slide" Target="slides/slide1239.xml"/><Relationship Id="rId1338" Type="http://schemas.openxmlformats.org/officeDocument/2006/relationships/slide" Target="slides/slide1337.xml"/><Relationship Id="rId1545" Type="http://schemas.openxmlformats.org/officeDocument/2006/relationships/slide" Target="slides/slide1544.xml"/><Relationship Id="rId347" Type="http://schemas.openxmlformats.org/officeDocument/2006/relationships/slide" Target="slides/slide346.xml"/><Relationship Id="rId999" Type="http://schemas.openxmlformats.org/officeDocument/2006/relationships/slide" Target="slides/slide998.xml"/><Relationship Id="rId1100" Type="http://schemas.openxmlformats.org/officeDocument/2006/relationships/slide" Target="slides/slide1099.xml"/><Relationship Id="rId1184" Type="http://schemas.openxmlformats.org/officeDocument/2006/relationships/slide" Target="slides/slide1183.xml"/><Relationship Id="rId1405" Type="http://schemas.openxmlformats.org/officeDocument/2006/relationships/slide" Target="slides/slide1404.xml"/><Relationship Id="rId1752" Type="http://schemas.openxmlformats.org/officeDocument/2006/relationships/slide" Target="slides/slide1751.xml"/><Relationship Id="rId44" Type="http://schemas.openxmlformats.org/officeDocument/2006/relationships/slide" Target="slides/slide43.xml"/><Relationship Id="rId554" Type="http://schemas.openxmlformats.org/officeDocument/2006/relationships/slide" Target="slides/slide553.xml"/><Relationship Id="rId761" Type="http://schemas.openxmlformats.org/officeDocument/2006/relationships/slide" Target="slides/slide760.xml"/><Relationship Id="rId859" Type="http://schemas.openxmlformats.org/officeDocument/2006/relationships/slide" Target="slides/slide858.xml"/><Relationship Id="rId1391" Type="http://schemas.openxmlformats.org/officeDocument/2006/relationships/slide" Target="slides/slide1390.xml"/><Relationship Id="rId1489" Type="http://schemas.openxmlformats.org/officeDocument/2006/relationships/slide" Target="slides/slide1488.xml"/><Relationship Id="rId1612" Type="http://schemas.openxmlformats.org/officeDocument/2006/relationships/slide" Target="slides/slide1611.xml"/><Relationship Id="rId1696" Type="http://schemas.openxmlformats.org/officeDocument/2006/relationships/slide" Target="slides/slide1695.xml"/><Relationship Id="rId193" Type="http://schemas.openxmlformats.org/officeDocument/2006/relationships/slide" Target="slides/slide192.xml"/><Relationship Id="rId207" Type="http://schemas.openxmlformats.org/officeDocument/2006/relationships/slide" Target="slides/slide206.xml"/><Relationship Id="rId414" Type="http://schemas.openxmlformats.org/officeDocument/2006/relationships/slide" Target="slides/slide413.xml"/><Relationship Id="rId498" Type="http://schemas.openxmlformats.org/officeDocument/2006/relationships/slide" Target="slides/slide497.xml"/><Relationship Id="rId621" Type="http://schemas.openxmlformats.org/officeDocument/2006/relationships/slide" Target="slides/slide620.xml"/><Relationship Id="rId1044" Type="http://schemas.openxmlformats.org/officeDocument/2006/relationships/slide" Target="slides/slide1043.xml"/><Relationship Id="rId1251" Type="http://schemas.openxmlformats.org/officeDocument/2006/relationships/slide" Target="slides/slide1250.xml"/><Relationship Id="rId1349" Type="http://schemas.openxmlformats.org/officeDocument/2006/relationships/slide" Target="slides/slide1348.xml"/><Relationship Id="rId260" Type="http://schemas.openxmlformats.org/officeDocument/2006/relationships/slide" Target="slides/slide259.xml"/><Relationship Id="rId719" Type="http://schemas.openxmlformats.org/officeDocument/2006/relationships/slide" Target="slides/slide718.xml"/><Relationship Id="rId926" Type="http://schemas.openxmlformats.org/officeDocument/2006/relationships/slide" Target="slides/slide925.xml"/><Relationship Id="rId1111" Type="http://schemas.openxmlformats.org/officeDocument/2006/relationships/slide" Target="slides/slide1110.xml"/><Relationship Id="rId1556" Type="http://schemas.openxmlformats.org/officeDocument/2006/relationships/slide" Target="slides/slide1555.xml"/><Relationship Id="rId1763" Type="http://schemas.openxmlformats.org/officeDocument/2006/relationships/notesMaster" Target="notesMasters/notesMaster1.xml"/><Relationship Id="rId55" Type="http://schemas.openxmlformats.org/officeDocument/2006/relationships/slide" Target="slides/slide54.xml"/><Relationship Id="rId120" Type="http://schemas.openxmlformats.org/officeDocument/2006/relationships/slide" Target="slides/slide119.xml"/><Relationship Id="rId358" Type="http://schemas.openxmlformats.org/officeDocument/2006/relationships/slide" Target="slides/slide357.xml"/><Relationship Id="rId565" Type="http://schemas.openxmlformats.org/officeDocument/2006/relationships/slide" Target="slides/slide564.xml"/><Relationship Id="rId772" Type="http://schemas.openxmlformats.org/officeDocument/2006/relationships/slide" Target="slides/slide771.xml"/><Relationship Id="rId1195" Type="http://schemas.openxmlformats.org/officeDocument/2006/relationships/slide" Target="slides/slide1194.xml"/><Relationship Id="rId1209" Type="http://schemas.openxmlformats.org/officeDocument/2006/relationships/slide" Target="slides/slide1208.xml"/><Relationship Id="rId1416" Type="http://schemas.openxmlformats.org/officeDocument/2006/relationships/slide" Target="slides/slide1415.xml"/><Relationship Id="rId1623" Type="http://schemas.openxmlformats.org/officeDocument/2006/relationships/slide" Target="slides/slide1622.xml"/><Relationship Id="rId218" Type="http://schemas.openxmlformats.org/officeDocument/2006/relationships/slide" Target="slides/slide217.xml"/><Relationship Id="rId425" Type="http://schemas.openxmlformats.org/officeDocument/2006/relationships/slide" Target="slides/slide424.xml"/><Relationship Id="rId632" Type="http://schemas.openxmlformats.org/officeDocument/2006/relationships/slide" Target="slides/slide631.xml"/><Relationship Id="rId1055" Type="http://schemas.openxmlformats.org/officeDocument/2006/relationships/slide" Target="slides/slide1054.xml"/><Relationship Id="rId1262" Type="http://schemas.openxmlformats.org/officeDocument/2006/relationships/slide" Target="slides/slide1261.xml"/><Relationship Id="rId271" Type="http://schemas.openxmlformats.org/officeDocument/2006/relationships/slide" Target="slides/slide270.xml"/><Relationship Id="rId937" Type="http://schemas.openxmlformats.org/officeDocument/2006/relationships/slide" Target="slides/slide936.xml"/><Relationship Id="rId1122" Type="http://schemas.openxmlformats.org/officeDocument/2006/relationships/slide" Target="slides/slide1121.xml"/><Relationship Id="rId1567" Type="http://schemas.openxmlformats.org/officeDocument/2006/relationships/slide" Target="slides/slide1566.xml"/><Relationship Id="rId66" Type="http://schemas.openxmlformats.org/officeDocument/2006/relationships/slide" Target="slides/slide65.xml"/><Relationship Id="rId131" Type="http://schemas.openxmlformats.org/officeDocument/2006/relationships/slide" Target="slides/slide130.xml"/><Relationship Id="rId369" Type="http://schemas.openxmlformats.org/officeDocument/2006/relationships/slide" Target="slides/slide368.xml"/><Relationship Id="rId576" Type="http://schemas.openxmlformats.org/officeDocument/2006/relationships/slide" Target="slides/slide575.xml"/><Relationship Id="rId783" Type="http://schemas.openxmlformats.org/officeDocument/2006/relationships/slide" Target="slides/slide782.xml"/><Relationship Id="rId990" Type="http://schemas.openxmlformats.org/officeDocument/2006/relationships/slide" Target="slides/slide989.xml"/><Relationship Id="rId1427" Type="http://schemas.openxmlformats.org/officeDocument/2006/relationships/slide" Target="slides/slide1426.xml"/><Relationship Id="rId1634" Type="http://schemas.openxmlformats.org/officeDocument/2006/relationships/slide" Target="slides/slide1633.xml"/><Relationship Id="rId229" Type="http://schemas.openxmlformats.org/officeDocument/2006/relationships/slide" Target="slides/slide228.xml"/><Relationship Id="rId436" Type="http://schemas.openxmlformats.org/officeDocument/2006/relationships/slide" Target="slides/slide435.xml"/><Relationship Id="rId643" Type="http://schemas.openxmlformats.org/officeDocument/2006/relationships/slide" Target="slides/slide642.xml"/><Relationship Id="rId1066" Type="http://schemas.openxmlformats.org/officeDocument/2006/relationships/slide" Target="slides/slide1065.xml"/><Relationship Id="rId1273" Type="http://schemas.openxmlformats.org/officeDocument/2006/relationships/slide" Target="slides/slide1272.xml"/><Relationship Id="rId1480" Type="http://schemas.openxmlformats.org/officeDocument/2006/relationships/slide" Target="slides/slide1479.xml"/><Relationship Id="rId850" Type="http://schemas.openxmlformats.org/officeDocument/2006/relationships/slide" Target="slides/slide849.xml"/><Relationship Id="rId948" Type="http://schemas.openxmlformats.org/officeDocument/2006/relationships/slide" Target="slides/slide947.xml"/><Relationship Id="rId1133" Type="http://schemas.openxmlformats.org/officeDocument/2006/relationships/slide" Target="slides/slide1132.xml"/><Relationship Id="rId1578" Type="http://schemas.openxmlformats.org/officeDocument/2006/relationships/slide" Target="slides/slide1577.xml"/><Relationship Id="rId1701" Type="http://schemas.openxmlformats.org/officeDocument/2006/relationships/slide" Target="slides/slide1700.xml"/><Relationship Id="rId77" Type="http://schemas.openxmlformats.org/officeDocument/2006/relationships/slide" Target="slides/slide76.xml"/><Relationship Id="rId282" Type="http://schemas.openxmlformats.org/officeDocument/2006/relationships/slide" Target="slides/slide281.xml"/><Relationship Id="rId503" Type="http://schemas.openxmlformats.org/officeDocument/2006/relationships/slide" Target="slides/slide502.xml"/><Relationship Id="rId587" Type="http://schemas.openxmlformats.org/officeDocument/2006/relationships/slide" Target="slides/slide586.xml"/><Relationship Id="rId710" Type="http://schemas.openxmlformats.org/officeDocument/2006/relationships/slide" Target="slides/slide709.xml"/><Relationship Id="rId808" Type="http://schemas.openxmlformats.org/officeDocument/2006/relationships/slide" Target="slides/slide807.xml"/><Relationship Id="rId1340" Type="http://schemas.openxmlformats.org/officeDocument/2006/relationships/slide" Target="slides/slide1339.xml"/><Relationship Id="rId1438" Type="http://schemas.openxmlformats.org/officeDocument/2006/relationships/slide" Target="slides/slide1437.xml"/><Relationship Id="rId1645" Type="http://schemas.openxmlformats.org/officeDocument/2006/relationships/slide" Target="slides/slide1644.xml"/><Relationship Id="rId8" Type="http://schemas.openxmlformats.org/officeDocument/2006/relationships/slide" Target="slides/slide7.xml"/><Relationship Id="rId142" Type="http://schemas.openxmlformats.org/officeDocument/2006/relationships/slide" Target="slides/slide141.xml"/><Relationship Id="rId447" Type="http://schemas.openxmlformats.org/officeDocument/2006/relationships/slide" Target="slides/slide446.xml"/><Relationship Id="rId794" Type="http://schemas.openxmlformats.org/officeDocument/2006/relationships/slide" Target="slides/slide793.xml"/><Relationship Id="rId1077" Type="http://schemas.openxmlformats.org/officeDocument/2006/relationships/slide" Target="slides/slide1076.xml"/><Relationship Id="rId1200" Type="http://schemas.openxmlformats.org/officeDocument/2006/relationships/slide" Target="slides/slide1199.xml"/><Relationship Id="rId654" Type="http://schemas.openxmlformats.org/officeDocument/2006/relationships/slide" Target="slides/slide653.xml"/><Relationship Id="rId861" Type="http://schemas.openxmlformats.org/officeDocument/2006/relationships/slide" Target="slides/slide860.xml"/><Relationship Id="rId959" Type="http://schemas.openxmlformats.org/officeDocument/2006/relationships/slide" Target="slides/slide958.xml"/><Relationship Id="rId1284" Type="http://schemas.openxmlformats.org/officeDocument/2006/relationships/slide" Target="slides/slide1283.xml"/><Relationship Id="rId1491" Type="http://schemas.openxmlformats.org/officeDocument/2006/relationships/slide" Target="slides/slide1490.xml"/><Relationship Id="rId1505" Type="http://schemas.openxmlformats.org/officeDocument/2006/relationships/slide" Target="slides/slide1504.xml"/><Relationship Id="rId1589" Type="http://schemas.openxmlformats.org/officeDocument/2006/relationships/slide" Target="slides/slide1588.xml"/><Relationship Id="rId1712" Type="http://schemas.openxmlformats.org/officeDocument/2006/relationships/slide" Target="slides/slide1711.xml"/><Relationship Id="rId293" Type="http://schemas.openxmlformats.org/officeDocument/2006/relationships/slide" Target="slides/slide292.xml"/><Relationship Id="rId307" Type="http://schemas.openxmlformats.org/officeDocument/2006/relationships/slide" Target="slides/slide306.xml"/><Relationship Id="rId514" Type="http://schemas.openxmlformats.org/officeDocument/2006/relationships/slide" Target="slides/slide513.xml"/><Relationship Id="rId721" Type="http://schemas.openxmlformats.org/officeDocument/2006/relationships/slide" Target="slides/slide720.xml"/><Relationship Id="rId1144" Type="http://schemas.openxmlformats.org/officeDocument/2006/relationships/slide" Target="slides/slide1143.xml"/><Relationship Id="rId1351" Type="http://schemas.openxmlformats.org/officeDocument/2006/relationships/slide" Target="slides/slide1350.xml"/><Relationship Id="rId1449" Type="http://schemas.openxmlformats.org/officeDocument/2006/relationships/slide" Target="slides/slide1448.xml"/><Relationship Id="rId88" Type="http://schemas.openxmlformats.org/officeDocument/2006/relationships/slide" Target="slides/slide87.xml"/><Relationship Id="rId153" Type="http://schemas.openxmlformats.org/officeDocument/2006/relationships/slide" Target="slides/slide152.xml"/><Relationship Id="rId360" Type="http://schemas.openxmlformats.org/officeDocument/2006/relationships/slide" Target="slides/slide359.xml"/><Relationship Id="rId598" Type="http://schemas.openxmlformats.org/officeDocument/2006/relationships/slide" Target="slides/slide597.xml"/><Relationship Id="rId819" Type="http://schemas.openxmlformats.org/officeDocument/2006/relationships/slide" Target="slides/slide818.xml"/><Relationship Id="rId1004" Type="http://schemas.openxmlformats.org/officeDocument/2006/relationships/slide" Target="slides/slide1003.xml"/><Relationship Id="rId1211" Type="http://schemas.openxmlformats.org/officeDocument/2006/relationships/slide" Target="slides/slide1210.xml"/><Relationship Id="rId1656" Type="http://schemas.openxmlformats.org/officeDocument/2006/relationships/slide" Target="slides/slide1655.xml"/><Relationship Id="rId220" Type="http://schemas.openxmlformats.org/officeDocument/2006/relationships/slide" Target="slides/slide219.xml"/><Relationship Id="rId458" Type="http://schemas.openxmlformats.org/officeDocument/2006/relationships/slide" Target="slides/slide457.xml"/><Relationship Id="rId665" Type="http://schemas.openxmlformats.org/officeDocument/2006/relationships/slide" Target="slides/slide664.xml"/><Relationship Id="rId872" Type="http://schemas.openxmlformats.org/officeDocument/2006/relationships/slide" Target="slides/slide871.xml"/><Relationship Id="rId1088" Type="http://schemas.openxmlformats.org/officeDocument/2006/relationships/slide" Target="slides/slide1087.xml"/><Relationship Id="rId1295" Type="http://schemas.openxmlformats.org/officeDocument/2006/relationships/slide" Target="slides/slide1294.xml"/><Relationship Id="rId1309" Type="http://schemas.openxmlformats.org/officeDocument/2006/relationships/slide" Target="slides/slide1308.xml"/><Relationship Id="rId1516" Type="http://schemas.openxmlformats.org/officeDocument/2006/relationships/slide" Target="slides/slide1515.xml"/><Relationship Id="rId1723" Type="http://schemas.openxmlformats.org/officeDocument/2006/relationships/slide" Target="slides/slide1722.xml"/><Relationship Id="rId15" Type="http://schemas.openxmlformats.org/officeDocument/2006/relationships/slide" Target="slides/slide14.xml"/><Relationship Id="rId318" Type="http://schemas.openxmlformats.org/officeDocument/2006/relationships/slide" Target="slides/slide317.xml"/><Relationship Id="rId525" Type="http://schemas.openxmlformats.org/officeDocument/2006/relationships/slide" Target="slides/slide524.xml"/><Relationship Id="rId732" Type="http://schemas.openxmlformats.org/officeDocument/2006/relationships/slide" Target="slides/slide731.xml"/><Relationship Id="rId1155" Type="http://schemas.openxmlformats.org/officeDocument/2006/relationships/slide" Target="slides/slide1154.xml"/><Relationship Id="rId1362" Type="http://schemas.openxmlformats.org/officeDocument/2006/relationships/slide" Target="slides/slide1361.xml"/><Relationship Id="rId99" Type="http://schemas.openxmlformats.org/officeDocument/2006/relationships/slide" Target="slides/slide98.xml"/><Relationship Id="rId164" Type="http://schemas.openxmlformats.org/officeDocument/2006/relationships/slide" Target="slides/slide163.xml"/><Relationship Id="rId371" Type="http://schemas.openxmlformats.org/officeDocument/2006/relationships/slide" Target="slides/slide370.xml"/><Relationship Id="rId1015" Type="http://schemas.openxmlformats.org/officeDocument/2006/relationships/slide" Target="slides/slide1014.xml"/><Relationship Id="rId1222" Type="http://schemas.openxmlformats.org/officeDocument/2006/relationships/slide" Target="slides/slide1221.xml"/><Relationship Id="rId1667" Type="http://schemas.openxmlformats.org/officeDocument/2006/relationships/slide" Target="slides/slide1666.xml"/><Relationship Id="rId469" Type="http://schemas.openxmlformats.org/officeDocument/2006/relationships/slide" Target="slides/slide468.xml"/><Relationship Id="rId676" Type="http://schemas.openxmlformats.org/officeDocument/2006/relationships/slide" Target="slides/slide675.xml"/><Relationship Id="rId883" Type="http://schemas.openxmlformats.org/officeDocument/2006/relationships/slide" Target="slides/slide882.xml"/><Relationship Id="rId1099" Type="http://schemas.openxmlformats.org/officeDocument/2006/relationships/slide" Target="slides/slide1098.xml"/><Relationship Id="rId1527" Type="http://schemas.openxmlformats.org/officeDocument/2006/relationships/slide" Target="slides/slide1526.xml"/><Relationship Id="rId1734" Type="http://schemas.openxmlformats.org/officeDocument/2006/relationships/slide" Target="slides/slide1733.xml"/><Relationship Id="rId26" Type="http://schemas.openxmlformats.org/officeDocument/2006/relationships/slide" Target="slides/slide25.xml"/><Relationship Id="rId231" Type="http://schemas.openxmlformats.org/officeDocument/2006/relationships/slide" Target="slides/slide230.xml"/><Relationship Id="rId329" Type="http://schemas.openxmlformats.org/officeDocument/2006/relationships/slide" Target="slides/slide328.xml"/><Relationship Id="rId536" Type="http://schemas.openxmlformats.org/officeDocument/2006/relationships/slide" Target="slides/slide535.xml"/><Relationship Id="rId1166" Type="http://schemas.openxmlformats.org/officeDocument/2006/relationships/slide" Target="slides/slide1165.xml"/><Relationship Id="rId1373" Type="http://schemas.openxmlformats.org/officeDocument/2006/relationships/slide" Target="slides/slide1372.xml"/><Relationship Id="rId175" Type="http://schemas.openxmlformats.org/officeDocument/2006/relationships/slide" Target="slides/slide174.xml"/><Relationship Id="rId743" Type="http://schemas.openxmlformats.org/officeDocument/2006/relationships/slide" Target="slides/slide742.xml"/><Relationship Id="rId950" Type="http://schemas.openxmlformats.org/officeDocument/2006/relationships/slide" Target="slides/slide949.xml"/><Relationship Id="rId1026" Type="http://schemas.openxmlformats.org/officeDocument/2006/relationships/slide" Target="slides/slide1025.xml"/><Relationship Id="rId1580" Type="http://schemas.openxmlformats.org/officeDocument/2006/relationships/slide" Target="slides/slide1579.xml"/><Relationship Id="rId1678" Type="http://schemas.openxmlformats.org/officeDocument/2006/relationships/slide" Target="slides/slide1677.xml"/><Relationship Id="rId382" Type="http://schemas.openxmlformats.org/officeDocument/2006/relationships/slide" Target="slides/slide381.xml"/><Relationship Id="rId603" Type="http://schemas.openxmlformats.org/officeDocument/2006/relationships/slide" Target="slides/slide602.xml"/><Relationship Id="rId687" Type="http://schemas.openxmlformats.org/officeDocument/2006/relationships/slide" Target="slides/slide686.xml"/><Relationship Id="rId810" Type="http://schemas.openxmlformats.org/officeDocument/2006/relationships/slide" Target="slides/slide809.xml"/><Relationship Id="rId908" Type="http://schemas.openxmlformats.org/officeDocument/2006/relationships/slide" Target="slides/slide907.xml"/><Relationship Id="rId1233" Type="http://schemas.openxmlformats.org/officeDocument/2006/relationships/slide" Target="slides/slide1232.xml"/><Relationship Id="rId1440" Type="http://schemas.openxmlformats.org/officeDocument/2006/relationships/slide" Target="slides/slide1439.xml"/><Relationship Id="rId1538" Type="http://schemas.openxmlformats.org/officeDocument/2006/relationships/slide" Target="slides/slide1537.xml"/><Relationship Id="rId242" Type="http://schemas.openxmlformats.org/officeDocument/2006/relationships/slide" Target="slides/slide241.xml"/><Relationship Id="rId894" Type="http://schemas.openxmlformats.org/officeDocument/2006/relationships/slide" Target="slides/slide893.xml"/><Relationship Id="rId1177" Type="http://schemas.openxmlformats.org/officeDocument/2006/relationships/slide" Target="slides/slide1176.xml"/><Relationship Id="rId1300" Type="http://schemas.openxmlformats.org/officeDocument/2006/relationships/slide" Target="slides/slide1299.xml"/><Relationship Id="rId1745" Type="http://schemas.openxmlformats.org/officeDocument/2006/relationships/slide" Target="slides/slide1744.xml"/><Relationship Id="rId37" Type="http://schemas.openxmlformats.org/officeDocument/2006/relationships/slide" Target="slides/slide36.xml"/><Relationship Id="rId102" Type="http://schemas.openxmlformats.org/officeDocument/2006/relationships/slide" Target="slides/slide101.xml"/><Relationship Id="rId547" Type="http://schemas.openxmlformats.org/officeDocument/2006/relationships/slide" Target="slides/slide546.xml"/><Relationship Id="rId754" Type="http://schemas.openxmlformats.org/officeDocument/2006/relationships/slide" Target="slides/slide753.xml"/><Relationship Id="rId961" Type="http://schemas.openxmlformats.org/officeDocument/2006/relationships/slide" Target="slides/slide960.xml"/><Relationship Id="rId1384" Type="http://schemas.openxmlformats.org/officeDocument/2006/relationships/slide" Target="slides/slide1383.xml"/><Relationship Id="rId1591" Type="http://schemas.openxmlformats.org/officeDocument/2006/relationships/slide" Target="slides/slide1590.xml"/><Relationship Id="rId1605" Type="http://schemas.openxmlformats.org/officeDocument/2006/relationships/slide" Target="slides/slide1604.xml"/><Relationship Id="rId1689" Type="http://schemas.openxmlformats.org/officeDocument/2006/relationships/slide" Target="slides/slide1688.xml"/><Relationship Id="rId90" Type="http://schemas.openxmlformats.org/officeDocument/2006/relationships/slide" Target="slides/slide89.xml"/><Relationship Id="rId186" Type="http://schemas.openxmlformats.org/officeDocument/2006/relationships/slide" Target="slides/slide185.xml"/><Relationship Id="rId393" Type="http://schemas.openxmlformats.org/officeDocument/2006/relationships/slide" Target="slides/slide392.xml"/><Relationship Id="rId407" Type="http://schemas.openxmlformats.org/officeDocument/2006/relationships/slide" Target="slides/slide406.xml"/><Relationship Id="rId614" Type="http://schemas.openxmlformats.org/officeDocument/2006/relationships/slide" Target="slides/slide613.xml"/><Relationship Id="rId821" Type="http://schemas.openxmlformats.org/officeDocument/2006/relationships/slide" Target="slides/slide820.xml"/><Relationship Id="rId1037" Type="http://schemas.openxmlformats.org/officeDocument/2006/relationships/slide" Target="slides/slide1036.xml"/><Relationship Id="rId1244" Type="http://schemas.openxmlformats.org/officeDocument/2006/relationships/slide" Target="slides/slide1243.xml"/><Relationship Id="rId1451" Type="http://schemas.openxmlformats.org/officeDocument/2006/relationships/slide" Target="slides/slide1450.xml"/><Relationship Id="rId253" Type="http://schemas.openxmlformats.org/officeDocument/2006/relationships/slide" Target="slides/slide252.xml"/><Relationship Id="rId460" Type="http://schemas.openxmlformats.org/officeDocument/2006/relationships/slide" Target="slides/slide459.xml"/><Relationship Id="rId698" Type="http://schemas.openxmlformats.org/officeDocument/2006/relationships/slide" Target="slides/slide697.xml"/><Relationship Id="rId919" Type="http://schemas.openxmlformats.org/officeDocument/2006/relationships/slide" Target="slides/slide918.xml"/><Relationship Id="rId1090" Type="http://schemas.openxmlformats.org/officeDocument/2006/relationships/slide" Target="slides/slide1089.xml"/><Relationship Id="rId1104" Type="http://schemas.openxmlformats.org/officeDocument/2006/relationships/slide" Target="slides/slide1103.xml"/><Relationship Id="rId1311" Type="http://schemas.openxmlformats.org/officeDocument/2006/relationships/slide" Target="slides/slide1310.xml"/><Relationship Id="rId1549" Type="http://schemas.openxmlformats.org/officeDocument/2006/relationships/slide" Target="slides/slide1548.xml"/><Relationship Id="rId1756" Type="http://schemas.openxmlformats.org/officeDocument/2006/relationships/slide" Target="slides/slide1755.xml"/><Relationship Id="rId48" Type="http://schemas.openxmlformats.org/officeDocument/2006/relationships/slide" Target="slides/slide47.xml"/><Relationship Id="rId113" Type="http://schemas.openxmlformats.org/officeDocument/2006/relationships/slide" Target="slides/slide112.xml"/><Relationship Id="rId320" Type="http://schemas.openxmlformats.org/officeDocument/2006/relationships/slide" Target="slides/slide319.xml"/><Relationship Id="rId558" Type="http://schemas.openxmlformats.org/officeDocument/2006/relationships/slide" Target="slides/slide557.xml"/><Relationship Id="rId765" Type="http://schemas.openxmlformats.org/officeDocument/2006/relationships/slide" Target="slides/slide764.xml"/><Relationship Id="rId972" Type="http://schemas.openxmlformats.org/officeDocument/2006/relationships/slide" Target="slides/slide971.xml"/><Relationship Id="rId1188" Type="http://schemas.openxmlformats.org/officeDocument/2006/relationships/slide" Target="slides/slide1187.xml"/><Relationship Id="rId1395" Type="http://schemas.openxmlformats.org/officeDocument/2006/relationships/slide" Target="slides/slide1394.xml"/><Relationship Id="rId1409" Type="http://schemas.openxmlformats.org/officeDocument/2006/relationships/slide" Target="slides/slide1408.xml"/><Relationship Id="rId1616" Type="http://schemas.openxmlformats.org/officeDocument/2006/relationships/slide" Target="slides/slide1615.xml"/><Relationship Id="rId197" Type="http://schemas.openxmlformats.org/officeDocument/2006/relationships/slide" Target="slides/slide196.xml"/><Relationship Id="rId418" Type="http://schemas.openxmlformats.org/officeDocument/2006/relationships/slide" Target="slides/slide417.xml"/><Relationship Id="rId625" Type="http://schemas.openxmlformats.org/officeDocument/2006/relationships/slide" Target="slides/slide624.xml"/><Relationship Id="rId832" Type="http://schemas.openxmlformats.org/officeDocument/2006/relationships/slide" Target="slides/slide831.xml"/><Relationship Id="rId1048" Type="http://schemas.openxmlformats.org/officeDocument/2006/relationships/slide" Target="slides/slide1047.xml"/><Relationship Id="rId1255" Type="http://schemas.openxmlformats.org/officeDocument/2006/relationships/slide" Target="slides/slide1254.xml"/><Relationship Id="rId1462" Type="http://schemas.openxmlformats.org/officeDocument/2006/relationships/slide" Target="slides/slide1461.xml"/><Relationship Id="rId264" Type="http://schemas.openxmlformats.org/officeDocument/2006/relationships/slide" Target="slides/slide263.xml"/><Relationship Id="rId471" Type="http://schemas.openxmlformats.org/officeDocument/2006/relationships/slide" Target="slides/slide470.xml"/><Relationship Id="rId1115" Type="http://schemas.openxmlformats.org/officeDocument/2006/relationships/slide" Target="slides/slide1114.xml"/><Relationship Id="rId1322" Type="http://schemas.openxmlformats.org/officeDocument/2006/relationships/slide" Target="slides/slide1321.xml"/><Relationship Id="rId1767" Type="http://schemas.openxmlformats.org/officeDocument/2006/relationships/tableStyles" Target="tableStyles.xml"/><Relationship Id="rId59" Type="http://schemas.openxmlformats.org/officeDocument/2006/relationships/slide" Target="slides/slide58.xml"/><Relationship Id="rId124" Type="http://schemas.openxmlformats.org/officeDocument/2006/relationships/slide" Target="slides/slide123.xml"/><Relationship Id="rId569" Type="http://schemas.openxmlformats.org/officeDocument/2006/relationships/slide" Target="slides/slide568.xml"/><Relationship Id="rId776" Type="http://schemas.openxmlformats.org/officeDocument/2006/relationships/slide" Target="slides/slide775.xml"/><Relationship Id="rId983" Type="http://schemas.openxmlformats.org/officeDocument/2006/relationships/slide" Target="slides/slide982.xml"/><Relationship Id="rId1199" Type="http://schemas.openxmlformats.org/officeDocument/2006/relationships/slide" Target="slides/slide1198.xml"/><Relationship Id="rId1627" Type="http://schemas.openxmlformats.org/officeDocument/2006/relationships/slide" Target="slides/slide1626.xml"/><Relationship Id="rId331" Type="http://schemas.openxmlformats.org/officeDocument/2006/relationships/slide" Target="slides/slide330.xml"/><Relationship Id="rId429" Type="http://schemas.openxmlformats.org/officeDocument/2006/relationships/slide" Target="slides/slide428.xml"/><Relationship Id="rId636" Type="http://schemas.openxmlformats.org/officeDocument/2006/relationships/slide" Target="slides/slide635.xml"/><Relationship Id="rId1059" Type="http://schemas.openxmlformats.org/officeDocument/2006/relationships/slide" Target="slides/slide1058.xml"/><Relationship Id="rId1266" Type="http://schemas.openxmlformats.org/officeDocument/2006/relationships/slide" Target="slides/slide1265.xml"/><Relationship Id="rId1473" Type="http://schemas.openxmlformats.org/officeDocument/2006/relationships/slide" Target="slides/slide1472.xml"/><Relationship Id="rId843" Type="http://schemas.openxmlformats.org/officeDocument/2006/relationships/slide" Target="slides/slide842.xml"/><Relationship Id="rId1126" Type="http://schemas.openxmlformats.org/officeDocument/2006/relationships/slide" Target="slides/slide1125.xml"/><Relationship Id="rId1680" Type="http://schemas.openxmlformats.org/officeDocument/2006/relationships/slide" Target="slides/slide1679.xml"/><Relationship Id="rId275" Type="http://schemas.openxmlformats.org/officeDocument/2006/relationships/slide" Target="slides/slide274.xml"/><Relationship Id="rId482" Type="http://schemas.openxmlformats.org/officeDocument/2006/relationships/slide" Target="slides/slide481.xml"/><Relationship Id="rId703" Type="http://schemas.openxmlformats.org/officeDocument/2006/relationships/slide" Target="slides/slide702.xml"/><Relationship Id="rId910" Type="http://schemas.openxmlformats.org/officeDocument/2006/relationships/slide" Target="slides/slide909.xml"/><Relationship Id="rId1333" Type="http://schemas.openxmlformats.org/officeDocument/2006/relationships/slide" Target="slides/slide1332.xml"/><Relationship Id="rId1540" Type="http://schemas.openxmlformats.org/officeDocument/2006/relationships/slide" Target="slides/slide1539.xml"/><Relationship Id="rId1638" Type="http://schemas.openxmlformats.org/officeDocument/2006/relationships/slide" Target="slides/slide1637.xml"/><Relationship Id="rId135" Type="http://schemas.openxmlformats.org/officeDocument/2006/relationships/slide" Target="slides/slide134.xml"/><Relationship Id="rId342" Type="http://schemas.openxmlformats.org/officeDocument/2006/relationships/slide" Target="slides/slide341.xml"/><Relationship Id="rId787" Type="http://schemas.openxmlformats.org/officeDocument/2006/relationships/slide" Target="slides/slide786.xml"/><Relationship Id="rId994" Type="http://schemas.openxmlformats.org/officeDocument/2006/relationships/slide" Target="slides/slide993.xml"/><Relationship Id="rId1400" Type="http://schemas.openxmlformats.org/officeDocument/2006/relationships/slide" Target="slides/slide1399.xml"/><Relationship Id="rId202" Type="http://schemas.openxmlformats.org/officeDocument/2006/relationships/slide" Target="slides/slide201.xml"/><Relationship Id="rId647" Type="http://schemas.openxmlformats.org/officeDocument/2006/relationships/slide" Target="slides/slide646.xml"/><Relationship Id="rId854" Type="http://schemas.openxmlformats.org/officeDocument/2006/relationships/slide" Target="slides/slide853.xml"/><Relationship Id="rId1277" Type="http://schemas.openxmlformats.org/officeDocument/2006/relationships/slide" Target="slides/slide1276.xml"/><Relationship Id="rId1484" Type="http://schemas.openxmlformats.org/officeDocument/2006/relationships/slide" Target="slides/slide1483.xml"/><Relationship Id="rId1691" Type="http://schemas.openxmlformats.org/officeDocument/2006/relationships/slide" Target="slides/slide1690.xml"/><Relationship Id="rId1705" Type="http://schemas.openxmlformats.org/officeDocument/2006/relationships/slide" Target="slides/slide1704.xml"/><Relationship Id="rId286" Type="http://schemas.openxmlformats.org/officeDocument/2006/relationships/slide" Target="slides/slide285.xml"/><Relationship Id="rId493" Type="http://schemas.openxmlformats.org/officeDocument/2006/relationships/slide" Target="slides/slide492.xml"/><Relationship Id="rId507" Type="http://schemas.openxmlformats.org/officeDocument/2006/relationships/slide" Target="slides/slide506.xml"/><Relationship Id="rId714" Type="http://schemas.openxmlformats.org/officeDocument/2006/relationships/slide" Target="slides/slide713.xml"/><Relationship Id="rId921" Type="http://schemas.openxmlformats.org/officeDocument/2006/relationships/slide" Target="slides/slide920.xml"/><Relationship Id="rId1137" Type="http://schemas.openxmlformats.org/officeDocument/2006/relationships/slide" Target="slides/slide1136.xml"/><Relationship Id="rId1344" Type="http://schemas.openxmlformats.org/officeDocument/2006/relationships/slide" Target="slides/slide1343.xml"/><Relationship Id="rId1551" Type="http://schemas.openxmlformats.org/officeDocument/2006/relationships/slide" Target="slides/slide1550.xml"/><Relationship Id="rId50" Type="http://schemas.openxmlformats.org/officeDocument/2006/relationships/slide" Target="slides/slide49.xml"/><Relationship Id="rId146" Type="http://schemas.openxmlformats.org/officeDocument/2006/relationships/slide" Target="slides/slide145.xml"/><Relationship Id="rId353" Type="http://schemas.openxmlformats.org/officeDocument/2006/relationships/slide" Target="slides/slide352.xml"/><Relationship Id="rId560" Type="http://schemas.openxmlformats.org/officeDocument/2006/relationships/slide" Target="slides/slide559.xml"/><Relationship Id="rId798" Type="http://schemas.openxmlformats.org/officeDocument/2006/relationships/slide" Target="slides/slide797.xml"/><Relationship Id="rId1190" Type="http://schemas.openxmlformats.org/officeDocument/2006/relationships/slide" Target="slides/slide1189.xml"/><Relationship Id="rId1204" Type="http://schemas.openxmlformats.org/officeDocument/2006/relationships/slide" Target="slides/slide1203.xml"/><Relationship Id="rId1411" Type="http://schemas.openxmlformats.org/officeDocument/2006/relationships/slide" Target="slides/slide1410.xml"/><Relationship Id="rId1649" Type="http://schemas.openxmlformats.org/officeDocument/2006/relationships/slide" Target="slides/slide1648.xml"/><Relationship Id="rId213" Type="http://schemas.openxmlformats.org/officeDocument/2006/relationships/slide" Target="slides/slide212.xml"/><Relationship Id="rId420" Type="http://schemas.openxmlformats.org/officeDocument/2006/relationships/slide" Target="slides/slide419.xml"/><Relationship Id="rId658" Type="http://schemas.openxmlformats.org/officeDocument/2006/relationships/slide" Target="slides/slide657.xml"/><Relationship Id="rId865" Type="http://schemas.openxmlformats.org/officeDocument/2006/relationships/slide" Target="slides/slide864.xml"/><Relationship Id="rId1050" Type="http://schemas.openxmlformats.org/officeDocument/2006/relationships/slide" Target="slides/slide1049.xml"/><Relationship Id="rId1288" Type="http://schemas.openxmlformats.org/officeDocument/2006/relationships/slide" Target="slides/slide1287.xml"/><Relationship Id="rId1495" Type="http://schemas.openxmlformats.org/officeDocument/2006/relationships/slide" Target="slides/slide1494.xml"/><Relationship Id="rId1509" Type="http://schemas.openxmlformats.org/officeDocument/2006/relationships/slide" Target="slides/slide1508.xml"/><Relationship Id="rId1716" Type="http://schemas.openxmlformats.org/officeDocument/2006/relationships/slide" Target="slides/slide1715.xml"/><Relationship Id="rId297" Type="http://schemas.openxmlformats.org/officeDocument/2006/relationships/slide" Target="slides/slide296.xml"/><Relationship Id="rId518" Type="http://schemas.openxmlformats.org/officeDocument/2006/relationships/slide" Target="slides/slide517.xml"/><Relationship Id="rId725" Type="http://schemas.openxmlformats.org/officeDocument/2006/relationships/slide" Target="slides/slide724.xml"/><Relationship Id="rId932" Type="http://schemas.openxmlformats.org/officeDocument/2006/relationships/slide" Target="slides/slide931.xml"/><Relationship Id="rId1148" Type="http://schemas.openxmlformats.org/officeDocument/2006/relationships/slide" Target="slides/slide1147.xml"/><Relationship Id="rId1355" Type="http://schemas.openxmlformats.org/officeDocument/2006/relationships/slide" Target="slides/slide1354.xml"/><Relationship Id="rId1562" Type="http://schemas.openxmlformats.org/officeDocument/2006/relationships/slide" Target="slides/slide1561.xml"/><Relationship Id="rId157" Type="http://schemas.openxmlformats.org/officeDocument/2006/relationships/slide" Target="slides/slide156.xml"/><Relationship Id="rId364" Type="http://schemas.openxmlformats.org/officeDocument/2006/relationships/slide" Target="slides/slide363.xml"/><Relationship Id="rId1008" Type="http://schemas.openxmlformats.org/officeDocument/2006/relationships/slide" Target="slides/slide1007.xml"/><Relationship Id="rId1215" Type="http://schemas.openxmlformats.org/officeDocument/2006/relationships/slide" Target="slides/slide1214.xml"/><Relationship Id="rId1422" Type="http://schemas.openxmlformats.org/officeDocument/2006/relationships/slide" Target="slides/slide1421.xml"/><Relationship Id="rId61" Type="http://schemas.openxmlformats.org/officeDocument/2006/relationships/slide" Target="slides/slide60.xml"/><Relationship Id="rId571" Type="http://schemas.openxmlformats.org/officeDocument/2006/relationships/slide" Target="slides/slide570.xml"/><Relationship Id="rId669" Type="http://schemas.openxmlformats.org/officeDocument/2006/relationships/slide" Target="slides/slide668.xml"/><Relationship Id="rId876" Type="http://schemas.openxmlformats.org/officeDocument/2006/relationships/slide" Target="slides/slide875.xml"/><Relationship Id="rId1299" Type="http://schemas.openxmlformats.org/officeDocument/2006/relationships/slide" Target="slides/slide1298.xml"/><Relationship Id="rId1727" Type="http://schemas.openxmlformats.org/officeDocument/2006/relationships/slide" Target="slides/slide1726.xml"/><Relationship Id="rId19" Type="http://schemas.openxmlformats.org/officeDocument/2006/relationships/slide" Target="slides/slide18.xml"/><Relationship Id="rId224" Type="http://schemas.openxmlformats.org/officeDocument/2006/relationships/slide" Target="slides/slide223.xml"/><Relationship Id="rId431" Type="http://schemas.openxmlformats.org/officeDocument/2006/relationships/slide" Target="slides/slide430.xml"/><Relationship Id="rId529" Type="http://schemas.openxmlformats.org/officeDocument/2006/relationships/slide" Target="slides/slide528.xml"/><Relationship Id="rId736" Type="http://schemas.openxmlformats.org/officeDocument/2006/relationships/slide" Target="slides/slide735.xml"/><Relationship Id="rId1061" Type="http://schemas.openxmlformats.org/officeDocument/2006/relationships/slide" Target="slides/slide1060.xml"/><Relationship Id="rId1159" Type="http://schemas.openxmlformats.org/officeDocument/2006/relationships/slide" Target="slides/slide1158.xml"/><Relationship Id="rId1366" Type="http://schemas.openxmlformats.org/officeDocument/2006/relationships/slide" Target="slides/slide1365.xml"/><Relationship Id="rId168" Type="http://schemas.openxmlformats.org/officeDocument/2006/relationships/slide" Target="slides/slide167.xml"/><Relationship Id="rId943" Type="http://schemas.openxmlformats.org/officeDocument/2006/relationships/slide" Target="slides/slide942.xml"/><Relationship Id="rId1019" Type="http://schemas.openxmlformats.org/officeDocument/2006/relationships/slide" Target="slides/slide1018.xml"/><Relationship Id="rId1573" Type="http://schemas.openxmlformats.org/officeDocument/2006/relationships/slide" Target="slides/slide1572.xml"/><Relationship Id="rId72" Type="http://schemas.openxmlformats.org/officeDocument/2006/relationships/slide" Target="slides/slide71.xml"/><Relationship Id="rId375" Type="http://schemas.openxmlformats.org/officeDocument/2006/relationships/slide" Target="slides/slide374.xml"/><Relationship Id="rId582" Type="http://schemas.openxmlformats.org/officeDocument/2006/relationships/slide" Target="slides/slide581.xml"/><Relationship Id="rId803" Type="http://schemas.openxmlformats.org/officeDocument/2006/relationships/slide" Target="slides/slide802.xml"/><Relationship Id="rId1226" Type="http://schemas.openxmlformats.org/officeDocument/2006/relationships/slide" Target="slides/slide1225.xml"/><Relationship Id="rId1433" Type="http://schemas.openxmlformats.org/officeDocument/2006/relationships/slide" Target="slides/slide1432.xml"/><Relationship Id="rId1640" Type="http://schemas.openxmlformats.org/officeDocument/2006/relationships/slide" Target="slides/slide1639.xml"/><Relationship Id="rId1738" Type="http://schemas.openxmlformats.org/officeDocument/2006/relationships/slide" Target="slides/slide1737.xml"/><Relationship Id="rId3" Type="http://schemas.openxmlformats.org/officeDocument/2006/relationships/slide" Target="slides/slide2.xml"/><Relationship Id="rId235" Type="http://schemas.openxmlformats.org/officeDocument/2006/relationships/slide" Target="slides/slide234.xml"/><Relationship Id="rId442" Type="http://schemas.openxmlformats.org/officeDocument/2006/relationships/slide" Target="slides/slide441.xml"/><Relationship Id="rId887" Type="http://schemas.openxmlformats.org/officeDocument/2006/relationships/slide" Target="slides/slide886.xml"/><Relationship Id="rId1072" Type="http://schemas.openxmlformats.org/officeDocument/2006/relationships/slide" Target="slides/slide1071.xml"/><Relationship Id="rId1500" Type="http://schemas.openxmlformats.org/officeDocument/2006/relationships/slide" Target="slides/slide1499.xml"/><Relationship Id="rId302" Type="http://schemas.openxmlformats.org/officeDocument/2006/relationships/slide" Target="slides/slide301.xml"/><Relationship Id="rId747" Type="http://schemas.openxmlformats.org/officeDocument/2006/relationships/slide" Target="slides/slide746.xml"/><Relationship Id="rId954" Type="http://schemas.openxmlformats.org/officeDocument/2006/relationships/slide" Target="slides/slide953.xml"/><Relationship Id="rId1377" Type="http://schemas.openxmlformats.org/officeDocument/2006/relationships/slide" Target="slides/slide1376.xml"/><Relationship Id="rId1584" Type="http://schemas.openxmlformats.org/officeDocument/2006/relationships/slide" Target="slides/slide1583.xml"/><Relationship Id="rId83" Type="http://schemas.openxmlformats.org/officeDocument/2006/relationships/slide" Target="slides/slide82.xml"/><Relationship Id="rId179" Type="http://schemas.openxmlformats.org/officeDocument/2006/relationships/slide" Target="slides/slide178.xml"/><Relationship Id="rId386" Type="http://schemas.openxmlformats.org/officeDocument/2006/relationships/slide" Target="slides/slide385.xml"/><Relationship Id="rId593" Type="http://schemas.openxmlformats.org/officeDocument/2006/relationships/slide" Target="slides/slide592.xml"/><Relationship Id="rId607" Type="http://schemas.openxmlformats.org/officeDocument/2006/relationships/slide" Target="slides/slide606.xml"/><Relationship Id="rId814" Type="http://schemas.openxmlformats.org/officeDocument/2006/relationships/slide" Target="slides/slide813.xml"/><Relationship Id="rId1237" Type="http://schemas.openxmlformats.org/officeDocument/2006/relationships/slide" Target="slides/slide1236.xml"/><Relationship Id="rId1444" Type="http://schemas.openxmlformats.org/officeDocument/2006/relationships/slide" Target="slides/slide1443.xml"/><Relationship Id="rId1651" Type="http://schemas.openxmlformats.org/officeDocument/2006/relationships/slide" Target="slides/slide1650.xml"/><Relationship Id="rId246" Type="http://schemas.openxmlformats.org/officeDocument/2006/relationships/slide" Target="slides/slide245.xml"/><Relationship Id="rId453" Type="http://schemas.openxmlformats.org/officeDocument/2006/relationships/slide" Target="slides/slide452.xml"/><Relationship Id="rId660" Type="http://schemas.openxmlformats.org/officeDocument/2006/relationships/slide" Target="slides/slide659.xml"/><Relationship Id="rId898" Type="http://schemas.openxmlformats.org/officeDocument/2006/relationships/slide" Target="slides/slide897.xml"/><Relationship Id="rId1083" Type="http://schemas.openxmlformats.org/officeDocument/2006/relationships/slide" Target="slides/slide1082.xml"/><Relationship Id="rId1290" Type="http://schemas.openxmlformats.org/officeDocument/2006/relationships/slide" Target="slides/slide1289.xml"/><Relationship Id="rId1304" Type="http://schemas.openxmlformats.org/officeDocument/2006/relationships/slide" Target="slides/slide1303.xml"/><Relationship Id="rId1511" Type="http://schemas.openxmlformats.org/officeDocument/2006/relationships/slide" Target="slides/slide1510.xml"/><Relationship Id="rId1749" Type="http://schemas.openxmlformats.org/officeDocument/2006/relationships/slide" Target="slides/slide1748.xml"/><Relationship Id="rId106" Type="http://schemas.openxmlformats.org/officeDocument/2006/relationships/slide" Target="slides/slide105.xml"/><Relationship Id="rId313" Type="http://schemas.openxmlformats.org/officeDocument/2006/relationships/slide" Target="slides/slide312.xml"/><Relationship Id="rId758" Type="http://schemas.openxmlformats.org/officeDocument/2006/relationships/slide" Target="slides/slide757.xml"/><Relationship Id="rId965" Type="http://schemas.openxmlformats.org/officeDocument/2006/relationships/slide" Target="slides/slide964.xml"/><Relationship Id="rId1150" Type="http://schemas.openxmlformats.org/officeDocument/2006/relationships/slide" Target="slides/slide1149.xml"/><Relationship Id="rId1388" Type="http://schemas.openxmlformats.org/officeDocument/2006/relationships/slide" Target="slides/slide1387.xml"/><Relationship Id="rId1595" Type="http://schemas.openxmlformats.org/officeDocument/2006/relationships/slide" Target="slides/slide1594.xml"/><Relationship Id="rId1609" Type="http://schemas.openxmlformats.org/officeDocument/2006/relationships/slide" Target="slides/slide1608.xml"/><Relationship Id="rId10" Type="http://schemas.openxmlformats.org/officeDocument/2006/relationships/slide" Target="slides/slide9.xml"/><Relationship Id="rId94" Type="http://schemas.openxmlformats.org/officeDocument/2006/relationships/slide" Target="slides/slide93.xml"/><Relationship Id="rId397" Type="http://schemas.openxmlformats.org/officeDocument/2006/relationships/slide" Target="slides/slide396.xml"/><Relationship Id="rId520" Type="http://schemas.openxmlformats.org/officeDocument/2006/relationships/slide" Target="slides/slide519.xml"/><Relationship Id="rId618" Type="http://schemas.openxmlformats.org/officeDocument/2006/relationships/slide" Target="slides/slide617.xml"/><Relationship Id="rId825" Type="http://schemas.openxmlformats.org/officeDocument/2006/relationships/slide" Target="slides/slide824.xml"/><Relationship Id="rId1248" Type="http://schemas.openxmlformats.org/officeDocument/2006/relationships/slide" Target="slides/slide1247.xml"/><Relationship Id="rId1455" Type="http://schemas.openxmlformats.org/officeDocument/2006/relationships/slide" Target="slides/slide1454.xml"/><Relationship Id="rId1662" Type="http://schemas.openxmlformats.org/officeDocument/2006/relationships/slide" Target="slides/slide1661.xml"/><Relationship Id="rId257" Type="http://schemas.openxmlformats.org/officeDocument/2006/relationships/slide" Target="slides/slide256.xml"/><Relationship Id="rId464" Type="http://schemas.openxmlformats.org/officeDocument/2006/relationships/slide" Target="slides/slide463.xml"/><Relationship Id="rId1010" Type="http://schemas.openxmlformats.org/officeDocument/2006/relationships/slide" Target="slides/slide1009.xml"/><Relationship Id="rId1094" Type="http://schemas.openxmlformats.org/officeDocument/2006/relationships/slide" Target="slides/slide1093.xml"/><Relationship Id="rId1108" Type="http://schemas.openxmlformats.org/officeDocument/2006/relationships/slide" Target="slides/slide1107.xml"/><Relationship Id="rId1315" Type="http://schemas.openxmlformats.org/officeDocument/2006/relationships/slide" Target="slides/slide1314.xml"/><Relationship Id="rId117" Type="http://schemas.openxmlformats.org/officeDocument/2006/relationships/slide" Target="slides/slide116.xml"/><Relationship Id="rId671" Type="http://schemas.openxmlformats.org/officeDocument/2006/relationships/slide" Target="slides/slide670.xml"/><Relationship Id="rId769" Type="http://schemas.openxmlformats.org/officeDocument/2006/relationships/slide" Target="slides/slide768.xml"/><Relationship Id="rId976" Type="http://schemas.openxmlformats.org/officeDocument/2006/relationships/slide" Target="slides/slide975.xml"/><Relationship Id="rId1399" Type="http://schemas.openxmlformats.org/officeDocument/2006/relationships/slide" Target="slides/slide1398.xml"/><Relationship Id="rId324" Type="http://schemas.openxmlformats.org/officeDocument/2006/relationships/slide" Target="slides/slide323.xml"/><Relationship Id="rId531" Type="http://schemas.openxmlformats.org/officeDocument/2006/relationships/slide" Target="slides/slide530.xml"/><Relationship Id="rId629" Type="http://schemas.openxmlformats.org/officeDocument/2006/relationships/slide" Target="slides/slide628.xml"/><Relationship Id="rId1161" Type="http://schemas.openxmlformats.org/officeDocument/2006/relationships/slide" Target="slides/slide1160.xml"/><Relationship Id="rId1259" Type="http://schemas.openxmlformats.org/officeDocument/2006/relationships/slide" Target="slides/slide1258.xml"/><Relationship Id="rId1466" Type="http://schemas.openxmlformats.org/officeDocument/2006/relationships/slide" Target="slides/slide1465.xml"/><Relationship Id="rId836" Type="http://schemas.openxmlformats.org/officeDocument/2006/relationships/slide" Target="slides/slide835.xml"/><Relationship Id="rId1021" Type="http://schemas.openxmlformats.org/officeDocument/2006/relationships/slide" Target="slides/slide1020.xml"/><Relationship Id="rId1119" Type="http://schemas.openxmlformats.org/officeDocument/2006/relationships/slide" Target="slides/slide1118.xml"/><Relationship Id="rId1673" Type="http://schemas.openxmlformats.org/officeDocument/2006/relationships/slide" Target="slides/slide1672.xml"/><Relationship Id="rId903" Type="http://schemas.openxmlformats.org/officeDocument/2006/relationships/slide" Target="slides/slide902.xml"/><Relationship Id="rId1326" Type="http://schemas.openxmlformats.org/officeDocument/2006/relationships/slide" Target="slides/slide1325.xml"/><Relationship Id="rId1533" Type="http://schemas.openxmlformats.org/officeDocument/2006/relationships/slide" Target="slides/slide1532.xml"/><Relationship Id="rId1740" Type="http://schemas.openxmlformats.org/officeDocument/2006/relationships/slide" Target="slides/slide1739.xml"/><Relationship Id="rId32" Type="http://schemas.openxmlformats.org/officeDocument/2006/relationships/slide" Target="slides/slide31.xml"/><Relationship Id="rId1600" Type="http://schemas.openxmlformats.org/officeDocument/2006/relationships/slide" Target="slides/slide1599.xml"/><Relationship Id="rId181" Type="http://schemas.openxmlformats.org/officeDocument/2006/relationships/slide" Target="slides/slide180.xml"/><Relationship Id="rId279" Type="http://schemas.openxmlformats.org/officeDocument/2006/relationships/slide" Target="slides/slide278.xml"/><Relationship Id="rId486" Type="http://schemas.openxmlformats.org/officeDocument/2006/relationships/slide" Target="slides/slide485.xml"/><Relationship Id="rId693" Type="http://schemas.openxmlformats.org/officeDocument/2006/relationships/slide" Target="slides/slide692.xml"/><Relationship Id="rId139" Type="http://schemas.openxmlformats.org/officeDocument/2006/relationships/slide" Target="slides/slide138.xml"/><Relationship Id="rId346" Type="http://schemas.openxmlformats.org/officeDocument/2006/relationships/slide" Target="slides/slide345.xml"/><Relationship Id="rId553" Type="http://schemas.openxmlformats.org/officeDocument/2006/relationships/slide" Target="slides/slide552.xml"/><Relationship Id="rId760" Type="http://schemas.openxmlformats.org/officeDocument/2006/relationships/slide" Target="slides/slide759.xml"/><Relationship Id="rId998" Type="http://schemas.openxmlformats.org/officeDocument/2006/relationships/slide" Target="slides/slide997.xml"/><Relationship Id="rId1183" Type="http://schemas.openxmlformats.org/officeDocument/2006/relationships/slide" Target="slides/slide1182.xml"/><Relationship Id="rId1390" Type="http://schemas.openxmlformats.org/officeDocument/2006/relationships/slide" Target="slides/slide1389.xml"/><Relationship Id="rId206" Type="http://schemas.openxmlformats.org/officeDocument/2006/relationships/slide" Target="slides/slide205.xml"/><Relationship Id="rId413" Type="http://schemas.openxmlformats.org/officeDocument/2006/relationships/slide" Target="slides/slide412.xml"/><Relationship Id="rId858" Type="http://schemas.openxmlformats.org/officeDocument/2006/relationships/slide" Target="slides/slide857.xml"/><Relationship Id="rId1043" Type="http://schemas.openxmlformats.org/officeDocument/2006/relationships/slide" Target="slides/slide1042.xml"/><Relationship Id="rId1488" Type="http://schemas.openxmlformats.org/officeDocument/2006/relationships/slide" Target="slides/slide1487.xml"/><Relationship Id="rId1695" Type="http://schemas.openxmlformats.org/officeDocument/2006/relationships/slide" Target="slides/slide1694.xml"/><Relationship Id="rId620" Type="http://schemas.openxmlformats.org/officeDocument/2006/relationships/slide" Target="slides/slide619.xml"/><Relationship Id="rId718" Type="http://schemas.openxmlformats.org/officeDocument/2006/relationships/slide" Target="slides/slide717.xml"/><Relationship Id="rId925" Type="http://schemas.openxmlformats.org/officeDocument/2006/relationships/slide" Target="slides/slide924.xml"/><Relationship Id="rId1250" Type="http://schemas.openxmlformats.org/officeDocument/2006/relationships/slide" Target="slides/slide1249.xml"/><Relationship Id="rId1348" Type="http://schemas.openxmlformats.org/officeDocument/2006/relationships/slide" Target="slides/slide1347.xml"/><Relationship Id="rId1555" Type="http://schemas.openxmlformats.org/officeDocument/2006/relationships/slide" Target="slides/slide1554.xml"/><Relationship Id="rId1762" Type="http://schemas.openxmlformats.org/officeDocument/2006/relationships/slide" Target="slides/slide1761.xml"/><Relationship Id="rId1110" Type="http://schemas.openxmlformats.org/officeDocument/2006/relationships/slide" Target="slides/slide1109.xml"/><Relationship Id="rId1208" Type="http://schemas.openxmlformats.org/officeDocument/2006/relationships/slide" Target="slides/slide1207.xml"/><Relationship Id="rId1415" Type="http://schemas.openxmlformats.org/officeDocument/2006/relationships/slide" Target="slides/slide1414.xml"/><Relationship Id="rId54" Type="http://schemas.openxmlformats.org/officeDocument/2006/relationships/slide" Target="slides/slide53.xml"/><Relationship Id="rId1622" Type="http://schemas.openxmlformats.org/officeDocument/2006/relationships/slide" Target="slides/slide1621.xml"/><Relationship Id="rId270" Type="http://schemas.openxmlformats.org/officeDocument/2006/relationships/slide" Target="slides/slide269.xml"/><Relationship Id="rId130" Type="http://schemas.openxmlformats.org/officeDocument/2006/relationships/slide" Target="slides/slide129.xml"/><Relationship Id="rId368" Type="http://schemas.openxmlformats.org/officeDocument/2006/relationships/slide" Target="slides/slide367.xml"/><Relationship Id="rId575" Type="http://schemas.openxmlformats.org/officeDocument/2006/relationships/slide" Target="slides/slide574.xml"/><Relationship Id="rId782" Type="http://schemas.openxmlformats.org/officeDocument/2006/relationships/slide" Target="slides/slide781.xml"/><Relationship Id="rId228" Type="http://schemas.openxmlformats.org/officeDocument/2006/relationships/slide" Target="slides/slide227.xml"/><Relationship Id="rId435" Type="http://schemas.openxmlformats.org/officeDocument/2006/relationships/slide" Target="slides/slide434.xml"/><Relationship Id="rId642" Type="http://schemas.openxmlformats.org/officeDocument/2006/relationships/slide" Target="slides/slide641.xml"/><Relationship Id="rId1065" Type="http://schemas.openxmlformats.org/officeDocument/2006/relationships/slide" Target="slides/slide1064.xml"/><Relationship Id="rId1272" Type="http://schemas.openxmlformats.org/officeDocument/2006/relationships/slide" Target="slides/slide1271.xml"/><Relationship Id="rId502" Type="http://schemas.openxmlformats.org/officeDocument/2006/relationships/slide" Target="slides/slide501.xml"/><Relationship Id="rId947" Type="http://schemas.openxmlformats.org/officeDocument/2006/relationships/slide" Target="slides/slide946.xml"/><Relationship Id="rId1132" Type="http://schemas.openxmlformats.org/officeDocument/2006/relationships/slide" Target="slides/slide1131.xml"/><Relationship Id="rId1577" Type="http://schemas.openxmlformats.org/officeDocument/2006/relationships/slide" Target="slides/slide1576.xml"/><Relationship Id="rId76" Type="http://schemas.openxmlformats.org/officeDocument/2006/relationships/slide" Target="slides/slide75.xml"/><Relationship Id="rId807" Type="http://schemas.openxmlformats.org/officeDocument/2006/relationships/slide" Target="slides/slide806.xml"/><Relationship Id="rId1437" Type="http://schemas.openxmlformats.org/officeDocument/2006/relationships/slide" Target="slides/slide1436.xml"/><Relationship Id="rId1644" Type="http://schemas.openxmlformats.org/officeDocument/2006/relationships/slide" Target="slides/slide1643.xml"/><Relationship Id="rId1504" Type="http://schemas.openxmlformats.org/officeDocument/2006/relationships/slide" Target="slides/slide1503.xml"/><Relationship Id="rId1711" Type="http://schemas.openxmlformats.org/officeDocument/2006/relationships/slide" Target="slides/slide1710.xml"/><Relationship Id="rId292" Type="http://schemas.openxmlformats.org/officeDocument/2006/relationships/slide" Target="slides/slide291.xml"/><Relationship Id="rId597" Type="http://schemas.openxmlformats.org/officeDocument/2006/relationships/slide" Target="slides/slide596.xml"/><Relationship Id="rId152" Type="http://schemas.openxmlformats.org/officeDocument/2006/relationships/slide" Target="slides/slide151.xml"/><Relationship Id="rId457" Type="http://schemas.openxmlformats.org/officeDocument/2006/relationships/slide" Target="slides/slide456.xml"/><Relationship Id="rId1087" Type="http://schemas.openxmlformats.org/officeDocument/2006/relationships/slide" Target="slides/slide1086.xml"/><Relationship Id="rId1294" Type="http://schemas.openxmlformats.org/officeDocument/2006/relationships/slide" Target="slides/slide1293.xml"/><Relationship Id="rId664" Type="http://schemas.openxmlformats.org/officeDocument/2006/relationships/slide" Target="slides/slide663.xml"/><Relationship Id="rId871" Type="http://schemas.openxmlformats.org/officeDocument/2006/relationships/slide" Target="slides/slide870.xml"/><Relationship Id="rId969" Type="http://schemas.openxmlformats.org/officeDocument/2006/relationships/slide" Target="slides/slide968.xml"/><Relationship Id="rId1599" Type="http://schemas.openxmlformats.org/officeDocument/2006/relationships/slide" Target="slides/slide1598.xml"/><Relationship Id="rId317" Type="http://schemas.openxmlformats.org/officeDocument/2006/relationships/slide" Target="slides/slide316.xml"/><Relationship Id="rId524" Type="http://schemas.openxmlformats.org/officeDocument/2006/relationships/slide" Target="slides/slide523.xml"/><Relationship Id="rId731" Type="http://schemas.openxmlformats.org/officeDocument/2006/relationships/slide" Target="slides/slide730.xml"/><Relationship Id="rId1154" Type="http://schemas.openxmlformats.org/officeDocument/2006/relationships/slide" Target="slides/slide1153.xml"/><Relationship Id="rId1361" Type="http://schemas.openxmlformats.org/officeDocument/2006/relationships/slide" Target="slides/slide1360.xml"/><Relationship Id="rId1459" Type="http://schemas.openxmlformats.org/officeDocument/2006/relationships/slide" Target="slides/slide1458.xml"/><Relationship Id="rId98" Type="http://schemas.openxmlformats.org/officeDocument/2006/relationships/slide" Target="slides/slide97.xml"/><Relationship Id="rId829" Type="http://schemas.openxmlformats.org/officeDocument/2006/relationships/slide" Target="slides/slide828.xml"/><Relationship Id="rId1014" Type="http://schemas.openxmlformats.org/officeDocument/2006/relationships/slide" Target="slides/slide1013.xml"/><Relationship Id="rId1221" Type="http://schemas.openxmlformats.org/officeDocument/2006/relationships/slide" Target="slides/slide1220.xml"/><Relationship Id="rId1666" Type="http://schemas.openxmlformats.org/officeDocument/2006/relationships/slide" Target="slides/slide1665.xml"/><Relationship Id="rId1319" Type="http://schemas.openxmlformats.org/officeDocument/2006/relationships/slide" Target="slides/slide1318.xml"/><Relationship Id="rId1526" Type="http://schemas.openxmlformats.org/officeDocument/2006/relationships/slide" Target="slides/slide1525.xml"/><Relationship Id="rId1733" Type="http://schemas.openxmlformats.org/officeDocument/2006/relationships/slide" Target="slides/slide1732.xml"/><Relationship Id="rId25" Type="http://schemas.openxmlformats.org/officeDocument/2006/relationships/slide" Target="slides/slide24.xml"/><Relationship Id="rId174" Type="http://schemas.openxmlformats.org/officeDocument/2006/relationships/slide" Target="slides/slide173.xml"/><Relationship Id="rId381" Type="http://schemas.openxmlformats.org/officeDocument/2006/relationships/slide" Target="slides/slide380.xml"/><Relationship Id="rId241" Type="http://schemas.openxmlformats.org/officeDocument/2006/relationships/slide" Target="slides/slide240.xml"/><Relationship Id="rId479" Type="http://schemas.openxmlformats.org/officeDocument/2006/relationships/slide" Target="slides/slide478.xml"/><Relationship Id="rId686" Type="http://schemas.openxmlformats.org/officeDocument/2006/relationships/slide" Target="slides/slide685.xml"/><Relationship Id="rId893" Type="http://schemas.openxmlformats.org/officeDocument/2006/relationships/slide" Target="slides/slide892.xml"/><Relationship Id="rId339" Type="http://schemas.openxmlformats.org/officeDocument/2006/relationships/slide" Target="slides/slide338.xml"/><Relationship Id="rId546" Type="http://schemas.openxmlformats.org/officeDocument/2006/relationships/slide" Target="slides/slide545.xml"/><Relationship Id="rId753" Type="http://schemas.openxmlformats.org/officeDocument/2006/relationships/slide" Target="slides/slide752.xml"/><Relationship Id="rId1176" Type="http://schemas.openxmlformats.org/officeDocument/2006/relationships/slide" Target="slides/slide1175.xml"/><Relationship Id="rId1383" Type="http://schemas.openxmlformats.org/officeDocument/2006/relationships/slide" Target="slides/slide1382.xml"/><Relationship Id="rId101" Type="http://schemas.openxmlformats.org/officeDocument/2006/relationships/slide" Target="slides/slide100.xml"/><Relationship Id="rId406" Type="http://schemas.openxmlformats.org/officeDocument/2006/relationships/slide" Target="slides/slide405.xml"/><Relationship Id="rId960" Type="http://schemas.openxmlformats.org/officeDocument/2006/relationships/slide" Target="slides/slide959.xml"/><Relationship Id="rId1036" Type="http://schemas.openxmlformats.org/officeDocument/2006/relationships/slide" Target="slides/slide1035.xml"/><Relationship Id="rId1243" Type="http://schemas.openxmlformats.org/officeDocument/2006/relationships/slide" Target="slides/slide1242.xml"/><Relationship Id="rId1590" Type="http://schemas.openxmlformats.org/officeDocument/2006/relationships/slide" Target="slides/slide1589.xml"/><Relationship Id="rId1688" Type="http://schemas.openxmlformats.org/officeDocument/2006/relationships/slide" Target="slides/slide1687.xml"/><Relationship Id="rId613" Type="http://schemas.openxmlformats.org/officeDocument/2006/relationships/slide" Target="slides/slide612.xml"/><Relationship Id="rId820" Type="http://schemas.openxmlformats.org/officeDocument/2006/relationships/slide" Target="slides/slide819.xml"/><Relationship Id="rId918" Type="http://schemas.openxmlformats.org/officeDocument/2006/relationships/slide" Target="slides/slide917.xml"/><Relationship Id="rId1450" Type="http://schemas.openxmlformats.org/officeDocument/2006/relationships/slide" Target="slides/slide1449.xml"/><Relationship Id="rId1548" Type="http://schemas.openxmlformats.org/officeDocument/2006/relationships/slide" Target="slides/slide1547.xml"/><Relationship Id="rId1755" Type="http://schemas.openxmlformats.org/officeDocument/2006/relationships/slide" Target="slides/slide1754.xml"/><Relationship Id="rId1103" Type="http://schemas.openxmlformats.org/officeDocument/2006/relationships/slide" Target="slides/slide1102.xml"/><Relationship Id="rId1310" Type="http://schemas.openxmlformats.org/officeDocument/2006/relationships/slide" Target="slides/slide1309.xml"/><Relationship Id="rId1408" Type="http://schemas.openxmlformats.org/officeDocument/2006/relationships/slide" Target="slides/slide1407.xml"/><Relationship Id="rId47" Type="http://schemas.openxmlformats.org/officeDocument/2006/relationships/slide" Target="slides/slide46.xml"/><Relationship Id="rId1615" Type="http://schemas.openxmlformats.org/officeDocument/2006/relationships/slide" Target="slides/slide1614.xml"/><Relationship Id="rId196" Type="http://schemas.openxmlformats.org/officeDocument/2006/relationships/slide" Target="slides/slide195.xml"/><Relationship Id="rId263" Type="http://schemas.openxmlformats.org/officeDocument/2006/relationships/slide" Target="slides/slide262.xml"/><Relationship Id="rId470" Type="http://schemas.openxmlformats.org/officeDocument/2006/relationships/slide" Target="slides/slide469.xml"/><Relationship Id="rId123" Type="http://schemas.openxmlformats.org/officeDocument/2006/relationships/slide" Target="slides/slide122.xml"/><Relationship Id="rId330" Type="http://schemas.openxmlformats.org/officeDocument/2006/relationships/slide" Target="slides/slide329.xml"/><Relationship Id="rId568" Type="http://schemas.openxmlformats.org/officeDocument/2006/relationships/slide" Target="slides/slide567.xml"/><Relationship Id="rId775" Type="http://schemas.openxmlformats.org/officeDocument/2006/relationships/slide" Target="slides/slide774.xml"/><Relationship Id="rId982" Type="http://schemas.openxmlformats.org/officeDocument/2006/relationships/slide" Target="slides/slide981.xml"/><Relationship Id="rId1198" Type="http://schemas.openxmlformats.org/officeDocument/2006/relationships/slide" Target="slides/slide1197.xml"/><Relationship Id="rId428" Type="http://schemas.openxmlformats.org/officeDocument/2006/relationships/slide" Target="slides/slide427.xml"/><Relationship Id="rId635" Type="http://schemas.openxmlformats.org/officeDocument/2006/relationships/slide" Target="slides/slide634.xml"/><Relationship Id="rId842" Type="http://schemas.openxmlformats.org/officeDocument/2006/relationships/slide" Target="slides/slide841.xml"/><Relationship Id="rId1058" Type="http://schemas.openxmlformats.org/officeDocument/2006/relationships/slide" Target="slides/slide1057.xml"/><Relationship Id="rId1265" Type="http://schemas.openxmlformats.org/officeDocument/2006/relationships/slide" Target="slides/slide1264.xml"/><Relationship Id="rId1472" Type="http://schemas.openxmlformats.org/officeDocument/2006/relationships/slide" Target="slides/slide1471.xml"/><Relationship Id="rId702" Type="http://schemas.openxmlformats.org/officeDocument/2006/relationships/slide" Target="slides/slide701.xml"/><Relationship Id="rId1125" Type="http://schemas.openxmlformats.org/officeDocument/2006/relationships/slide" Target="slides/slide1124.xml"/><Relationship Id="rId1332" Type="http://schemas.openxmlformats.org/officeDocument/2006/relationships/slide" Target="slides/slide13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7548DEE5-3992-4715-9644-F4D5CE0798F4}" type="datetimeFigureOut">
              <a:rPr lang="en-US"/>
              <a:pPr>
                <a:defRPr/>
              </a:pPr>
              <a:t>12/22/2011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0FBE8A1A-8300-47BC-AB72-1122C8A92FD4}" type="slidenum">
              <a:rPr lang="en-US"/>
              <a:pPr>
                <a:defRPr/>
              </a:pPr>
              <a:t>‹#›</a:t>
            </a:fld>
            <a:endParaRPr lang="en-US"/>
          </a:p>
        </p:txBody>
      </p:sp>
    </p:spTree>
    <p:extLst>
      <p:ext uri="{BB962C8B-B14F-4D97-AF65-F5344CB8AC3E}">
        <p14:creationId xmlns:p14="http://schemas.microsoft.com/office/powerpoint/2010/main" val="413285470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7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7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48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48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5048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fld id="{14779110-1BA6-4AFC-A1C6-608115FACA92}" type="slidenum">
              <a:rPr lang="en-US"/>
              <a:pPr eaLnBrk="1" hangingPunct="1"/>
              <a:t>772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58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58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5058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fld id="{1B64E657-384D-4AE0-A3EE-50726FFB1795}" type="slidenum">
              <a:rPr lang="en-US"/>
              <a:pPr eaLnBrk="1" hangingPunct="1"/>
              <a:t>774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0FBE8A1A-8300-47BC-AB72-1122C8A92FD4}" type="slidenum">
              <a:rPr lang="en-US" smtClean="0"/>
              <a:pPr>
                <a:defRPr/>
              </a:pPr>
              <a:t>1569</a:t>
            </a:fld>
            <a:endParaRPr lang="en-US"/>
          </a:p>
        </p:txBody>
      </p:sp>
    </p:spTree>
    <p:extLst>
      <p:ext uri="{BB962C8B-B14F-4D97-AF65-F5344CB8AC3E}">
        <p14:creationId xmlns:p14="http://schemas.microsoft.com/office/powerpoint/2010/main" val="3214144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lowchart: Document 6"/>
          <p:cNvSpPr/>
          <p:nvPr/>
        </p:nvSpPr>
        <p:spPr>
          <a:xfrm rot="10800000">
            <a:off x="1" y="1520731"/>
            <a:ext cx="9144000" cy="3435579"/>
          </a:xfrm>
          <a:custGeom>
            <a:avLst/>
            <a:gdLst>
              <a:gd name="connsiteX0" fmla="*/ 0 w 21600"/>
              <a:gd name="connsiteY0" fmla="*/ 0 h 18805"/>
              <a:gd name="connsiteX1" fmla="*/ 21600 w 21600"/>
              <a:gd name="connsiteY1" fmla="*/ 0 h 18805"/>
              <a:gd name="connsiteX2" fmla="*/ 21600 w 21600"/>
              <a:gd name="connsiteY2" fmla="*/ 17322 h 18805"/>
              <a:gd name="connsiteX3" fmla="*/ 0 w 21600"/>
              <a:gd name="connsiteY3" fmla="*/ 18805 h 18805"/>
              <a:gd name="connsiteX4" fmla="*/ 0 w 21600"/>
              <a:gd name="connsiteY4" fmla="*/ 0 h 18805"/>
              <a:gd name="connsiteX0" fmla="*/ 0 w 21600"/>
              <a:gd name="connsiteY0" fmla="*/ 0 h 18805"/>
              <a:gd name="connsiteX1" fmla="*/ 21600 w 21600"/>
              <a:gd name="connsiteY1" fmla="*/ 0 h 18805"/>
              <a:gd name="connsiteX2" fmla="*/ 21600 w 21600"/>
              <a:gd name="connsiteY2" fmla="*/ 17322 h 18805"/>
              <a:gd name="connsiteX3" fmla="*/ 0 w 21600"/>
              <a:gd name="connsiteY3" fmla="*/ 18805 h 18805"/>
              <a:gd name="connsiteX4" fmla="*/ 0 w 21600"/>
              <a:gd name="connsiteY4" fmla="*/ 0 h 18805"/>
              <a:gd name="connsiteX0" fmla="*/ 0 w 21600"/>
              <a:gd name="connsiteY0" fmla="*/ 0 h 18916"/>
              <a:gd name="connsiteX1" fmla="*/ 21600 w 21600"/>
              <a:gd name="connsiteY1" fmla="*/ 0 h 18916"/>
              <a:gd name="connsiteX2" fmla="*/ 21600 w 21600"/>
              <a:gd name="connsiteY2" fmla="*/ 17322 h 18916"/>
              <a:gd name="connsiteX3" fmla="*/ 0 w 21600"/>
              <a:gd name="connsiteY3" fmla="*/ 18916 h 18916"/>
              <a:gd name="connsiteX4" fmla="*/ 0 w 21600"/>
              <a:gd name="connsiteY4" fmla="*/ 0 h 18916"/>
              <a:gd name="connsiteX0" fmla="*/ 0 w 21600"/>
              <a:gd name="connsiteY0" fmla="*/ 0 h 18916"/>
              <a:gd name="connsiteX1" fmla="*/ 21600 w 21600"/>
              <a:gd name="connsiteY1" fmla="*/ 0 h 18916"/>
              <a:gd name="connsiteX2" fmla="*/ 21600 w 21600"/>
              <a:gd name="connsiteY2" fmla="*/ 17322 h 18916"/>
              <a:gd name="connsiteX3" fmla="*/ 0 w 21600"/>
              <a:gd name="connsiteY3" fmla="*/ 18916 h 18916"/>
              <a:gd name="connsiteX4" fmla="*/ 0 w 21600"/>
              <a:gd name="connsiteY4" fmla="*/ 0 h 18916"/>
              <a:gd name="connsiteX0" fmla="*/ 0 w 21600"/>
              <a:gd name="connsiteY0" fmla="*/ 0 h 18916"/>
              <a:gd name="connsiteX1" fmla="*/ 21600 w 21600"/>
              <a:gd name="connsiteY1" fmla="*/ 0 h 18916"/>
              <a:gd name="connsiteX2" fmla="*/ 21600 w 21600"/>
              <a:gd name="connsiteY2" fmla="*/ 17322 h 18916"/>
              <a:gd name="connsiteX3" fmla="*/ 0 w 21600"/>
              <a:gd name="connsiteY3" fmla="*/ 18916 h 18916"/>
              <a:gd name="connsiteX4" fmla="*/ 0 w 21600"/>
              <a:gd name="connsiteY4" fmla="*/ 0 h 18916"/>
              <a:gd name="connsiteX0" fmla="*/ 0 w 21600"/>
              <a:gd name="connsiteY0" fmla="*/ 0 h 19355"/>
              <a:gd name="connsiteX1" fmla="*/ 21600 w 21600"/>
              <a:gd name="connsiteY1" fmla="*/ 0 h 19355"/>
              <a:gd name="connsiteX2" fmla="*/ 21600 w 21600"/>
              <a:gd name="connsiteY2" fmla="*/ 17322 h 19355"/>
              <a:gd name="connsiteX3" fmla="*/ 0 w 21600"/>
              <a:gd name="connsiteY3" fmla="*/ 19355 h 19355"/>
              <a:gd name="connsiteX4" fmla="*/ 0 w 21600"/>
              <a:gd name="connsiteY4" fmla="*/ 0 h 19355"/>
              <a:gd name="connsiteX0" fmla="*/ 0 w 21600"/>
              <a:gd name="connsiteY0" fmla="*/ 0 h 19355"/>
              <a:gd name="connsiteX1" fmla="*/ 21600 w 21600"/>
              <a:gd name="connsiteY1" fmla="*/ 0 h 19355"/>
              <a:gd name="connsiteX2" fmla="*/ 21600 w 21600"/>
              <a:gd name="connsiteY2" fmla="*/ 17322 h 19355"/>
              <a:gd name="connsiteX3" fmla="*/ 0 w 21600"/>
              <a:gd name="connsiteY3" fmla="*/ 19355 h 19355"/>
              <a:gd name="connsiteX4" fmla="*/ 0 w 21600"/>
              <a:gd name="connsiteY4" fmla="*/ 0 h 19355"/>
              <a:gd name="connsiteX0" fmla="*/ 0 w 21600"/>
              <a:gd name="connsiteY0" fmla="*/ 0 h 19794"/>
              <a:gd name="connsiteX1" fmla="*/ 21600 w 21600"/>
              <a:gd name="connsiteY1" fmla="*/ 0 h 19794"/>
              <a:gd name="connsiteX2" fmla="*/ 21600 w 21600"/>
              <a:gd name="connsiteY2" fmla="*/ 17322 h 19794"/>
              <a:gd name="connsiteX3" fmla="*/ 0 w 21600"/>
              <a:gd name="connsiteY3" fmla="*/ 19794 h 19794"/>
              <a:gd name="connsiteX4" fmla="*/ 0 w 21600"/>
              <a:gd name="connsiteY4" fmla="*/ 0 h 19794"/>
              <a:gd name="connsiteX0" fmla="*/ 0 w 21600"/>
              <a:gd name="connsiteY0" fmla="*/ 0 h 19794"/>
              <a:gd name="connsiteX1" fmla="*/ 21600 w 21600"/>
              <a:gd name="connsiteY1" fmla="*/ 0 h 19794"/>
              <a:gd name="connsiteX2" fmla="*/ 21600 w 21600"/>
              <a:gd name="connsiteY2" fmla="*/ 17322 h 19794"/>
              <a:gd name="connsiteX3" fmla="*/ 0 w 21600"/>
              <a:gd name="connsiteY3" fmla="*/ 19794 h 19794"/>
              <a:gd name="connsiteX4" fmla="*/ 0 w 21600"/>
              <a:gd name="connsiteY4" fmla="*/ 0 h 19794"/>
            </a:gdLst>
            <a:ahLst/>
            <a:cxnLst>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Lst>
            <a:rect l="l" t="t" r="r" b="b"/>
            <a:pathLst>
              <a:path w="21600" h="19794">
                <a:moveTo>
                  <a:pt x="0" y="0"/>
                </a:moveTo>
                <a:lnTo>
                  <a:pt x="21600" y="0"/>
                </a:lnTo>
                <a:lnTo>
                  <a:pt x="21600" y="17322"/>
                </a:lnTo>
                <a:cubicBezTo>
                  <a:pt x="10800" y="17322"/>
                  <a:pt x="7466" y="25350"/>
                  <a:pt x="0" y="19794"/>
                </a:cubicBezTo>
                <a:lnTo>
                  <a:pt x="0" y="0"/>
                </a:lnTo>
                <a:close/>
              </a:path>
            </a:pathLst>
          </a:custGeom>
          <a:gradFill>
            <a:gsLst>
              <a:gs pos="100000">
                <a:schemeClr val="bg2">
                  <a:tint val="28000"/>
                  <a:satMod val="2000000"/>
                  <a:alpha val="30000"/>
                </a:schemeClr>
              </a:gs>
              <a:gs pos="35000">
                <a:schemeClr val="bg2">
                  <a:shade val="100000"/>
                  <a:satMod val="600000"/>
                  <a:alpha val="0"/>
                </a:schemeClr>
              </a:gs>
            </a:gsLst>
            <a:lin ang="5400000" scaled="1"/>
          </a:gradFill>
          <a:ln w="317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Title 8"/>
          <p:cNvSpPr>
            <a:spLocks noGrp="1"/>
          </p:cNvSpPr>
          <p:nvPr>
            <p:ph type="ctrTitle"/>
          </p:nvPr>
        </p:nvSpPr>
        <p:spPr>
          <a:xfrm>
            <a:off x="502920" y="2775745"/>
            <a:ext cx="8229600" cy="2167128"/>
          </a:xfrm>
        </p:spPr>
        <p:txBody>
          <a:bodyPr tIns="0" bIns="0" anchor="t"/>
          <a:lstStyle>
            <a:lvl1pPr>
              <a:defRPr sz="5000" cap="all" baseline="0">
                <a:effectLst>
                  <a:outerShdw blurRad="30000" dist="30000" dir="2700000" algn="tl" rotWithShape="0">
                    <a:schemeClr val="bg2">
                      <a:shade val="45000"/>
                      <a:satMod val="150000"/>
                      <a:alpha val="90000"/>
                    </a:schemeClr>
                  </a:outerShdw>
                  <a:reflection blurRad="12000" stA="25000" endPos="49000" dist="5000" dir="5400000" sy="-100000" algn="bl" rotWithShape="0"/>
                </a:effectLst>
              </a:defRPr>
            </a:lvl1pPr>
          </a:lstStyle>
          <a:p>
            <a:r>
              <a:rPr lang="en-US" smtClean="0"/>
              <a:t>Click to edit Master title style</a:t>
            </a:r>
            <a:endParaRPr lang="en-US" dirty="0"/>
          </a:p>
        </p:txBody>
      </p:sp>
      <p:sp>
        <p:nvSpPr>
          <p:cNvPr id="17" name="Subtitle 16"/>
          <p:cNvSpPr>
            <a:spLocks noGrp="1"/>
          </p:cNvSpPr>
          <p:nvPr>
            <p:ph type="subTitle" idx="1"/>
          </p:nvPr>
        </p:nvSpPr>
        <p:spPr>
          <a:xfrm>
            <a:off x="500064" y="1559720"/>
            <a:ext cx="5105400" cy="1219200"/>
          </a:xfrm>
        </p:spPr>
        <p:txBody>
          <a:bodyPr lIns="0" tIns="0" rIns="0" bIns="0" anchor="b"/>
          <a:lstStyle>
            <a:lvl1pPr marL="0" indent="0" algn="l">
              <a:buNone/>
              <a:defRPr sz="19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dirty="0"/>
          </a:p>
        </p:txBody>
      </p:sp>
      <p:sp>
        <p:nvSpPr>
          <p:cNvPr id="5" name="Date Placeholder 29"/>
          <p:cNvSpPr>
            <a:spLocks noGrp="1"/>
          </p:cNvSpPr>
          <p:nvPr>
            <p:ph type="dt" sz="half" idx="10"/>
          </p:nvPr>
        </p:nvSpPr>
        <p:spPr/>
        <p:txBody>
          <a:bodyPr/>
          <a:lstStyle>
            <a:lvl1pPr>
              <a:defRPr/>
            </a:lvl1pPr>
          </a:lstStyle>
          <a:p>
            <a:pPr>
              <a:defRPr/>
            </a:pPr>
            <a:fld id="{3804BF9D-4FFD-4B7B-9BA8-71D3872D433E}" type="datetimeFigureOut">
              <a:rPr lang="en-US"/>
              <a:pPr>
                <a:defRPr/>
              </a:pPr>
              <a:t>12/22/2011</a:t>
            </a:fld>
            <a:endParaRPr lang="en-US"/>
          </a:p>
        </p:txBody>
      </p:sp>
      <p:sp>
        <p:nvSpPr>
          <p:cNvPr id="6" name="Footer Placeholder 18"/>
          <p:cNvSpPr>
            <a:spLocks noGrp="1"/>
          </p:cNvSpPr>
          <p:nvPr>
            <p:ph type="ftr" sz="quarter" idx="11"/>
          </p:nvPr>
        </p:nvSpPr>
        <p:spPr/>
        <p:txBody>
          <a:bodyPr/>
          <a:lstStyle>
            <a:lvl1pPr>
              <a:defRPr/>
            </a:lvl1pPr>
          </a:lstStyle>
          <a:p>
            <a:pPr>
              <a:defRPr/>
            </a:pPr>
            <a:endParaRPr lang="en-US"/>
          </a:p>
        </p:txBody>
      </p:sp>
      <p:sp>
        <p:nvSpPr>
          <p:cNvPr id="7" name="Slide Number Placeholder 26"/>
          <p:cNvSpPr>
            <a:spLocks noGrp="1"/>
          </p:cNvSpPr>
          <p:nvPr>
            <p:ph type="sldNum" sz="quarter" idx="12"/>
          </p:nvPr>
        </p:nvSpPr>
        <p:spPr/>
        <p:txBody>
          <a:bodyPr/>
          <a:lstStyle>
            <a:lvl1pPr>
              <a:defRPr/>
            </a:lvl1pPr>
          </a:lstStyle>
          <a:p>
            <a:pPr>
              <a:defRPr/>
            </a:pPr>
            <a:fld id="{D5A9C869-1C80-422A-8264-D607DADFAF19}" type="slidenum">
              <a:rPr lang="en-US"/>
              <a:pPr>
                <a:defRPr/>
              </a:pPr>
              <a:t>‹#›</a:t>
            </a:fld>
            <a:endParaRPr lang="en-US"/>
          </a:p>
        </p:txBody>
      </p:sp>
    </p:spTree>
    <p:extLst>
      <p:ext uri="{BB962C8B-B14F-4D97-AF65-F5344CB8AC3E}">
        <p14:creationId xmlns:p14="http://schemas.microsoft.com/office/powerpoint/2010/main" val="3183742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9"/>
          <p:cNvSpPr>
            <a:spLocks noGrp="1"/>
          </p:cNvSpPr>
          <p:nvPr>
            <p:ph type="dt" sz="half" idx="10"/>
          </p:nvPr>
        </p:nvSpPr>
        <p:spPr/>
        <p:txBody>
          <a:bodyPr/>
          <a:lstStyle>
            <a:lvl1pPr>
              <a:defRPr/>
            </a:lvl1pPr>
          </a:lstStyle>
          <a:p>
            <a:pPr>
              <a:defRPr/>
            </a:pPr>
            <a:fld id="{A9186900-EC8B-4831-9FBB-C1B9F7D51605}" type="datetimeFigureOut">
              <a:rPr lang="en-US"/>
              <a:pPr>
                <a:defRPr/>
              </a:pPr>
              <a:t>12/22/2011</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E6B2A969-748D-4E0B-94AF-1846A4B466F8}" type="slidenum">
              <a:rPr lang="en-US"/>
              <a:pPr>
                <a:defRPr/>
              </a:pPr>
              <a:t>‹#›</a:t>
            </a:fld>
            <a:endParaRPr lang="en-US"/>
          </a:p>
        </p:txBody>
      </p:sp>
    </p:spTree>
    <p:extLst>
      <p:ext uri="{BB962C8B-B14F-4D97-AF65-F5344CB8AC3E}">
        <p14:creationId xmlns:p14="http://schemas.microsoft.com/office/powerpoint/2010/main" val="2640071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990600"/>
            <a:ext cx="7772400" cy="1362456"/>
          </a:xfrm>
        </p:spPr>
        <p:txBody>
          <a:bodyPr>
            <a:noAutofit/>
          </a:bodyPr>
          <a:lstStyle>
            <a:lvl1pPr algn="l">
              <a:buNone/>
              <a:defRPr sz="48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352677"/>
            <a:ext cx="7772400" cy="1509712"/>
          </a:xfrm>
        </p:spPr>
        <p:txBody>
          <a:bodyPr/>
          <a:lstStyle>
            <a:lvl1pPr>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CEC27EC2-2C39-4088-B6F8-F1F7BB663F85}" type="datetimeFigureOut">
              <a:rPr lang="en-US"/>
              <a:pPr>
                <a:defRPr/>
              </a:pPr>
              <a:t>12/22/2011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0509BA4-C309-410A-9D6B-E5B8FD2F5411}" type="slidenum">
              <a:rPr lang="en-US"/>
              <a:pPr>
                <a:defRPr/>
              </a:pPr>
              <a:t>‹#›</a:t>
            </a:fld>
            <a:endParaRPr lang="en-US"/>
          </a:p>
        </p:txBody>
      </p:sp>
    </p:spTree>
    <p:extLst>
      <p:ext uri="{BB962C8B-B14F-4D97-AF65-F5344CB8AC3E}">
        <p14:creationId xmlns:p14="http://schemas.microsoft.com/office/powerpoint/2010/main" val="3819176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1430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2199800"/>
            <a:ext cx="4038600" cy="4160520"/>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2199800"/>
            <a:ext cx="4038600" cy="4160520"/>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9"/>
          <p:cNvSpPr>
            <a:spLocks noGrp="1"/>
          </p:cNvSpPr>
          <p:nvPr>
            <p:ph type="dt" sz="half" idx="10"/>
          </p:nvPr>
        </p:nvSpPr>
        <p:spPr/>
        <p:txBody>
          <a:bodyPr/>
          <a:lstStyle>
            <a:lvl1pPr>
              <a:defRPr/>
            </a:lvl1pPr>
          </a:lstStyle>
          <a:p>
            <a:pPr>
              <a:defRPr/>
            </a:pPr>
            <a:fld id="{C71AB05F-4E2D-48AD-B82F-A574CE6485F7}" type="datetimeFigureOut">
              <a:rPr lang="en-US"/>
              <a:pPr>
                <a:defRPr/>
              </a:pPr>
              <a:t>12/22/2011</a:t>
            </a:fld>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7F2D6188-3682-4FD0-BE18-455CFC48E63A}" type="slidenum">
              <a:rPr lang="en-US"/>
              <a:pPr>
                <a:defRPr/>
              </a:pPr>
              <a:t>‹#›</a:t>
            </a:fld>
            <a:endParaRPr lang="en-US"/>
          </a:p>
        </p:txBody>
      </p:sp>
    </p:spTree>
    <p:extLst>
      <p:ext uri="{BB962C8B-B14F-4D97-AF65-F5344CB8AC3E}">
        <p14:creationId xmlns:p14="http://schemas.microsoft.com/office/powerpoint/2010/main" val="2805628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1430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2112168"/>
            <a:ext cx="4040188" cy="502920"/>
          </a:xfrm>
        </p:spPr>
        <p:txBody>
          <a:bodyPr anchor="b">
            <a:noAutofit/>
          </a:bodyPr>
          <a:lstStyle>
            <a:lvl1pPr>
              <a:buNone/>
              <a:defRPr sz="2200" b="1">
                <a:effectLst>
                  <a:outerShdw blurRad="38000" dist="38000" dir="2700000" algn="tl" rotWithShape="0">
                    <a:schemeClr val="bg2">
                      <a:shade val="45000"/>
                      <a:satMod val="150000"/>
                      <a:alpha val="90000"/>
                    </a:schemeClr>
                  </a:outerShdw>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2112168"/>
            <a:ext cx="4041775" cy="502920"/>
          </a:xfrm>
        </p:spPr>
        <p:txBody>
          <a:bodyPr anchor="b">
            <a:noAutofit/>
          </a:bodyPr>
          <a:lstStyle>
            <a:lvl1pPr>
              <a:buNone/>
              <a:defRPr sz="2200" b="1">
                <a:effectLst>
                  <a:outerShdw blurRad="30000" dist="30000" dir="2700000" algn="tl" rotWithShape="0">
                    <a:schemeClr val="bg2">
                      <a:shade val="45000"/>
                      <a:satMod val="150000"/>
                      <a:alpha val="90000"/>
                    </a:schemeClr>
                  </a:outerShdw>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667000"/>
            <a:ext cx="4040188" cy="3657600"/>
          </a:xfrm>
        </p:spPr>
        <p:txBody>
          <a:bodyPr/>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645025" y="2667000"/>
            <a:ext cx="4041775" cy="3657600"/>
          </a:xfrm>
        </p:spPr>
        <p:txBody>
          <a:bodyPr/>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9"/>
          <p:cNvSpPr>
            <a:spLocks noGrp="1"/>
          </p:cNvSpPr>
          <p:nvPr>
            <p:ph type="dt" sz="half" idx="10"/>
          </p:nvPr>
        </p:nvSpPr>
        <p:spPr/>
        <p:txBody>
          <a:bodyPr/>
          <a:lstStyle>
            <a:lvl1pPr>
              <a:defRPr/>
            </a:lvl1pPr>
          </a:lstStyle>
          <a:p>
            <a:pPr>
              <a:defRPr/>
            </a:pPr>
            <a:fld id="{B5A628A6-9EB5-458E-B747-09CA4A923A95}" type="datetimeFigureOut">
              <a:rPr lang="en-US"/>
              <a:pPr>
                <a:defRPr/>
              </a:pPr>
              <a:t>12/22/2011</a:t>
            </a:fld>
            <a:endParaRPr lang="en-US"/>
          </a:p>
        </p:txBody>
      </p:sp>
      <p:sp>
        <p:nvSpPr>
          <p:cNvPr id="8" name="Footer Placeholder 21"/>
          <p:cNvSpPr>
            <a:spLocks noGrp="1"/>
          </p:cNvSpPr>
          <p:nvPr>
            <p:ph type="ftr" sz="quarter" idx="11"/>
          </p:nvPr>
        </p:nvSpPr>
        <p:spPr/>
        <p:txBody>
          <a:bodyPr/>
          <a:lstStyle>
            <a:lvl1pPr>
              <a:defRPr/>
            </a:lvl1pPr>
          </a:lstStyle>
          <a:p>
            <a:pPr>
              <a:defRPr/>
            </a:pPr>
            <a:endParaRPr lang="en-US"/>
          </a:p>
        </p:txBody>
      </p:sp>
      <p:sp>
        <p:nvSpPr>
          <p:cNvPr id="9" name="Slide Number Placeholder 17"/>
          <p:cNvSpPr>
            <a:spLocks noGrp="1"/>
          </p:cNvSpPr>
          <p:nvPr>
            <p:ph type="sldNum" sz="quarter" idx="12"/>
          </p:nvPr>
        </p:nvSpPr>
        <p:spPr/>
        <p:txBody>
          <a:bodyPr/>
          <a:lstStyle>
            <a:lvl1pPr>
              <a:defRPr/>
            </a:lvl1pPr>
          </a:lstStyle>
          <a:p>
            <a:pPr>
              <a:defRPr/>
            </a:pPr>
            <a:fld id="{ADF9FB35-09B1-4105-9AAD-6B1C510403E6}" type="slidenum">
              <a:rPr lang="en-US"/>
              <a:pPr>
                <a:defRPr/>
              </a:pPr>
              <a:t>‹#›</a:t>
            </a:fld>
            <a:endParaRPr lang="en-US"/>
          </a:p>
        </p:txBody>
      </p:sp>
    </p:spTree>
    <p:extLst>
      <p:ext uri="{BB962C8B-B14F-4D97-AF65-F5344CB8AC3E}">
        <p14:creationId xmlns:p14="http://schemas.microsoft.com/office/powerpoint/2010/main" val="932568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143000"/>
          </a:xfrm>
          <a:effectLst/>
        </p:spPr>
        <p:txBody>
          <a:bodyPr/>
          <a:lstStyle>
            <a:lvl1pPr>
              <a:defRPr sz="4800" cap="none" baseline="0">
                <a:effectLst>
                  <a:outerShdw blurRad="30000" dist="30000" dir="2700000" algn="tl" rotWithShape="0">
                    <a:schemeClr val="bg2">
                      <a:shade val="45000"/>
                      <a:satMod val="150000"/>
                      <a:alpha val="90000"/>
                    </a:schemeClr>
                  </a:outerShdw>
                </a:effectLst>
              </a:defRPr>
            </a:lvl1pPr>
          </a:lstStyle>
          <a:p>
            <a:r>
              <a:rPr lang="en-US" smtClean="0"/>
              <a:t>Click to edit Master title style</a:t>
            </a:r>
            <a:endParaRPr lang="en-US" dirty="0"/>
          </a:p>
        </p:txBody>
      </p:sp>
      <p:sp>
        <p:nvSpPr>
          <p:cNvPr id="3" name="Date Placeholder 9"/>
          <p:cNvSpPr>
            <a:spLocks noGrp="1"/>
          </p:cNvSpPr>
          <p:nvPr>
            <p:ph type="dt" sz="half" idx="10"/>
          </p:nvPr>
        </p:nvSpPr>
        <p:spPr/>
        <p:txBody>
          <a:bodyPr/>
          <a:lstStyle>
            <a:lvl1pPr>
              <a:defRPr/>
            </a:lvl1pPr>
          </a:lstStyle>
          <a:p>
            <a:pPr>
              <a:defRPr/>
            </a:pPr>
            <a:fld id="{E5658C9A-BCF5-44FA-B038-F1498F59A5AB}" type="datetimeFigureOut">
              <a:rPr lang="en-US"/>
              <a:pPr>
                <a:defRPr/>
              </a:pPr>
              <a:t>12/22/2011</a:t>
            </a:fld>
            <a:endParaRPr lang="en-US"/>
          </a:p>
        </p:txBody>
      </p:sp>
      <p:sp>
        <p:nvSpPr>
          <p:cNvPr id="4" name="Footer Placeholder 21"/>
          <p:cNvSpPr>
            <a:spLocks noGrp="1"/>
          </p:cNvSpPr>
          <p:nvPr>
            <p:ph type="ftr" sz="quarter" idx="11"/>
          </p:nvPr>
        </p:nvSpPr>
        <p:spPr/>
        <p:txBody>
          <a:bodyPr/>
          <a:lstStyle>
            <a:lvl1pPr>
              <a:defRPr/>
            </a:lvl1pPr>
          </a:lstStyle>
          <a:p>
            <a:pPr>
              <a:defRPr/>
            </a:pPr>
            <a:endParaRPr lang="en-US"/>
          </a:p>
        </p:txBody>
      </p:sp>
      <p:sp>
        <p:nvSpPr>
          <p:cNvPr id="5" name="Slide Number Placeholder 17"/>
          <p:cNvSpPr>
            <a:spLocks noGrp="1"/>
          </p:cNvSpPr>
          <p:nvPr>
            <p:ph type="sldNum" sz="quarter" idx="12"/>
          </p:nvPr>
        </p:nvSpPr>
        <p:spPr/>
        <p:txBody>
          <a:bodyPr/>
          <a:lstStyle>
            <a:lvl1pPr>
              <a:defRPr/>
            </a:lvl1pPr>
          </a:lstStyle>
          <a:p>
            <a:pPr>
              <a:defRPr/>
            </a:pPr>
            <a:fld id="{2C3E5BD0-CC5E-4A52-BEE8-C4CC76E6E502}" type="slidenum">
              <a:rPr lang="en-US"/>
              <a:pPr>
                <a:defRPr/>
              </a:pPr>
              <a:t>‹#›</a:t>
            </a:fld>
            <a:endParaRPr lang="en-US"/>
          </a:p>
        </p:txBody>
      </p:sp>
    </p:spTree>
    <p:extLst>
      <p:ext uri="{BB962C8B-B14F-4D97-AF65-F5344CB8AC3E}">
        <p14:creationId xmlns:p14="http://schemas.microsoft.com/office/powerpoint/2010/main" val="2226646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25784BE9-0632-4A4D-9411-8B799F663D26}" type="datetimeFigureOut">
              <a:rPr lang="en-US"/>
              <a:pPr>
                <a:defRPr/>
              </a:pPr>
              <a:t>12/22/2011</a:t>
            </a:fld>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A3236CCB-DE65-45FE-A301-09EC771F639E}" type="slidenum">
              <a:rPr lang="en-US"/>
              <a:pPr>
                <a:defRPr/>
              </a:pPr>
              <a:t>‹#›</a:t>
            </a:fld>
            <a:endParaRPr lang="en-US"/>
          </a:p>
        </p:txBody>
      </p:sp>
    </p:spTree>
    <p:extLst>
      <p:ext uri="{BB962C8B-B14F-4D97-AF65-F5344CB8AC3E}">
        <p14:creationId xmlns:p14="http://schemas.microsoft.com/office/powerpoint/2010/main" val="3080620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1440"/>
            <a:ext cx="8229600" cy="914400"/>
          </a:xfrm>
        </p:spPr>
        <p:txBody>
          <a:bodyPr tIns="0" bIns="0"/>
          <a:lstStyle>
            <a:lvl1pPr algn="l">
              <a:buNone/>
              <a:defRPr sz="5000" b="1"/>
            </a:lvl1pPr>
          </a:lstStyle>
          <a:p>
            <a:r>
              <a:rPr lang="en-US" smtClean="0"/>
              <a:t>Click to edit Master title style</a:t>
            </a:r>
            <a:endParaRPr lang="en-US" dirty="0"/>
          </a:p>
        </p:txBody>
      </p:sp>
      <p:sp>
        <p:nvSpPr>
          <p:cNvPr id="3" name="Text Placeholder 2"/>
          <p:cNvSpPr>
            <a:spLocks noGrp="1"/>
          </p:cNvSpPr>
          <p:nvPr>
            <p:ph type="body" idx="2"/>
          </p:nvPr>
        </p:nvSpPr>
        <p:spPr>
          <a:xfrm>
            <a:off x="457200" y="1133856"/>
            <a:ext cx="2590800" cy="5181600"/>
          </a:xfrm>
        </p:spPr>
        <p:txBody>
          <a:bodyPr lIns="45720" rIns="0"/>
          <a:lstStyle>
            <a:lvl1pPr marL="0" indent="0">
              <a:spcBef>
                <a:spcPts val="300"/>
              </a:spcBef>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429000" y="1133472"/>
            <a:ext cx="5257800" cy="5191128"/>
          </a:xfrm>
        </p:spPr>
        <p:txBody>
          <a:bodyPr/>
          <a:lstStyle>
            <a:lvl1pPr algn="l">
              <a:defRPr sz="3000"/>
            </a:lvl1pPr>
            <a:lvl2pPr algn="l">
              <a:defRPr sz="2800"/>
            </a:lvl2pPr>
            <a:lvl3pPr algn="l">
              <a:defRPr sz="2400"/>
            </a:lvl3pPr>
            <a:lvl4pPr algn="l">
              <a:defRPr sz="2000"/>
            </a:lvl4pPr>
            <a:lvl5pPr algn="l">
              <a:defRPr sz="2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lvl1pPr>
              <a:defRPr/>
            </a:lvl1pPr>
          </a:lstStyle>
          <a:p>
            <a:pPr>
              <a:defRPr/>
            </a:pPr>
            <a:fld id="{C8831440-A9CD-442E-BF38-A40F4059C187}" type="datetimeFigureOut">
              <a:rPr lang="en-US"/>
              <a:pPr>
                <a:defRPr/>
              </a:pPr>
              <a:t>12/22/2011</a:t>
            </a:fld>
            <a:endParaRPr lang="en-US"/>
          </a:p>
        </p:txBody>
      </p:sp>
      <p:sp>
        <p:nvSpPr>
          <p:cNvPr id="6" name="Footer Placeholder 5"/>
          <p:cNvSpPr>
            <a:spLocks noGrp="1"/>
          </p:cNvSpPr>
          <p:nvPr>
            <p:ph type="ftr" sz="quarter" idx="11"/>
          </p:nvPr>
        </p:nvSpPr>
        <p:spPr/>
        <p:txBody>
          <a:bodyPr/>
          <a:lstStyle>
            <a:lvl1pPr>
              <a:defRPr/>
            </a:lvl1pPr>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CF47E31F-60E5-4F75-A53F-744D4D243684}" type="slidenum">
              <a:rPr lang="en-US"/>
              <a:pPr>
                <a:defRPr/>
              </a:pPr>
              <a:t>‹#›</a:t>
            </a:fld>
            <a:endParaRPr lang="en-US"/>
          </a:p>
        </p:txBody>
      </p:sp>
    </p:spTree>
    <p:extLst>
      <p:ext uri="{BB962C8B-B14F-4D97-AF65-F5344CB8AC3E}">
        <p14:creationId xmlns:p14="http://schemas.microsoft.com/office/powerpoint/2010/main" val="1628734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6240" y="1981200"/>
            <a:ext cx="3429000" cy="522288"/>
          </a:xfrm>
        </p:spPr>
        <p:txBody>
          <a:bodyPr tIns="0" bIns="0"/>
          <a:lstStyle>
            <a:lvl1pPr algn="r">
              <a:buNone/>
              <a:defRPr sz="2000" b="1"/>
            </a:lvl1pPr>
          </a:lstStyle>
          <a:p>
            <a:r>
              <a:rPr lang="en-US" smtClean="0"/>
              <a:t>Click to edit Master title style</a:t>
            </a:r>
            <a:endParaRPr lang="en-US" dirty="0"/>
          </a:p>
        </p:txBody>
      </p:sp>
      <p:sp>
        <p:nvSpPr>
          <p:cNvPr id="3" name="Picture Placeholder 2"/>
          <p:cNvSpPr>
            <a:spLocks noGrp="1"/>
          </p:cNvSpPr>
          <p:nvPr>
            <p:ph type="pic" idx="1"/>
          </p:nvPr>
        </p:nvSpPr>
        <p:spPr>
          <a:xfrm>
            <a:off x="4093368" y="1066800"/>
            <a:ext cx="4572000" cy="4572000"/>
          </a:xfrm>
          <a:solidFill>
            <a:schemeClr val="bg2">
              <a:shade val="75000"/>
            </a:schemeClr>
          </a:solidFill>
          <a:ln w="60325">
            <a:solidFill>
              <a:srgbClr val="FFFFFF"/>
            </a:solidFill>
            <a:miter lim="800000"/>
          </a:ln>
          <a:effectLst>
            <a:outerShdw blurRad="36195" dist="10000" dir="5400000" algn="tl" rotWithShape="0">
              <a:srgbClr val="000000">
                <a:alpha val="75000"/>
              </a:srgbClr>
            </a:outerShdw>
            <a:reflection stA="21000" endA="500" endPos="10000" dist="20000" dir="5400000" sy="-100000" algn="bl" rotWithShape="0"/>
          </a:effectLst>
        </p:spPr>
        <p:txBody>
          <a:bodyPr>
            <a:normAutofit/>
          </a:bodyPr>
          <a:lstStyle>
            <a:lvl1pPr>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376240" y="2543176"/>
            <a:ext cx="3429000" cy="914400"/>
          </a:xfrm>
        </p:spPr>
        <p:txBody>
          <a:bodyPr lIns="0" tIns="0" rIns="0" bIns="0"/>
          <a:lstStyle>
            <a:lvl1pPr indent="0" algn="r">
              <a:spcBef>
                <a:spcPts val="300"/>
              </a:spcBef>
              <a:buFontTx/>
              <a:buNone/>
              <a:defRPr sz="1400" baseline="0"/>
            </a:lvl1pPr>
            <a:lvl2pPr>
              <a:buFontTx/>
              <a:buNone/>
              <a:defRPr sz="1200"/>
            </a:lvl2pPr>
            <a:lvl3pPr>
              <a:buFontTx/>
              <a:buNone/>
              <a:defRPr sz="1000"/>
            </a:lvl3pPr>
            <a:lvl4pPr>
              <a:buFontTx/>
              <a:buNone/>
              <a:defRPr sz="900"/>
            </a:lvl4pPr>
            <a:lvl5pPr>
              <a:buFontTx/>
              <a:buNone/>
              <a:defRPr sz="900"/>
            </a:lvl5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fld id="{915FEEA8-D42D-40CE-901C-C4867B569B3B}" type="datetimeFigureOut">
              <a:rPr lang="en-US"/>
              <a:pPr>
                <a:defRPr/>
              </a:pPr>
              <a:t>12/22/2011</a:t>
            </a:fld>
            <a:endParaRPr lang="en-US"/>
          </a:p>
        </p:txBody>
      </p:sp>
      <p:sp>
        <p:nvSpPr>
          <p:cNvPr id="6" name="Footer Placeholder 5"/>
          <p:cNvSpPr>
            <a:spLocks noGrp="1"/>
          </p:cNvSpPr>
          <p:nvPr>
            <p:ph type="ftr" sz="quarter" idx="11"/>
          </p:nvPr>
        </p:nvSpPr>
        <p:spPr/>
        <p:txBody>
          <a:bodyPr/>
          <a:lstStyle>
            <a:lvl1pPr>
              <a:defRPr/>
            </a:lvl1pPr>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C0C5BAC4-182C-494B-95A0-88B6BF2BEC9D}" type="slidenum">
              <a:rPr lang="en-US"/>
              <a:pPr>
                <a:defRPr/>
              </a:pPr>
              <a:t>‹#›</a:t>
            </a:fld>
            <a:endParaRPr lang="en-US"/>
          </a:p>
        </p:txBody>
      </p:sp>
    </p:spTree>
    <p:extLst>
      <p:ext uri="{BB962C8B-B14F-4D97-AF65-F5344CB8AC3E}">
        <p14:creationId xmlns:p14="http://schemas.microsoft.com/office/powerpoint/2010/main" val="2623112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66A7B7D3-76A6-49C5-A27B-AFF431EFA917}" type="datetimeFigureOut">
              <a:rPr lang="en-US"/>
              <a:pPr>
                <a:defRPr/>
              </a:pPr>
              <a:t>12/22/2011</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A2B24EEC-3A6B-42D8-84D6-894CD9E8B899}" type="slidenum">
              <a:rPr lang="en-US"/>
              <a:pPr>
                <a:defRPr/>
              </a:pPr>
              <a:t>‹#›</a:t>
            </a:fld>
            <a:endParaRPr lang="en-US"/>
          </a:p>
        </p:txBody>
      </p:sp>
    </p:spTree>
    <p:extLst>
      <p:ext uri="{BB962C8B-B14F-4D97-AF65-F5344CB8AC3E}">
        <p14:creationId xmlns:p14="http://schemas.microsoft.com/office/powerpoint/2010/main" val="2476752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516BC351-74ED-4ABE-A329-CB03F866377D}" type="datetimeFigureOut">
              <a:rPr lang="en-US"/>
              <a:pPr>
                <a:defRPr/>
              </a:pPr>
              <a:t>12/22/2011</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F9854F86-2B28-4AFA-B973-57DD420D158F}" type="slidenum">
              <a:rPr lang="en-US"/>
              <a:pPr>
                <a:defRPr/>
              </a:pPr>
              <a:t>‹#›</a:t>
            </a:fld>
            <a:endParaRPr lang="en-US"/>
          </a:p>
        </p:txBody>
      </p:sp>
    </p:spTree>
    <p:extLst>
      <p:ext uri="{BB962C8B-B14F-4D97-AF65-F5344CB8AC3E}">
        <p14:creationId xmlns:p14="http://schemas.microsoft.com/office/powerpoint/2010/main" val="1421087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Flowchart: Document 6"/>
          <p:cNvSpPr/>
          <p:nvPr/>
        </p:nvSpPr>
        <p:spPr>
          <a:xfrm rot="10800000">
            <a:off x="1" y="1142899"/>
            <a:ext cx="9144000" cy="5562705"/>
          </a:xfrm>
          <a:custGeom>
            <a:avLst/>
            <a:gdLst>
              <a:gd name="connsiteX0" fmla="*/ 0 w 21600"/>
              <a:gd name="connsiteY0" fmla="*/ 0 h 19378"/>
              <a:gd name="connsiteX1" fmla="*/ 21600 w 21600"/>
              <a:gd name="connsiteY1" fmla="*/ 0 h 19378"/>
              <a:gd name="connsiteX2" fmla="*/ 21600 w 21600"/>
              <a:gd name="connsiteY2" fmla="*/ 17322 h 19378"/>
              <a:gd name="connsiteX3" fmla="*/ 0 w 21600"/>
              <a:gd name="connsiteY3" fmla="*/ 19378 h 19378"/>
              <a:gd name="connsiteX4" fmla="*/ 0 w 21600"/>
              <a:gd name="connsiteY4" fmla="*/ 0 h 19378"/>
              <a:gd name="connsiteX0" fmla="*/ 0 w 21600"/>
              <a:gd name="connsiteY0" fmla="*/ 0 h 19378"/>
              <a:gd name="connsiteX1" fmla="*/ 21600 w 21600"/>
              <a:gd name="connsiteY1" fmla="*/ 0 h 19378"/>
              <a:gd name="connsiteX2" fmla="*/ 21600 w 21600"/>
              <a:gd name="connsiteY2" fmla="*/ 17322 h 19378"/>
              <a:gd name="connsiteX3" fmla="*/ 0 w 21600"/>
              <a:gd name="connsiteY3" fmla="*/ 19378 h 19378"/>
              <a:gd name="connsiteX4" fmla="*/ 0 w 21600"/>
              <a:gd name="connsiteY4" fmla="*/ 0 h 19378"/>
              <a:gd name="connsiteX0" fmla="*/ 0 w 21600"/>
              <a:gd name="connsiteY0" fmla="*/ 0 h 19378"/>
              <a:gd name="connsiteX1" fmla="*/ 21600 w 21600"/>
              <a:gd name="connsiteY1" fmla="*/ 0 h 19378"/>
              <a:gd name="connsiteX2" fmla="*/ 21600 w 21600"/>
              <a:gd name="connsiteY2" fmla="*/ 17322 h 19378"/>
              <a:gd name="connsiteX3" fmla="*/ 0 w 21600"/>
              <a:gd name="connsiteY3" fmla="*/ 19378 h 19378"/>
              <a:gd name="connsiteX4" fmla="*/ 0 w 21600"/>
              <a:gd name="connsiteY4" fmla="*/ 0 h 19378"/>
              <a:gd name="connsiteX0" fmla="*/ 0 w 21600"/>
              <a:gd name="connsiteY0" fmla="*/ 0 h 19974"/>
              <a:gd name="connsiteX1" fmla="*/ 21600 w 21600"/>
              <a:gd name="connsiteY1" fmla="*/ 0 h 19974"/>
              <a:gd name="connsiteX2" fmla="*/ 21600 w 21600"/>
              <a:gd name="connsiteY2" fmla="*/ 17322 h 19974"/>
              <a:gd name="connsiteX3" fmla="*/ 0 w 21600"/>
              <a:gd name="connsiteY3" fmla="*/ 19974 h 19974"/>
              <a:gd name="connsiteX4" fmla="*/ 0 w 21600"/>
              <a:gd name="connsiteY4" fmla="*/ 0 h 19974"/>
              <a:gd name="connsiteX0" fmla="*/ 0 w 21600"/>
              <a:gd name="connsiteY0" fmla="*/ 0 h 19974"/>
              <a:gd name="connsiteX1" fmla="*/ 21600 w 21600"/>
              <a:gd name="connsiteY1" fmla="*/ 0 h 19974"/>
              <a:gd name="connsiteX2" fmla="*/ 21600 w 21600"/>
              <a:gd name="connsiteY2" fmla="*/ 17322 h 19974"/>
              <a:gd name="connsiteX3" fmla="*/ 0 w 21600"/>
              <a:gd name="connsiteY3" fmla="*/ 19974 h 19974"/>
              <a:gd name="connsiteX4" fmla="*/ 0 w 21600"/>
              <a:gd name="connsiteY4" fmla="*/ 0 h 19974"/>
              <a:gd name="connsiteX0" fmla="*/ 0 w 21600"/>
              <a:gd name="connsiteY0" fmla="*/ 0 h 19974"/>
              <a:gd name="connsiteX1" fmla="*/ 21600 w 21600"/>
              <a:gd name="connsiteY1" fmla="*/ 0 h 19974"/>
              <a:gd name="connsiteX2" fmla="*/ 21600 w 21600"/>
              <a:gd name="connsiteY2" fmla="*/ 17322 h 19974"/>
              <a:gd name="connsiteX3" fmla="*/ 0 w 21600"/>
              <a:gd name="connsiteY3" fmla="*/ 19974 h 19974"/>
              <a:gd name="connsiteX4" fmla="*/ 0 w 21600"/>
              <a:gd name="connsiteY4" fmla="*/ 0 h 19974"/>
              <a:gd name="connsiteX0" fmla="*/ 0 w 21600"/>
              <a:gd name="connsiteY0" fmla="*/ 0 h 20252"/>
              <a:gd name="connsiteX1" fmla="*/ 21600 w 21600"/>
              <a:gd name="connsiteY1" fmla="*/ 0 h 20252"/>
              <a:gd name="connsiteX2" fmla="*/ 21600 w 21600"/>
              <a:gd name="connsiteY2" fmla="*/ 17322 h 20252"/>
              <a:gd name="connsiteX3" fmla="*/ 0 w 21600"/>
              <a:gd name="connsiteY3" fmla="*/ 20252 h 20252"/>
              <a:gd name="connsiteX4" fmla="*/ 0 w 21600"/>
              <a:gd name="connsiteY4" fmla="*/ 0 h 20252"/>
              <a:gd name="connsiteX0" fmla="*/ 0 w 21600"/>
              <a:gd name="connsiteY0" fmla="*/ 0 h 20252"/>
              <a:gd name="connsiteX1" fmla="*/ 21600 w 21600"/>
              <a:gd name="connsiteY1" fmla="*/ 0 h 20252"/>
              <a:gd name="connsiteX2" fmla="*/ 21600 w 21600"/>
              <a:gd name="connsiteY2" fmla="*/ 17322 h 20252"/>
              <a:gd name="connsiteX3" fmla="*/ 0 w 21600"/>
              <a:gd name="connsiteY3" fmla="*/ 20252 h 20252"/>
              <a:gd name="connsiteX4" fmla="*/ 0 w 21600"/>
              <a:gd name="connsiteY4" fmla="*/ 0 h 20252"/>
            </a:gdLst>
            <a:ahLst/>
            <a:cxnLst>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Lst>
            <a:rect l="l" t="t" r="r" b="b"/>
            <a:pathLst>
              <a:path w="21600" h="20252">
                <a:moveTo>
                  <a:pt x="0" y="0"/>
                </a:moveTo>
                <a:lnTo>
                  <a:pt x="21600" y="0"/>
                </a:lnTo>
                <a:lnTo>
                  <a:pt x="21600" y="17322"/>
                </a:lnTo>
                <a:cubicBezTo>
                  <a:pt x="10800" y="17322"/>
                  <a:pt x="10056" y="24231"/>
                  <a:pt x="0" y="20252"/>
                </a:cubicBezTo>
                <a:lnTo>
                  <a:pt x="0" y="0"/>
                </a:lnTo>
                <a:close/>
              </a:path>
            </a:pathLst>
          </a:custGeom>
          <a:gradFill>
            <a:gsLst>
              <a:gs pos="100000">
                <a:schemeClr val="bg2">
                  <a:tint val="55000"/>
                  <a:satMod val="1800000"/>
                  <a:alpha val="55000"/>
                </a:schemeClr>
              </a:gs>
              <a:gs pos="65000">
                <a:schemeClr val="bg2">
                  <a:shade val="100000"/>
                  <a:satMod val="600000"/>
                  <a:alpha val="0"/>
                </a:schemeClr>
              </a:gs>
            </a:gsLst>
            <a:lin ang="4800000" scaled="1"/>
          </a:gradFill>
          <a:ln w="317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Flowchart: Document 7"/>
          <p:cNvSpPr/>
          <p:nvPr/>
        </p:nvSpPr>
        <p:spPr>
          <a:xfrm rot="10800000">
            <a:off x="1" y="1341133"/>
            <a:ext cx="9144000" cy="4480425"/>
          </a:xfrm>
          <a:custGeom>
            <a:avLst/>
            <a:gdLst>
              <a:gd name="connsiteX0" fmla="*/ 0 w 21600"/>
              <a:gd name="connsiteY0" fmla="*/ 0 h 18944"/>
              <a:gd name="connsiteX1" fmla="*/ 21600 w 21600"/>
              <a:gd name="connsiteY1" fmla="*/ 0 h 18944"/>
              <a:gd name="connsiteX2" fmla="*/ 21600 w 21600"/>
              <a:gd name="connsiteY2" fmla="*/ 17322 h 18944"/>
              <a:gd name="connsiteX3" fmla="*/ 0 w 21600"/>
              <a:gd name="connsiteY3" fmla="*/ 18944 h 18944"/>
              <a:gd name="connsiteX4" fmla="*/ 0 w 21600"/>
              <a:gd name="connsiteY4" fmla="*/ 0 h 18944"/>
              <a:gd name="connsiteX0" fmla="*/ 0 w 21600"/>
              <a:gd name="connsiteY0" fmla="*/ 0 h 18944"/>
              <a:gd name="connsiteX1" fmla="*/ 21600 w 21600"/>
              <a:gd name="connsiteY1" fmla="*/ 0 h 18944"/>
              <a:gd name="connsiteX2" fmla="*/ 21600 w 21600"/>
              <a:gd name="connsiteY2" fmla="*/ 17322 h 18944"/>
              <a:gd name="connsiteX3" fmla="*/ 0 w 21600"/>
              <a:gd name="connsiteY3" fmla="*/ 18944 h 18944"/>
              <a:gd name="connsiteX4" fmla="*/ 0 w 21600"/>
              <a:gd name="connsiteY4" fmla="*/ 0 h 18944"/>
              <a:gd name="connsiteX0" fmla="*/ 0 w 21600"/>
              <a:gd name="connsiteY0" fmla="*/ 0 h 19350"/>
              <a:gd name="connsiteX1" fmla="*/ 21600 w 21600"/>
              <a:gd name="connsiteY1" fmla="*/ 0 h 19350"/>
              <a:gd name="connsiteX2" fmla="*/ 21600 w 21600"/>
              <a:gd name="connsiteY2" fmla="*/ 17322 h 19350"/>
              <a:gd name="connsiteX3" fmla="*/ 0 w 21600"/>
              <a:gd name="connsiteY3" fmla="*/ 19350 h 19350"/>
              <a:gd name="connsiteX4" fmla="*/ 0 w 21600"/>
              <a:gd name="connsiteY4" fmla="*/ 0 h 19350"/>
              <a:gd name="connsiteX0" fmla="*/ 0 w 21600"/>
              <a:gd name="connsiteY0" fmla="*/ 0 h 19350"/>
              <a:gd name="connsiteX1" fmla="*/ 21600 w 21600"/>
              <a:gd name="connsiteY1" fmla="*/ 0 h 19350"/>
              <a:gd name="connsiteX2" fmla="*/ 21600 w 21600"/>
              <a:gd name="connsiteY2" fmla="*/ 17322 h 19350"/>
              <a:gd name="connsiteX3" fmla="*/ 0 w 21600"/>
              <a:gd name="connsiteY3" fmla="*/ 19350 h 19350"/>
              <a:gd name="connsiteX4" fmla="*/ 0 w 21600"/>
              <a:gd name="connsiteY4" fmla="*/ 0 h 19350"/>
              <a:gd name="connsiteX0" fmla="*/ 0 w 21600"/>
              <a:gd name="connsiteY0" fmla="*/ 0 h 19350"/>
              <a:gd name="connsiteX1" fmla="*/ 21600 w 21600"/>
              <a:gd name="connsiteY1" fmla="*/ 0 h 19350"/>
              <a:gd name="connsiteX2" fmla="*/ 21600 w 21600"/>
              <a:gd name="connsiteY2" fmla="*/ 17322 h 19350"/>
              <a:gd name="connsiteX3" fmla="*/ 0 w 21600"/>
              <a:gd name="connsiteY3" fmla="*/ 19350 h 19350"/>
              <a:gd name="connsiteX4" fmla="*/ 0 w 21600"/>
              <a:gd name="connsiteY4" fmla="*/ 0 h 19350"/>
              <a:gd name="connsiteX0" fmla="*/ 0 w 21600"/>
              <a:gd name="connsiteY0" fmla="*/ 0 h 19350"/>
              <a:gd name="connsiteX1" fmla="*/ 21600 w 21600"/>
              <a:gd name="connsiteY1" fmla="*/ 0 h 19350"/>
              <a:gd name="connsiteX2" fmla="*/ 21600 w 21600"/>
              <a:gd name="connsiteY2" fmla="*/ 17322 h 19350"/>
              <a:gd name="connsiteX3" fmla="*/ 0 w 21600"/>
              <a:gd name="connsiteY3" fmla="*/ 19350 h 19350"/>
              <a:gd name="connsiteX4" fmla="*/ 0 w 21600"/>
              <a:gd name="connsiteY4" fmla="*/ 0 h 19350"/>
              <a:gd name="connsiteX0" fmla="*/ 0 w 21600"/>
              <a:gd name="connsiteY0" fmla="*/ 0 h 19691"/>
              <a:gd name="connsiteX1" fmla="*/ 21600 w 21600"/>
              <a:gd name="connsiteY1" fmla="*/ 0 h 19691"/>
              <a:gd name="connsiteX2" fmla="*/ 21600 w 21600"/>
              <a:gd name="connsiteY2" fmla="*/ 17322 h 19691"/>
              <a:gd name="connsiteX3" fmla="*/ 0 w 21600"/>
              <a:gd name="connsiteY3" fmla="*/ 19691 h 19691"/>
              <a:gd name="connsiteX4" fmla="*/ 0 w 21600"/>
              <a:gd name="connsiteY4" fmla="*/ 0 h 19691"/>
              <a:gd name="connsiteX0" fmla="*/ 0 w 21600"/>
              <a:gd name="connsiteY0" fmla="*/ 0 h 19691"/>
              <a:gd name="connsiteX1" fmla="*/ 21600 w 21600"/>
              <a:gd name="connsiteY1" fmla="*/ 0 h 19691"/>
              <a:gd name="connsiteX2" fmla="*/ 21600 w 21600"/>
              <a:gd name="connsiteY2" fmla="*/ 17322 h 19691"/>
              <a:gd name="connsiteX3" fmla="*/ 0 w 21600"/>
              <a:gd name="connsiteY3" fmla="*/ 19691 h 19691"/>
              <a:gd name="connsiteX4" fmla="*/ 0 w 21600"/>
              <a:gd name="connsiteY4" fmla="*/ 0 h 19691"/>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 name="connsiteX0" fmla="*/ 0 w 21600"/>
              <a:gd name="connsiteY0" fmla="*/ 0 h 20032"/>
              <a:gd name="connsiteX1" fmla="*/ 21600 w 21600"/>
              <a:gd name="connsiteY1" fmla="*/ 0 h 20032"/>
              <a:gd name="connsiteX2" fmla="*/ 21600 w 21600"/>
              <a:gd name="connsiteY2" fmla="*/ 17322 h 20032"/>
              <a:gd name="connsiteX3" fmla="*/ 0 w 21600"/>
              <a:gd name="connsiteY3" fmla="*/ 20032 h 20032"/>
              <a:gd name="connsiteX4" fmla="*/ 0 w 21600"/>
              <a:gd name="connsiteY4" fmla="*/ 0 h 20032"/>
            </a:gdLst>
            <a:ahLst/>
            <a:cxnLst>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 ang="0">
                <a:pos x="connsiteX0" y="connsiteY0"/>
              </a:cxn>
              <a:cxn ang="0">
                <a:pos x="connsiteX1" y="connsiteY1"/>
              </a:cxn>
              <a:cxn ang="0">
                <a:pos x="connsiteX2" y="connsiteY2"/>
              </a:cxn>
              <a:cxn ang="0">
                <a:pos x="connsiteX3" y="connsiteY3"/>
              </a:cxn>
              <a:cxn ang="0">
                <a:pos x="connsiteX4" y="connsiteY4"/>
              </a:cxn>
            </a:cxnLst>
            <a:rect l="l" t="t" r="r" b="b"/>
            <a:pathLst>
              <a:path w="21600" h="20032">
                <a:moveTo>
                  <a:pt x="0" y="0"/>
                </a:moveTo>
                <a:lnTo>
                  <a:pt x="21600" y="0"/>
                </a:lnTo>
                <a:lnTo>
                  <a:pt x="21600" y="17322"/>
                </a:lnTo>
                <a:cubicBezTo>
                  <a:pt x="10800" y="17322"/>
                  <a:pt x="8684" y="24776"/>
                  <a:pt x="0" y="20032"/>
                </a:cubicBezTo>
                <a:lnTo>
                  <a:pt x="0" y="0"/>
                </a:lnTo>
                <a:close/>
              </a:path>
            </a:pathLst>
          </a:custGeom>
          <a:gradFill>
            <a:gsLst>
              <a:gs pos="100000">
                <a:schemeClr val="bg2">
                  <a:tint val="40000"/>
                  <a:satMod val="1900000"/>
                  <a:alpha val="30000"/>
                </a:schemeClr>
              </a:gs>
              <a:gs pos="65000">
                <a:schemeClr val="bg2">
                  <a:shade val="100000"/>
                  <a:satMod val="600000"/>
                  <a:alpha val="0"/>
                </a:schemeClr>
              </a:gs>
            </a:gsLst>
            <a:lin ang="4800000" scaled="1"/>
          </a:gradFill>
          <a:ln w="317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Title Placeholder 8"/>
          <p:cNvSpPr>
            <a:spLocks noGrp="1"/>
          </p:cNvSpPr>
          <p:nvPr>
            <p:ph type="title"/>
          </p:nvPr>
        </p:nvSpPr>
        <p:spPr>
          <a:xfrm>
            <a:off x="457200" y="533400"/>
            <a:ext cx="8229600" cy="1524000"/>
          </a:xfrm>
          <a:prstGeom prst="rect">
            <a:avLst/>
          </a:prstGeom>
        </p:spPr>
        <p:txBody>
          <a:bodyPr vert="horz" lIns="0" tIns="9144" rIns="0" bIns="9144" anchor="b">
            <a:normAutofit/>
          </a:bodyPr>
          <a:lstStyle/>
          <a:p>
            <a:r>
              <a:rPr lang="en-US" smtClean="0"/>
              <a:t>Click to edit Master title style</a:t>
            </a:r>
            <a:endParaRPr lang="en-US" dirty="0"/>
          </a:p>
        </p:txBody>
      </p:sp>
      <p:sp>
        <p:nvSpPr>
          <p:cNvPr id="1033" name="Text Placeholder 29"/>
          <p:cNvSpPr>
            <a:spLocks noGrp="1"/>
          </p:cNvSpPr>
          <p:nvPr>
            <p:ph type="body" idx="1"/>
          </p:nvPr>
        </p:nvSpPr>
        <p:spPr bwMode="auto">
          <a:xfrm>
            <a:off x="457200" y="2179638"/>
            <a:ext cx="82296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457200" y="6356350"/>
            <a:ext cx="1981200" cy="365125"/>
          </a:xfrm>
          <a:prstGeom prst="rect">
            <a:avLst/>
          </a:prstGeom>
        </p:spPr>
        <p:txBody>
          <a:bodyPr vert="horz" anchor="b"/>
          <a:lstStyle>
            <a:lvl1pPr algn="ctr">
              <a:defRPr sz="1200" smtClean="0">
                <a:solidFill>
                  <a:schemeClr val="tx2">
                    <a:shade val="50000"/>
                  </a:schemeClr>
                </a:solidFill>
              </a:defRPr>
            </a:lvl1pPr>
          </a:lstStyle>
          <a:p>
            <a:pPr>
              <a:defRPr/>
            </a:pPr>
            <a:fld id="{77EED55C-45B7-4F9C-874A-31ABCB8DDF96}" type="datetimeFigureOut">
              <a:rPr lang="en-US"/>
              <a:pPr>
                <a:defRPr/>
              </a:pPr>
              <a:t>12/22/2011</a:t>
            </a:fld>
            <a:endParaRPr lang="en-US"/>
          </a:p>
        </p:txBody>
      </p:sp>
      <p:sp>
        <p:nvSpPr>
          <p:cNvPr id="22" name="Footer Placeholder 21"/>
          <p:cNvSpPr>
            <a:spLocks noGrp="1"/>
          </p:cNvSpPr>
          <p:nvPr>
            <p:ph type="ftr" sz="quarter" idx="3"/>
          </p:nvPr>
        </p:nvSpPr>
        <p:spPr>
          <a:xfrm>
            <a:off x="2438400" y="6356350"/>
            <a:ext cx="2895600" cy="365125"/>
          </a:xfrm>
          <a:prstGeom prst="rect">
            <a:avLst/>
          </a:prstGeom>
        </p:spPr>
        <p:txBody>
          <a:bodyPr vert="horz" lIns="0" anchor="b"/>
          <a:lstStyle>
            <a:lvl1pPr algn="l">
              <a:defRPr sz="1200">
                <a:solidFill>
                  <a:schemeClr val="tx2">
                    <a:shade val="50000"/>
                  </a:schemeClr>
                </a:solidFill>
              </a:defRPr>
            </a:lvl1pPr>
          </a:lstStyle>
          <a:p>
            <a:pPr>
              <a:defRPr/>
            </a:pPr>
            <a:endParaRPr lang="en-US"/>
          </a:p>
        </p:txBody>
      </p:sp>
      <p:sp>
        <p:nvSpPr>
          <p:cNvPr id="18" name="Slide Number Placeholder 17"/>
          <p:cNvSpPr>
            <a:spLocks noGrp="1"/>
          </p:cNvSpPr>
          <p:nvPr>
            <p:ph type="sldNum" sz="quarter" idx="4"/>
          </p:nvPr>
        </p:nvSpPr>
        <p:spPr>
          <a:xfrm>
            <a:off x="8153400" y="6356350"/>
            <a:ext cx="533400" cy="365125"/>
          </a:xfrm>
          <a:prstGeom prst="rect">
            <a:avLst/>
          </a:prstGeom>
        </p:spPr>
        <p:txBody>
          <a:bodyPr vert="horz" lIns="91440" rIns="0" anchor="b"/>
          <a:lstStyle>
            <a:lvl1pPr algn="r">
              <a:defRPr sz="1400" smtClean="0">
                <a:solidFill>
                  <a:schemeClr val="tx2">
                    <a:shade val="50000"/>
                  </a:schemeClr>
                </a:solidFill>
              </a:defRPr>
            </a:lvl1pPr>
          </a:lstStyle>
          <a:p>
            <a:pPr>
              <a:defRPr/>
            </a:pPr>
            <a:fld id="{EC9D2078-82A4-4103-8A81-1C754C48F715}" type="slidenum">
              <a:rPr lang="en-US"/>
              <a:pPr>
                <a:defRPr/>
              </a:pPr>
              <a:t>‹#›</a:t>
            </a:fld>
            <a:endParaRPr lang="en-US"/>
          </a:p>
        </p:txBody>
      </p:sp>
    </p:spTree>
  </p:cSld>
  <p:clrMap bg1="dk1" tx1="lt1" bg2="dk2" tx2="lt2" accent1="accent1" accent2="accent2" accent3="accent3" accent4="accent4" accent5="accent5" accent6="accent6" hlink="hlink" folHlink="folHlink"/>
  <p:sldLayoutIdLst>
    <p:sldLayoutId id="2147483723" r:id="rId1"/>
    <p:sldLayoutId id="2147483716" r:id="rId2"/>
    <p:sldLayoutId id="2147483724" r:id="rId3"/>
    <p:sldLayoutId id="2147483717" r:id="rId4"/>
    <p:sldLayoutId id="2147483718" r:id="rId5"/>
    <p:sldLayoutId id="2147483719" r:id="rId6"/>
    <p:sldLayoutId id="2147483720" r:id="rId7"/>
    <p:sldLayoutId id="2147483725" r:id="rId8"/>
    <p:sldLayoutId id="2147483726" r:id="rId9"/>
    <p:sldLayoutId id="2147483721" r:id="rId10"/>
    <p:sldLayoutId id="2147483722" r:id="rId11"/>
  </p:sldLayoutIdLst>
  <p:txStyles>
    <p:title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p:titleStyle>
    <p:bodyStyle>
      <a:lvl1pPr marL="319088" indent="-319088" algn="l" rtl="0" fontAlgn="base">
        <a:spcBef>
          <a:spcPct val="20000"/>
        </a:spcBef>
        <a:spcAft>
          <a:spcPct val="0"/>
        </a:spcAft>
        <a:buClr>
          <a:schemeClr val="accent1"/>
        </a:buClr>
        <a:buSzPct val="70000"/>
        <a:buFont typeface="Wingdings 2" pitchFamily="18" charset="2"/>
        <a:buChar char=""/>
        <a:defRPr sz="3000" kern="1200">
          <a:solidFill>
            <a:schemeClr val="tx1"/>
          </a:solidFill>
          <a:latin typeface="+mn-lt"/>
          <a:ea typeface="+mn-ea"/>
          <a:cs typeface="+mn-cs"/>
        </a:defRPr>
      </a:lvl1pPr>
      <a:lvl2pPr marL="630238" indent="-273050" algn="l" rtl="0" fontAlgn="base">
        <a:spcBef>
          <a:spcPct val="20000"/>
        </a:spcBef>
        <a:spcAft>
          <a:spcPct val="0"/>
        </a:spcAft>
        <a:buClr>
          <a:schemeClr val="accent2"/>
        </a:buClr>
        <a:buFont typeface="Wingdings 2" pitchFamily="18" charset="2"/>
        <a:buChar char=""/>
        <a:defRPr sz="2600" kern="1200">
          <a:solidFill>
            <a:schemeClr val="tx1"/>
          </a:solidFill>
          <a:latin typeface="+mn-lt"/>
          <a:ea typeface="+mn-ea"/>
          <a:cs typeface="+mn-cs"/>
        </a:defRPr>
      </a:lvl2pPr>
      <a:lvl3pPr marL="922338" indent="-273050" algn="l" rtl="0" fontAlgn="base">
        <a:spcBef>
          <a:spcPct val="20000"/>
        </a:spcBef>
        <a:spcAft>
          <a:spcPct val="0"/>
        </a:spcAft>
        <a:buClr>
          <a:srgbClr val="FF953E"/>
        </a:buClr>
        <a:buFont typeface="Wingdings 2" pitchFamily="18" charset="2"/>
        <a:buChar char=""/>
        <a:defRPr sz="2400" kern="1200">
          <a:solidFill>
            <a:schemeClr val="tx1"/>
          </a:solidFill>
          <a:latin typeface="+mn-lt"/>
          <a:ea typeface="+mn-ea"/>
          <a:cs typeface="+mn-cs"/>
        </a:defRPr>
      </a:lvl3pPr>
      <a:lvl4pPr marL="1187450" indent="-228600" algn="l" rtl="0" fontAlgn="base">
        <a:spcBef>
          <a:spcPct val="20000"/>
        </a:spcBef>
        <a:spcAft>
          <a:spcPct val="0"/>
        </a:spcAft>
        <a:buClr>
          <a:srgbClr val="F8BD52"/>
        </a:buClr>
        <a:buFont typeface="Wingdings 2" pitchFamily="18" charset="2"/>
        <a:buChar char=""/>
        <a:defRPr sz="2200" kern="1200">
          <a:solidFill>
            <a:schemeClr val="tx1"/>
          </a:solidFill>
          <a:latin typeface="+mn-lt"/>
          <a:ea typeface="+mn-ea"/>
          <a:cs typeface="+mn-cs"/>
        </a:defRPr>
      </a:lvl4pPr>
      <a:lvl5pPr marL="1425575" indent="-228600" algn="l" rtl="0" fontAlgn="base">
        <a:spcBef>
          <a:spcPct val="20000"/>
        </a:spcBef>
        <a:spcAft>
          <a:spcPct val="0"/>
        </a:spcAft>
        <a:buClr>
          <a:srgbClr val="46A6BD"/>
        </a:buClr>
        <a:buFont typeface="Wingdings 2" pitchFamily="18" charset="2"/>
        <a:buChar char=""/>
        <a:defRPr sz="2000" kern="1200">
          <a:solidFill>
            <a:schemeClr val="tx1"/>
          </a:solidFill>
          <a:latin typeface="+mn-lt"/>
          <a:ea typeface="+mn-ea"/>
          <a:cs typeface="+mn-cs"/>
        </a:defRPr>
      </a:lvl5pPr>
      <a:lvl6pPr marL="1673352" indent="-228600" algn="l" rtl="0" eaLnBrk="1" latinLnBrk="0" hangingPunct="1">
        <a:spcBef>
          <a:spcPct val="20000"/>
        </a:spcBef>
        <a:buClr>
          <a:schemeClr val="accent6"/>
        </a:buClr>
        <a:buFont typeface="Wingdings 2"/>
        <a:buChar char=""/>
        <a:defRPr sz="1800" kern="1200">
          <a:solidFill>
            <a:schemeClr val="tx1"/>
          </a:solidFill>
          <a:latin typeface="+mn-lt"/>
          <a:ea typeface="+mn-ea"/>
          <a:cs typeface="+mn-cs"/>
        </a:defRPr>
      </a:lvl6pPr>
      <a:lvl7pPr marL="1911096" indent="-228600" algn="l" rtl="0" eaLnBrk="1" latinLnBrk="0" hangingPunct="1">
        <a:spcBef>
          <a:spcPct val="20000"/>
        </a:spcBef>
        <a:buClr>
          <a:schemeClr val="tx2"/>
        </a:buClr>
        <a:buFont typeface="Wingdings 2"/>
        <a:buChar char=""/>
        <a:defRPr sz="1600" kern="1200">
          <a:solidFill>
            <a:schemeClr val="tx1"/>
          </a:solidFill>
          <a:latin typeface="+mn-lt"/>
          <a:ea typeface="+mn-ea"/>
          <a:cs typeface="+mn-cs"/>
        </a:defRPr>
      </a:lvl7pPr>
      <a:lvl8pPr marL="2121408" indent="-182880" algn="l" rtl="0" eaLnBrk="1" latinLnBrk="0" hangingPunct="1">
        <a:spcBef>
          <a:spcPct val="20000"/>
        </a:spcBef>
        <a:buClr>
          <a:schemeClr val="tx2"/>
        </a:buClr>
        <a:buFont typeface="Wingdings 2"/>
        <a:buChar char=""/>
        <a:defRPr sz="1400" kern="1200">
          <a:solidFill>
            <a:schemeClr val="tx1"/>
          </a:solidFill>
          <a:latin typeface="+mn-lt"/>
          <a:ea typeface="+mn-ea"/>
          <a:cs typeface="+mn-cs"/>
        </a:defRPr>
      </a:lvl8pPr>
      <a:lvl9pPr marL="2322576" indent="-182880" algn="l" rtl="0" eaLnBrk="1" latinLnBrk="0" hangingPunct="1">
        <a:spcBef>
          <a:spcPct val="20000"/>
        </a:spcBef>
        <a:buClr>
          <a:schemeClr val="tx2"/>
        </a:buClr>
        <a:buFont typeface="Wingdings 2"/>
        <a:buChar char=""/>
        <a:defRPr sz="1400" kern="1200">
          <a:solidFill>
            <a:schemeClr val="tx1"/>
          </a:solidFill>
          <a:latin typeface="+mn-lt"/>
          <a:ea typeface="+mn-ea"/>
          <a:cs typeface="+mn-cs"/>
        </a:defRPr>
      </a:lvl9pPr>
    </p:bodyStyle>
    <p:otherStyle>
      <a:lvl1pPr marL="0" algn="l" rtl="0" eaLnBrk="1" hangingPunct="1">
        <a:defRPr kern="1200">
          <a:solidFill>
            <a:schemeClr val="tx1"/>
          </a:solidFill>
          <a:latin typeface="+mn-lt"/>
          <a:ea typeface="+mn-ea"/>
          <a:cs typeface="+mn-cs"/>
        </a:defRPr>
      </a:lvl1pPr>
      <a:lvl2pPr marL="457200" algn="l" rtl="0" eaLnBrk="1" hangingPunct="1">
        <a:defRPr kern="1200">
          <a:solidFill>
            <a:schemeClr val="tx1"/>
          </a:solidFill>
          <a:latin typeface="+mn-lt"/>
          <a:ea typeface="+mn-ea"/>
          <a:cs typeface="+mn-cs"/>
        </a:defRPr>
      </a:lvl2pPr>
      <a:lvl3pPr marL="914400" algn="l" rtl="0" eaLnBrk="1" hangingPunct="1">
        <a:defRPr kern="1200">
          <a:solidFill>
            <a:schemeClr val="tx1"/>
          </a:solidFill>
          <a:latin typeface="+mn-lt"/>
          <a:ea typeface="+mn-ea"/>
          <a:cs typeface="+mn-cs"/>
        </a:defRPr>
      </a:lvl3pPr>
      <a:lvl4pPr marL="1371600" algn="l" rtl="0" eaLnBrk="1" hangingPunct="1">
        <a:defRPr kern="1200">
          <a:solidFill>
            <a:schemeClr val="tx1"/>
          </a:solidFill>
          <a:latin typeface="+mn-lt"/>
          <a:ea typeface="+mn-ea"/>
          <a:cs typeface="+mn-cs"/>
        </a:defRPr>
      </a:lvl4pPr>
      <a:lvl5pPr marL="1828800" algn="l" rtl="0" eaLnBrk="1" hangingPunct="1">
        <a:defRPr kern="1200">
          <a:solidFill>
            <a:schemeClr val="tx1"/>
          </a:solidFill>
          <a:latin typeface="+mn-lt"/>
          <a:ea typeface="+mn-ea"/>
          <a:cs typeface="+mn-cs"/>
        </a:defRPr>
      </a:lvl5pPr>
      <a:lvl6pPr marL="2286000" algn="l" rtl="0" eaLnBrk="1" hangingPunct="1">
        <a:defRPr kern="1200">
          <a:solidFill>
            <a:schemeClr val="tx1"/>
          </a:solidFill>
          <a:latin typeface="+mn-lt"/>
          <a:ea typeface="+mn-ea"/>
          <a:cs typeface="+mn-cs"/>
        </a:defRPr>
      </a:lvl6pPr>
      <a:lvl7pPr marL="2743200" algn="l" rtl="0" eaLnBrk="1" hangingPunct="1">
        <a:defRPr kern="1200">
          <a:solidFill>
            <a:schemeClr val="tx1"/>
          </a:solidFill>
          <a:latin typeface="+mn-lt"/>
          <a:ea typeface="+mn-ea"/>
          <a:cs typeface="+mn-cs"/>
        </a:defRPr>
      </a:lvl7pPr>
      <a:lvl8pPr marL="3200400" algn="l" rtl="0" eaLnBrk="1" hangingPunct="1">
        <a:defRPr kern="1200">
          <a:solidFill>
            <a:schemeClr val="tx1"/>
          </a:solidFill>
          <a:latin typeface="+mn-lt"/>
          <a:ea typeface="+mn-ea"/>
          <a:cs typeface="+mn-cs"/>
        </a:defRPr>
      </a:lvl8pPr>
      <a:lvl9pPr marL="3657600" algn="l" rtl="0" eaLnBrk="1" hangingPunct="1">
        <a:defRPr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96.xml"/><Relationship Id="rId13" Type="http://schemas.openxmlformats.org/officeDocument/2006/relationships/slide" Target="slide212.xml"/><Relationship Id="rId18" Type="http://schemas.openxmlformats.org/officeDocument/2006/relationships/slide" Target="slide294.xml"/><Relationship Id="rId26" Type="http://schemas.openxmlformats.org/officeDocument/2006/relationships/slide" Target="slide1760.xml"/><Relationship Id="rId3" Type="http://schemas.openxmlformats.org/officeDocument/2006/relationships/slide" Target="slide2.xml"/><Relationship Id="rId21" Type="http://schemas.openxmlformats.org/officeDocument/2006/relationships/slide" Target="slide384.xml"/><Relationship Id="rId7" Type="http://schemas.openxmlformats.org/officeDocument/2006/relationships/slide" Target="slide22.xml"/><Relationship Id="rId12" Type="http://schemas.openxmlformats.org/officeDocument/2006/relationships/slide" Target="slide52.xml"/><Relationship Id="rId17" Type="http://schemas.openxmlformats.org/officeDocument/2006/relationships/slide" Target="slide291.xml"/><Relationship Id="rId25" Type="http://schemas.openxmlformats.org/officeDocument/2006/relationships/slide" Target="slide387.xml"/><Relationship Id="rId2" Type="http://schemas.openxmlformats.org/officeDocument/2006/relationships/slide" Target="slide1.xml"/><Relationship Id="rId16" Type="http://schemas.openxmlformats.org/officeDocument/2006/relationships/slide" Target="slide245.xml"/><Relationship Id="rId20" Type="http://schemas.openxmlformats.org/officeDocument/2006/relationships/slide" Target="slide383.xml"/><Relationship Id="rId29" Type="http://schemas.openxmlformats.org/officeDocument/2006/relationships/slide" Target="slide393.xml"/><Relationship Id="rId1" Type="http://schemas.openxmlformats.org/officeDocument/2006/relationships/slideLayout" Target="../slideLayouts/slideLayout2.xml"/><Relationship Id="rId6" Type="http://schemas.openxmlformats.org/officeDocument/2006/relationships/slide" Target="slide61.xml"/><Relationship Id="rId11" Type="http://schemas.openxmlformats.org/officeDocument/2006/relationships/slide" Target="slide12.xml"/><Relationship Id="rId24" Type="http://schemas.openxmlformats.org/officeDocument/2006/relationships/slide" Target="slide453.xml"/><Relationship Id="rId32" Type="http://schemas.openxmlformats.org/officeDocument/2006/relationships/slide" Target="slide1273.xml"/><Relationship Id="rId5" Type="http://schemas.openxmlformats.org/officeDocument/2006/relationships/slide" Target="slide11.xml"/><Relationship Id="rId15" Type="http://schemas.openxmlformats.org/officeDocument/2006/relationships/slide" Target="slide242.xml"/><Relationship Id="rId23" Type="http://schemas.openxmlformats.org/officeDocument/2006/relationships/slide" Target="slide385.xml"/><Relationship Id="rId28" Type="http://schemas.openxmlformats.org/officeDocument/2006/relationships/slide" Target="slide391.xml"/><Relationship Id="rId10" Type="http://schemas.openxmlformats.org/officeDocument/2006/relationships/slide" Target="slide108.xml"/><Relationship Id="rId19" Type="http://schemas.openxmlformats.org/officeDocument/2006/relationships/slide" Target="slide13.xml"/><Relationship Id="rId31" Type="http://schemas.openxmlformats.org/officeDocument/2006/relationships/slide" Target="slide450.xml"/><Relationship Id="rId4" Type="http://schemas.openxmlformats.org/officeDocument/2006/relationships/slide" Target="slide7.xml"/><Relationship Id="rId9" Type="http://schemas.openxmlformats.org/officeDocument/2006/relationships/slide" Target="slide43.xml"/><Relationship Id="rId14" Type="http://schemas.openxmlformats.org/officeDocument/2006/relationships/slide" Target="slide233.xml"/><Relationship Id="rId22" Type="http://schemas.openxmlformats.org/officeDocument/2006/relationships/slide" Target="slide516.xml"/><Relationship Id="rId27" Type="http://schemas.openxmlformats.org/officeDocument/2006/relationships/slide" Target="slide389.xml"/><Relationship Id="rId30" Type="http://schemas.openxmlformats.org/officeDocument/2006/relationships/slide" Target="slide445.xml"/></Relationships>
</file>

<file path=ppt/slides/_rels/slide3.xml.rels><?xml version="1.0" encoding="UTF-8" standalone="yes"?>
<Relationships xmlns="http://schemas.openxmlformats.org/package/2006/relationships"><Relationship Id="rId8" Type="http://schemas.openxmlformats.org/officeDocument/2006/relationships/slide" Target="slide692.xml"/><Relationship Id="rId13" Type="http://schemas.openxmlformats.org/officeDocument/2006/relationships/slide" Target="slide752.xml"/><Relationship Id="rId3" Type="http://schemas.openxmlformats.org/officeDocument/2006/relationships/slide" Target="slide623.xml"/><Relationship Id="rId7" Type="http://schemas.openxmlformats.org/officeDocument/2006/relationships/slide" Target="slide689.xml"/><Relationship Id="rId12" Type="http://schemas.openxmlformats.org/officeDocument/2006/relationships/slide" Target="slide750.xml"/><Relationship Id="rId2" Type="http://schemas.openxmlformats.org/officeDocument/2006/relationships/slide" Target="slide622.xml"/><Relationship Id="rId1" Type="http://schemas.openxmlformats.org/officeDocument/2006/relationships/slideLayout" Target="../slideLayouts/slideLayout2.xml"/><Relationship Id="rId6" Type="http://schemas.openxmlformats.org/officeDocument/2006/relationships/slide" Target="slide680.xml"/><Relationship Id="rId11" Type="http://schemas.openxmlformats.org/officeDocument/2006/relationships/slide" Target="slide711.xml"/><Relationship Id="rId5" Type="http://schemas.openxmlformats.org/officeDocument/2006/relationships/slide" Target="slide669.xml"/><Relationship Id="rId10" Type="http://schemas.openxmlformats.org/officeDocument/2006/relationships/slide" Target="slide710.xml"/><Relationship Id="rId4" Type="http://schemas.openxmlformats.org/officeDocument/2006/relationships/slide" Target="slide657.xml"/><Relationship Id="rId9" Type="http://schemas.openxmlformats.org/officeDocument/2006/relationships/slide" Target="slide705.xml"/></Relationships>
</file>

<file path=ppt/slides/_rels/slide4.xml.rels><?xml version="1.0" encoding="UTF-8" standalone="yes"?>
<Relationships xmlns="http://schemas.openxmlformats.org/package/2006/relationships"><Relationship Id="rId8" Type="http://schemas.openxmlformats.org/officeDocument/2006/relationships/slide" Target="slide909.xml"/><Relationship Id="rId13" Type="http://schemas.openxmlformats.org/officeDocument/2006/relationships/slide" Target="slide1030.xml"/><Relationship Id="rId18" Type="http://schemas.openxmlformats.org/officeDocument/2006/relationships/slide" Target="slide1173.xml"/><Relationship Id="rId3" Type="http://schemas.openxmlformats.org/officeDocument/2006/relationships/slide" Target="slide758.xml"/><Relationship Id="rId7" Type="http://schemas.openxmlformats.org/officeDocument/2006/relationships/slide" Target="slide908.xml"/><Relationship Id="rId12" Type="http://schemas.openxmlformats.org/officeDocument/2006/relationships/slide" Target="slide1013.xml"/><Relationship Id="rId17" Type="http://schemas.openxmlformats.org/officeDocument/2006/relationships/slide" Target="slide1172.xml"/><Relationship Id="rId2" Type="http://schemas.openxmlformats.org/officeDocument/2006/relationships/slide" Target="slide757.xml"/><Relationship Id="rId16" Type="http://schemas.openxmlformats.org/officeDocument/2006/relationships/slide" Target="slide1073.xml"/><Relationship Id="rId1" Type="http://schemas.openxmlformats.org/officeDocument/2006/relationships/slideLayout" Target="../slideLayouts/slideLayout2.xml"/><Relationship Id="rId6" Type="http://schemas.openxmlformats.org/officeDocument/2006/relationships/slide" Target="slide864.xml"/><Relationship Id="rId11" Type="http://schemas.openxmlformats.org/officeDocument/2006/relationships/slide" Target="slide963.xml"/><Relationship Id="rId5" Type="http://schemas.openxmlformats.org/officeDocument/2006/relationships/slide" Target="slide792.xml"/><Relationship Id="rId15" Type="http://schemas.openxmlformats.org/officeDocument/2006/relationships/slide" Target="slide1071.xml"/><Relationship Id="rId10" Type="http://schemas.openxmlformats.org/officeDocument/2006/relationships/slide" Target="slide956.xml"/><Relationship Id="rId4" Type="http://schemas.openxmlformats.org/officeDocument/2006/relationships/slide" Target="slide759.xml"/><Relationship Id="rId9" Type="http://schemas.openxmlformats.org/officeDocument/2006/relationships/slide" Target="slide918.xml"/><Relationship Id="rId14" Type="http://schemas.openxmlformats.org/officeDocument/2006/relationships/slide" Target="slide1032.xml"/></Relationships>
</file>

<file path=ppt/slides/_rels/slide5.xml.rels><?xml version="1.0" encoding="UTF-8" standalone="yes"?>
<Relationships xmlns="http://schemas.openxmlformats.org/package/2006/relationships"><Relationship Id="rId8" Type="http://schemas.openxmlformats.org/officeDocument/2006/relationships/slide" Target="slide1551.xml"/><Relationship Id="rId3" Type="http://schemas.openxmlformats.org/officeDocument/2006/relationships/slide" Target="slide1273.xml"/><Relationship Id="rId7" Type="http://schemas.openxmlformats.org/officeDocument/2006/relationships/slide" Target="slide1547.xml"/><Relationship Id="rId2" Type="http://schemas.openxmlformats.org/officeDocument/2006/relationships/slide" Target="slide1226.xml"/><Relationship Id="rId1" Type="http://schemas.openxmlformats.org/officeDocument/2006/relationships/slideLayout" Target="../slideLayouts/slideLayout2.xml"/><Relationship Id="rId6" Type="http://schemas.openxmlformats.org/officeDocument/2006/relationships/slide" Target="slide1500.xml"/><Relationship Id="rId5" Type="http://schemas.openxmlformats.org/officeDocument/2006/relationships/slide" Target="slide1456.xml"/><Relationship Id="rId10" Type="http://schemas.openxmlformats.org/officeDocument/2006/relationships/slide" Target="slide1577.xml"/><Relationship Id="rId4" Type="http://schemas.openxmlformats.org/officeDocument/2006/relationships/slide" Target="slide1274.xml"/><Relationship Id="rId9" Type="http://schemas.openxmlformats.org/officeDocument/2006/relationships/slide" Target="slide1556.xml"/></Relationships>
</file>

<file path=ppt/slides/_rels/slide6.xml.rels><?xml version="1.0" encoding="UTF-8" standalone="yes"?>
<Relationships xmlns="http://schemas.openxmlformats.org/package/2006/relationships"><Relationship Id="rId8" Type="http://schemas.openxmlformats.org/officeDocument/2006/relationships/slide" Target="slide1693.xml"/><Relationship Id="rId13" Type="http://schemas.openxmlformats.org/officeDocument/2006/relationships/slide" Target="slide1703.xml"/><Relationship Id="rId18" Type="http://schemas.openxmlformats.org/officeDocument/2006/relationships/slide" Target="slide1713.xml"/><Relationship Id="rId3" Type="http://schemas.openxmlformats.org/officeDocument/2006/relationships/slide" Target="slide1676.xml"/><Relationship Id="rId7" Type="http://schemas.openxmlformats.org/officeDocument/2006/relationships/slide" Target="slide1691.xml"/><Relationship Id="rId12" Type="http://schemas.openxmlformats.org/officeDocument/2006/relationships/slide" Target="slide1702.xml"/><Relationship Id="rId17" Type="http://schemas.openxmlformats.org/officeDocument/2006/relationships/slide" Target="slide1711.xml"/><Relationship Id="rId2" Type="http://schemas.openxmlformats.org/officeDocument/2006/relationships/slide" Target="slide1675.xml"/><Relationship Id="rId16" Type="http://schemas.openxmlformats.org/officeDocument/2006/relationships/slide" Target="slide1709.xml"/><Relationship Id="rId20" Type="http://schemas.openxmlformats.org/officeDocument/2006/relationships/hyperlink" Target="http://www.askelm.com/video/real/xmas_star.htm" TargetMode="External"/><Relationship Id="rId1" Type="http://schemas.openxmlformats.org/officeDocument/2006/relationships/slideLayout" Target="../slideLayouts/slideLayout2.xml"/><Relationship Id="rId6" Type="http://schemas.openxmlformats.org/officeDocument/2006/relationships/slide" Target="slide1686.xml"/><Relationship Id="rId11" Type="http://schemas.openxmlformats.org/officeDocument/2006/relationships/slide" Target="slide1699.xml"/><Relationship Id="rId5" Type="http://schemas.openxmlformats.org/officeDocument/2006/relationships/slide" Target="slide1683.xml"/><Relationship Id="rId15" Type="http://schemas.openxmlformats.org/officeDocument/2006/relationships/slide" Target="slide1707.xml"/><Relationship Id="rId10" Type="http://schemas.openxmlformats.org/officeDocument/2006/relationships/slide" Target="slide1697.xml"/><Relationship Id="rId19" Type="http://schemas.openxmlformats.org/officeDocument/2006/relationships/slide" Target="slide1715.xml"/><Relationship Id="rId4" Type="http://schemas.openxmlformats.org/officeDocument/2006/relationships/slide" Target="slide1678.xml"/><Relationship Id="rId9" Type="http://schemas.openxmlformats.org/officeDocument/2006/relationships/slide" Target="slide1695.xml"/><Relationship Id="rId14" Type="http://schemas.openxmlformats.org/officeDocument/2006/relationships/slide" Target="slide170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penelope.uchicago.edu/Thayer/E/Roman/Texts/Suetonius/12Caesars/Augustus*.html" TargetMode="External"/><Relationship Id="rId2" Type="http://schemas.openxmlformats.org/officeDocument/2006/relationships/hyperlink" Target="http://penelope.uchicago.edu/Thayer/E/Gazetteer/Places/Europe/Italy/Lazio/Roma/Rome/_Texts/PLATOP*/Obeliscus_Augusti.html%0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en.wikipedia.org/wiki/Ophiuchus" TargetMode="Externa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2" Type="http://schemas.openxmlformats.org/officeDocument/2006/relationships/image" Target="../media/image143.pn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2" Type="http://schemas.openxmlformats.org/officeDocument/2006/relationships/image" Target="../media/image154.png"/><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2" Type="http://schemas.openxmlformats.org/officeDocument/2006/relationships/image" Target="../media/image156.png"/><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2" Type="http://schemas.openxmlformats.org/officeDocument/2006/relationships/image" Target="../media/image157.png"/><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2" Type="http://schemas.openxmlformats.org/officeDocument/2006/relationships/image" Target="../media/image173.png"/><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2" Type="http://schemas.openxmlformats.org/officeDocument/2006/relationships/image" Target="../media/image174.png"/><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189.xml.rels><?xml version="1.0" encoding="UTF-8" standalone="yes"?>
<Relationships xmlns="http://schemas.openxmlformats.org/package/2006/relationships"><Relationship Id="rId2" Type="http://schemas.openxmlformats.org/officeDocument/2006/relationships/image" Target="../media/image176.png"/><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7.xml"/></Relationships>
</file>

<file path=ppt/slides/_rels/slide191.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Layout" Target="../slideLayouts/slideLayout7.xml"/></Relationships>
</file>

<file path=ppt/slides/_rels/slide192.xml.rels><?xml version="1.0" encoding="UTF-8" standalone="yes"?>
<Relationships xmlns="http://schemas.openxmlformats.org/package/2006/relationships"><Relationship Id="rId2" Type="http://schemas.openxmlformats.org/officeDocument/2006/relationships/image" Target="../media/image179.png"/><Relationship Id="rId1" Type="http://schemas.openxmlformats.org/officeDocument/2006/relationships/slideLayout" Target="../slideLayouts/slideLayout7.xml"/></Relationships>
</file>

<file path=ppt/slides/_rels/slide193.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Layout" Target="../slideLayouts/slideLayout7.xml"/></Relationships>
</file>

<file path=ppt/slides/_rels/slide194.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7.xml"/></Relationships>
</file>

<file path=ppt/slides/_rels/slide195.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7.xml"/></Relationships>
</file>

<file path=ppt/slides/_rels/slide196.xml.rels><?xml version="1.0" encoding="UTF-8" standalone="yes"?>
<Relationships xmlns="http://schemas.openxmlformats.org/package/2006/relationships"><Relationship Id="rId2" Type="http://schemas.openxmlformats.org/officeDocument/2006/relationships/image" Target="../media/image183.png"/><Relationship Id="rId1" Type="http://schemas.openxmlformats.org/officeDocument/2006/relationships/slideLayout" Target="../slideLayouts/slideLayout7.xml"/></Relationships>
</file>

<file path=ppt/slides/_rels/slide197.xml.rels><?xml version="1.0" encoding="UTF-8" standalone="yes"?>
<Relationships xmlns="http://schemas.openxmlformats.org/package/2006/relationships"><Relationship Id="rId2" Type="http://schemas.openxmlformats.org/officeDocument/2006/relationships/image" Target="../media/image184.png"/><Relationship Id="rId1" Type="http://schemas.openxmlformats.org/officeDocument/2006/relationships/slideLayout" Target="../slideLayouts/slideLayout7.xml"/></Relationships>
</file>

<file path=ppt/slides/_rels/slide198.xml.rels><?xml version="1.0" encoding="UTF-8" standalone="yes"?>
<Relationships xmlns="http://schemas.openxmlformats.org/package/2006/relationships"><Relationship Id="rId2" Type="http://schemas.openxmlformats.org/officeDocument/2006/relationships/image" Target="../media/image185.png"/><Relationship Id="rId1" Type="http://schemas.openxmlformats.org/officeDocument/2006/relationships/slideLayout" Target="../slideLayouts/slideLayout7.xml"/></Relationships>
</file>

<file path=ppt/slides/_rels/slide199.xml.rels><?xml version="1.0" encoding="UTF-8" standalone="yes"?>
<Relationships xmlns="http://schemas.openxmlformats.org/package/2006/relationships"><Relationship Id="rId2" Type="http://schemas.openxmlformats.org/officeDocument/2006/relationships/image" Target="../media/image186.png"/><Relationship Id="rId1" Type="http://schemas.openxmlformats.org/officeDocument/2006/relationships/slideLayout" Target="../slideLayouts/slideLayout7.xml"/></Relationships>
</file>

<file path=ppt/slides/_rels/slide200.xml.rels><?xml version="1.0" encoding="UTF-8" standalone="yes"?>
<Relationships xmlns="http://schemas.openxmlformats.org/package/2006/relationships"><Relationship Id="rId2" Type="http://schemas.openxmlformats.org/officeDocument/2006/relationships/image" Target="../media/image187.png"/><Relationship Id="rId1" Type="http://schemas.openxmlformats.org/officeDocument/2006/relationships/slideLayout" Target="../slideLayouts/slideLayout7.xml"/></Relationships>
</file>

<file path=ppt/slides/_rels/slide201.xml.rels><?xml version="1.0" encoding="UTF-8" standalone="yes"?>
<Relationships xmlns="http://schemas.openxmlformats.org/package/2006/relationships"><Relationship Id="rId2" Type="http://schemas.openxmlformats.org/officeDocument/2006/relationships/image" Target="../media/image188.png"/><Relationship Id="rId1" Type="http://schemas.openxmlformats.org/officeDocument/2006/relationships/slideLayout" Target="../slideLayouts/slideLayout7.xml"/></Relationships>
</file>

<file path=ppt/slides/_rels/slide202.xml.rels><?xml version="1.0" encoding="UTF-8" standalone="yes"?>
<Relationships xmlns="http://schemas.openxmlformats.org/package/2006/relationships"><Relationship Id="rId2" Type="http://schemas.openxmlformats.org/officeDocument/2006/relationships/image" Target="../media/image189.png"/><Relationship Id="rId1" Type="http://schemas.openxmlformats.org/officeDocument/2006/relationships/slideLayout" Target="../slideLayouts/slideLayout7.xml"/></Relationships>
</file>

<file path=ppt/slides/_rels/slide203.xml.rels><?xml version="1.0" encoding="UTF-8" standalone="yes"?>
<Relationships xmlns="http://schemas.openxmlformats.org/package/2006/relationships"><Relationship Id="rId2" Type="http://schemas.openxmlformats.org/officeDocument/2006/relationships/image" Target="../media/image190.png"/><Relationship Id="rId1" Type="http://schemas.openxmlformats.org/officeDocument/2006/relationships/slideLayout" Target="../slideLayouts/slideLayout7.xml"/></Relationships>
</file>

<file path=ppt/slides/_rels/slide204.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7.xml"/></Relationships>
</file>

<file path=ppt/slides/_rels/slide205.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7.xml"/></Relationships>
</file>

<file path=ppt/slides/_rels/slide206.xml.rels><?xml version="1.0" encoding="UTF-8" standalone="yes"?>
<Relationships xmlns="http://schemas.openxmlformats.org/package/2006/relationships"><Relationship Id="rId2" Type="http://schemas.openxmlformats.org/officeDocument/2006/relationships/image" Target="../media/image193.png"/><Relationship Id="rId1" Type="http://schemas.openxmlformats.org/officeDocument/2006/relationships/slideLayout" Target="../slideLayouts/slideLayout7.xml"/></Relationships>
</file>

<file path=ppt/slides/_rels/slide207.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7.xml"/></Relationships>
</file>

<file path=ppt/slides/_rels/slide208.xml.rels><?xml version="1.0" encoding="UTF-8" standalone="yes"?>
<Relationships xmlns="http://schemas.openxmlformats.org/package/2006/relationships"><Relationship Id="rId2" Type="http://schemas.openxmlformats.org/officeDocument/2006/relationships/image" Target="../media/image195.png"/><Relationship Id="rId1" Type="http://schemas.openxmlformats.org/officeDocument/2006/relationships/slideLayout" Target="../slideLayouts/slideLayout7.xml"/></Relationships>
</file>

<file path=ppt/slides/_rels/slide209.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7.xml"/></Relationships>
</file>

<file path=ppt/slides/_rels/slide210.xml.rels><?xml version="1.0" encoding="UTF-8" standalone="yes"?>
<Relationships xmlns="http://schemas.openxmlformats.org/package/2006/relationships"><Relationship Id="rId2" Type="http://schemas.openxmlformats.org/officeDocument/2006/relationships/image" Target="../media/image197.png"/><Relationship Id="rId1" Type="http://schemas.openxmlformats.org/officeDocument/2006/relationships/slideLayout" Target="../slideLayouts/slideLayout7.xml"/></Relationships>
</file>

<file path=ppt/slides/_rels/slide211.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7.xml"/></Relationships>
</file>

<file path=ppt/slides/_rels/slide2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3.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7.xml"/></Relationships>
</file>

<file path=ppt/slides/_rels/slide214.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7.xml"/></Relationships>
</file>

<file path=ppt/slides/_rels/slide215.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7.xml"/></Relationships>
</file>

<file path=ppt/slides/_rels/slide216.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7.xml"/></Relationships>
</file>

<file path=ppt/slides/_rels/slide217.xml.rels><?xml version="1.0" encoding="UTF-8" standalone="yes"?>
<Relationships xmlns="http://schemas.openxmlformats.org/package/2006/relationships"><Relationship Id="rId2" Type="http://schemas.openxmlformats.org/officeDocument/2006/relationships/image" Target="../media/image203.png"/><Relationship Id="rId1" Type="http://schemas.openxmlformats.org/officeDocument/2006/relationships/slideLayout" Target="../slideLayouts/slideLayout7.xml"/></Relationships>
</file>

<file path=ppt/slides/_rels/slide218.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7.xml"/></Relationships>
</file>

<file path=ppt/slides/_rels/slide219.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7.xml"/></Relationships>
</file>

<file path=ppt/slides/_rels/slide220.xml.rels><?xml version="1.0" encoding="UTF-8" standalone="yes"?>
<Relationships xmlns="http://schemas.openxmlformats.org/package/2006/relationships"><Relationship Id="rId2" Type="http://schemas.openxmlformats.org/officeDocument/2006/relationships/image" Target="../media/image206.png"/><Relationship Id="rId1" Type="http://schemas.openxmlformats.org/officeDocument/2006/relationships/slideLayout" Target="../slideLayouts/slideLayout7.xml"/></Relationships>
</file>

<file path=ppt/slides/_rels/slide221.xml.rels><?xml version="1.0" encoding="UTF-8" standalone="yes"?>
<Relationships xmlns="http://schemas.openxmlformats.org/package/2006/relationships"><Relationship Id="rId2" Type="http://schemas.openxmlformats.org/officeDocument/2006/relationships/image" Target="../media/image207.png"/><Relationship Id="rId1" Type="http://schemas.openxmlformats.org/officeDocument/2006/relationships/slideLayout" Target="../slideLayouts/slideLayout7.xml"/></Relationships>
</file>

<file path=ppt/slides/_rels/slide222.xml.rels><?xml version="1.0" encoding="UTF-8" standalone="yes"?>
<Relationships xmlns="http://schemas.openxmlformats.org/package/2006/relationships"><Relationship Id="rId2" Type="http://schemas.openxmlformats.org/officeDocument/2006/relationships/image" Target="../media/image208.png"/><Relationship Id="rId1" Type="http://schemas.openxmlformats.org/officeDocument/2006/relationships/slideLayout" Target="../slideLayouts/slideLayout7.xml"/></Relationships>
</file>

<file path=ppt/slides/_rels/slide223.xml.rels><?xml version="1.0" encoding="UTF-8" standalone="yes"?>
<Relationships xmlns="http://schemas.openxmlformats.org/package/2006/relationships"><Relationship Id="rId2" Type="http://schemas.openxmlformats.org/officeDocument/2006/relationships/image" Target="../media/image209.png"/><Relationship Id="rId1" Type="http://schemas.openxmlformats.org/officeDocument/2006/relationships/slideLayout" Target="../slideLayouts/slideLayout7.xml"/></Relationships>
</file>

<file path=ppt/slides/_rels/slide224.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7.xml"/></Relationships>
</file>

<file path=ppt/slides/_rels/slide225.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7.xml"/></Relationships>
</file>

<file path=ppt/slides/_rels/slide226.xml.rels><?xml version="1.0" encoding="UTF-8" standalone="yes"?>
<Relationships xmlns="http://schemas.openxmlformats.org/package/2006/relationships"><Relationship Id="rId2" Type="http://schemas.openxmlformats.org/officeDocument/2006/relationships/image" Target="../media/image212.png"/><Relationship Id="rId1" Type="http://schemas.openxmlformats.org/officeDocument/2006/relationships/slideLayout" Target="../slideLayouts/slideLayout7.xml"/></Relationships>
</file>

<file path=ppt/slides/_rels/slide227.xml.rels><?xml version="1.0" encoding="UTF-8" standalone="yes"?>
<Relationships xmlns="http://schemas.openxmlformats.org/package/2006/relationships"><Relationship Id="rId2" Type="http://schemas.openxmlformats.org/officeDocument/2006/relationships/image" Target="../media/image213.png"/><Relationship Id="rId1" Type="http://schemas.openxmlformats.org/officeDocument/2006/relationships/slideLayout" Target="../slideLayouts/slideLayout7.xml"/></Relationships>
</file>

<file path=ppt/slides/_rels/slide228.xml.rels><?xml version="1.0" encoding="UTF-8" standalone="yes"?>
<Relationships xmlns="http://schemas.openxmlformats.org/package/2006/relationships"><Relationship Id="rId2" Type="http://schemas.openxmlformats.org/officeDocument/2006/relationships/image" Target="../media/image214.png"/><Relationship Id="rId1" Type="http://schemas.openxmlformats.org/officeDocument/2006/relationships/slideLayout" Target="../slideLayouts/slideLayout7.xml"/></Relationships>
</file>

<file path=ppt/slides/_rels/slide229.xml.rels><?xml version="1.0" encoding="UTF-8" standalone="yes"?>
<Relationships xmlns="http://schemas.openxmlformats.org/package/2006/relationships"><Relationship Id="rId2" Type="http://schemas.openxmlformats.org/officeDocument/2006/relationships/image" Target="../media/image215.png"/><Relationship Id="rId1" Type="http://schemas.openxmlformats.org/officeDocument/2006/relationships/slideLayout" Target="../slideLayouts/slideLayout7.xml"/></Relationships>
</file>

<file path=ppt/slides/_rels/slide230.xml.rels><?xml version="1.0" encoding="UTF-8" standalone="yes"?>
<Relationships xmlns="http://schemas.openxmlformats.org/package/2006/relationships"><Relationship Id="rId2" Type="http://schemas.openxmlformats.org/officeDocument/2006/relationships/image" Target="../media/image216.png"/><Relationship Id="rId1" Type="http://schemas.openxmlformats.org/officeDocument/2006/relationships/slideLayout" Target="../slideLayouts/slideLayout7.xml"/></Relationships>
</file>

<file path=ppt/slides/_rels/slide231.xml.rels><?xml version="1.0" encoding="UTF-8" standalone="yes"?>
<Relationships xmlns="http://schemas.openxmlformats.org/package/2006/relationships"><Relationship Id="rId2" Type="http://schemas.openxmlformats.org/officeDocument/2006/relationships/image" Target="../media/image217.png"/><Relationship Id="rId1" Type="http://schemas.openxmlformats.org/officeDocument/2006/relationships/slideLayout" Target="../slideLayouts/slideLayout7.xml"/></Relationships>
</file>

<file path=ppt/slides/_rels/slide232.xml.rels><?xml version="1.0" encoding="UTF-8" standalone="yes"?>
<Relationships xmlns="http://schemas.openxmlformats.org/package/2006/relationships"><Relationship Id="rId2" Type="http://schemas.openxmlformats.org/officeDocument/2006/relationships/image" Target="../media/image218.png"/><Relationship Id="rId1" Type="http://schemas.openxmlformats.org/officeDocument/2006/relationships/slideLayout" Target="../slideLayouts/slideLayout7.xml"/></Relationships>
</file>

<file path=ppt/slides/_rels/slide2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4.xml.rels><?xml version="1.0" encoding="UTF-8" standalone="yes"?>
<Relationships xmlns="http://schemas.openxmlformats.org/package/2006/relationships"><Relationship Id="rId2" Type="http://schemas.openxmlformats.org/officeDocument/2006/relationships/image" Target="../media/image219.png"/><Relationship Id="rId1" Type="http://schemas.openxmlformats.org/officeDocument/2006/relationships/slideLayout" Target="../slideLayouts/slideLayout7.xml"/></Relationships>
</file>

<file path=ppt/slides/_rels/slide235.xml.rels><?xml version="1.0" encoding="UTF-8" standalone="yes"?>
<Relationships xmlns="http://schemas.openxmlformats.org/package/2006/relationships"><Relationship Id="rId2" Type="http://schemas.openxmlformats.org/officeDocument/2006/relationships/image" Target="../media/image220.png"/><Relationship Id="rId1" Type="http://schemas.openxmlformats.org/officeDocument/2006/relationships/slideLayout" Target="../slideLayouts/slideLayout7.xml"/></Relationships>
</file>

<file path=ppt/slides/_rels/slide236.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7.xml"/></Relationships>
</file>

<file path=ppt/slides/_rels/slide237.xml.rels><?xml version="1.0" encoding="UTF-8" standalone="yes"?>
<Relationships xmlns="http://schemas.openxmlformats.org/package/2006/relationships"><Relationship Id="rId2" Type="http://schemas.openxmlformats.org/officeDocument/2006/relationships/image" Target="../media/image222.png"/><Relationship Id="rId1" Type="http://schemas.openxmlformats.org/officeDocument/2006/relationships/slideLayout" Target="../slideLayouts/slideLayout7.xml"/></Relationships>
</file>

<file path=ppt/slides/_rels/slide238.xml.rels><?xml version="1.0" encoding="UTF-8" standalone="yes"?>
<Relationships xmlns="http://schemas.openxmlformats.org/package/2006/relationships"><Relationship Id="rId2" Type="http://schemas.openxmlformats.org/officeDocument/2006/relationships/image" Target="../media/image223.png"/><Relationship Id="rId1" Type="http://schemas.openxmlformats.org/officeDocument/2006/relationships/slideLayout" Target="../slideLayouts/slideLayout7.xml"/></Relationships>
</file>

<file path=ppt/slides/_rels/slide239.xml.rels><?xml version="1.0" encoding="UTF-8" standalone="yes"?>
<Relationships xmlns="http://schemas.openxmlformats.org/package/2006/relationships"><Relationship Id="rId2" Type="http://schemas.openxmlformats.org/officeDocument/2006/relationships/image" Target="../media/image224.png"/><Relationship Id="rId1" Type="http://schemas.openxmlformats.org/officeDocument/2006/relationships/slideLayout" Target="../slideLayouts/slideLayout7.xml"/></Relationships>
</file>

<file path=ppt/slides/_rels/slide240.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7.xml"/></Relationships>
</file>

<file path=ppt/slides/_rels/slide241.xml.rels><?xml version="1.0" encoding="UTF-8" standalone="yes"?>
<Relationships xmlns="http://schemas.openxmlformats.org/package/2006/relationships"><Relationship Id="rId2" Type="http://schemas.openxmlformats.org/officeDocument/2006/relationships/image" Target="../media/image226.png"/><Relationship Id="rId1" Type="http://schemas.openxmlformats.org/officeDocument/2006/relationships/slideLayout" Target="../slideLayouts/slideLayout7.xml"/></Relationships>
</file>

<file path=ppt/slides/_rels/slide242.xml.rels><?xml version="1.0" encoding="UTF-8" standalone="yes"?>
<Relationships xmlns="http://schemas.openxmlformats.org/package/2006/relationships"><Relationship Id="rId2" Type="http://schemas.openxmlformats.org/officeDocument/2006/relationships/image" Target="../media/image227.png"/><Relationship Id="rId1" Type="http://schemas.openxmlformats.org/officeDocument/2006/relationships/slideLayout" Target="../slideLayouts/slideLayout7.xml"/></Relationships>
</file>

<file path=ppt/slides/_rels/slide243.xml.rels><?xml version="1.0" encoding="UTF-8" standalone="yes"?>
<Relationships xmlns="http://schemas.openxmlformats.org/package/2006/relationships"><Relationship Id="rId2" Type="http://schemas.openxmlformats.org/officeDocument/2006/relationships/image" Target="../media/image228.png"/><Relationship Id="rId1" Type="http://schemas.openxmlformats.org/officeDocument/2006/relationships/slideLayout" Target="../slideLayouts/slideLayout7.xml"/></Relationships>
</file>

<file path=ppt/slides/_rels/slide244.xml.rels><?xml version="1.0" encoding="UTF-8" standalone="yes"?>
<Relationships xmlns="http://schemas.openxmlformats.org/package/2006/relationships"><Relationship Id="rId2" Type="http://schemas.openxmlformats.org/officeDocument/2006/relationships/image" Target="../media/image229.png"/><Relationship Id="rId1" Type="http://schemas.openxmlformats.org/officeDocument/2006/relationships/slideLayout" Target="../slideLayouts/slideLayout7.xml"/></Relationships>
</file>

<file path=ppt/slides/_rels/slide2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2" Type="http://schemas.openxmlformats.org/officeDocument/2006/relationships/image" Target="../media/image230.png"/><Relationship Id="rId1" Type="http://schemas.openxmlformats.org/officeDocument/2006/relationships/slideLayout" Target="../slideLayouts/slideLayout7.xml"/></Relationships>
</file>

<file path=ppt/slides/_rels/slide247.xml.rels><?xml version="1.0" encoding="UTF-8" standalone="yes"?>
<Relationships xmlns="http://schemas.openxmlformats.org/package/2006/relationships"><Relationship Id="rId2" Type="http://schemas.openxmlformats.org/officeDocument/2006/relationships/image" Target="../media/image231.png"/><Relationship Id="rId1" Type="http://schemas.openxmlformats.org/officeDocument/2006/relationships/slideLayout" Target="../slideLayouts/slideLayout7.xml"/></Relationships>
</file>

<file path=ppt/slides/_rels/slide248.xml.rels><?xml version="1.0" encoding="UTF-8" standalone="yes"?>
<Relationships xmlns="http://schemas.openxmlformats.org/package/2006/relationships"><Relationship Id="rId2" Type="http://schemas.openxmlformats.org/officeDocument/2006/relationships/image" Target="../media/image232.png"/><Relationship Id="rId1" Type="http://schemas.openxmlformats.org/officeDocument/2006/relationships/slideLayout" Target="../slideLayouts/slideLayout7.xml"/></Relationships>
</file>

<file path=ppt/slides/_rels/slide249.xml.rels><?xml version="1.0" encoding="UTF-8" standalone="yes"?>
<Relationships xmlns="http://schemas.openxmlformats.org/package/2006/relationships"><Relationship Id="rId2" Type="http://schemas.openxmlformats.org/officeDocument/2006/relationships/image" Target="../media/image233.png"/><Relationship Id="rId1" Type="http://schemas.openxmlformats.org/officeDocument/2006/relationships/slideLayout" Target="../slideLayouts/slideLayout7.xml"/></Relationships>
</file>

<file path=ppt/slides/_rels/slide250.xml.rels><?xml version="1.0" encoding="UTF-8" standalone="yes"?>
<Relationships xmlns="http://schemas.openxmlformats.org/package/2006/relationships"><Relationship Id="rId2" Type="http://schemas.openxmlformats.org/officeDocument/2006/relationships/image" Target="../media/image234.png"/><Relationship Id="rId1" Type="http://schemas.openxmlformats.org/officeDocument/2006/relationships/slideLayout" Target="../slideLayouts/slideLayout7.xml"/></Relationships>
</file>

<file path=ppt/slides/_rels/slide251.xml.rels><?xml version="1.0" encoding="UTF-8" standalone="yes"?>
<Relationships xmlns="http://schemas.openxmlformats.org/package/2006/relationships"><Relationship Id="rId2" Type="http://schemas.openxmlformats.org/officeDocument/2006/relationships/image" Target="../media/image235.png"/><Relationship Id="rId1" Type="http://schemas.openxmlformats.org/officeDocument/2006/relationships/slideLayout" Target="../slideLayouts/slideLayout7.xml"/></Relationships>
</file>

<file path=ppt/slides/_rels/slide252.xml.rels><?xml version="1.0" encoding="UTF-8" standalone="yes"?>
<Relationships xmlns="http://schemas.openxmlformats.org/package/2006/relationships"><Relationship Id="rId2" Type="http://schemas.openxmlformats.org/officeDocument/2006/relationships/image" Target="../media/image236.png"/><Relationship Id="rId1" Type="http://schemas.openxmlformats.org/officeDocument/2006/relationships/slideLayout" Target="../slideLayouts/slideLayout7.xml"/></Relationships>
</file>

<file path=ppt/slides/_rels/slide253.xml.rels><?xml version="1.0" encoding="UTF-8" standalone="yes"?>
<Relationships xmlns="http://schemas.openxmlformats.org/package/2006/relationships"><Relationship Id="rId2" Type="http://schemas.openxmlformats.org/officeDocument/2006/relationships/image" Target="../media/image237.png"/><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2" Type="http://schemas.openxmlformats.org/officeDocument/2006/relationships/image" Target="../media/image238.png"/><Relationship Id="rId1" Type="http://schemas.openxmlformats.org/officeDocument/2006/relationships/slideLayout" Target="../slideLayouts/slideLayout7.xml"/></Relationships>
</file>

<file path=ppt/slides/_rels/slide255.xml.rels><?xml version="1.0" encoding="UTF-8" standalone="yes"?>
<Relationships xmlns="http://schemas.openxmlformats.org/package/2006/relationships"><Relationship Id="rId2" Type="http://schemas.openxmlformats.org/officeDocument/2006/relationships/image" Target="../media/image239.png"/><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2" Type="http://schemas.openxmlformats.org/officeDocument/2006/relationships/image" Target="../media/image240.png"/><Relationship Id="rId1" Type="http://schemas.openxmlformats.org/officeDocument/2006/relationships/slideLayout" Target="../slideLayouts/slideLayout7.xml"/></Relationships>
</file>

<file path=ppt/slides/_rels/slide257.xml.rels><?xml version="1.0" encoding="UTF-8" standalone="yes"?>
<Relationships xmlns="http://schemas.openxmlformats.org/package/2006/relationships"><Relationship Id="rId2" Type="http://schemas.openxmlformats.org/officeDocument/2006/relationships/image" Target="../media/image241.png"/><Relationship Id="rId1" Type="http://schemas.openxmlformats.org/officeDocument/2006/relationships/slideLayout" Target="../slideLayouts/slideLayout7.xml"/></Relationships>
</file>

<file path=ppt/slides/_rels/slide258.xml.rels><?xml version="1.0" encoding="UTF-8" standalone="yes"?>
<Relationships xmlns="http://schemas.openxmlformats.org/package/2006/relationships"><Relationship Id="rId2" Type="http://schemas.openxmlformats.org/officeDocument/2006/relationships/image" Target="../media/image242.png"/><Relationship Id="rId1" Type="http://schemas.openxmlformats.org/officeDocument/2006/relationships/slideLayout" Target="../slideLayouts/slideLayout7.xml"/></Relationships>
</file>

<file path=ppt/slides/_rels/slide259.xml.rels><?xml version="1.0" encoding="UTF-8" standalone="yes"?>
<Relationships xmlns="http://schemas.openxmlformats.org/package/2006/relationships"><Relationship Id="rId2" Type="http://schemas.openxmlformats.org/officeDocument/2006/relationships/image" Target="../media/image243.png"/><Relationship Id="rId1" Type="http://schemas.openxmlformats.org/officeDocument/2006/relationships/slideLayout" Target="../slideLayouts/slideLayout7.xml"/></Relationships>
</file>

<file path=ppt/slides/_rels/slide260.xml.rels><?xml version="1.0" encoding="UTF-8" standalone="yes"?>
<Relationships xmlns="http://schemas.openxmlformats.org/package/2006/relationships"><Relationship Id="rId2" Type="http://schemas.openxmlformats.org/officeDocument/2006/relationships/image" Target="../media/image244.png"/><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2" Type="http://schemas.openxmlformats.org/officeDocument/2006/relationships/image" Target="../media/image245.png"/><Relationship Id="rId1" Type="http://schemas.openxmlformats.org/officeDocument/2006/relationships/slideLayout" Target="../slideLayouts/slideLayout7.xml"/></Relationships>
</file>

<file path=ppt/slides/_rels/slide262.xml.rels><?xml version="1.0" encoding="UTF-8" standalone="yes"?>
<Relationships xmlns="http://schemas.openxmlformats.org/package/2006/relationships"><Relationship Id="rId2" Type="http://schemas.openxmlformats.org/officeDocument/2006/relationships/image" Target="../media/image246.png"/><Relationship Id="rId1" Type="http://schemas.openxmlformats.org/officeDocument/2006/relationships/slideLayout" Target="../slideLayouts/slideLayout7.xml"/></Relationships>
</file>

<file path=ppt/slides/_rels/slide263.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7.xml"/></Relationships>
</file>

<file path=ppt/slides/_rels/slide264.xml.rels><?xml version="1.0" encoding="UTF-8" standalone="yes"?>
<Relationships xmlns="http://schemas.openxmlformats.org/package/2006/relationships"><Relationship Id="rId2" Type="http://schemas.openxmlformats.org/officeDocument/2006/relationships/image" Target="../media/image248.png"/><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2" Type="http://schemas.openxmlformats.org/officeDocument/2006/relationships/image" Target="../media/image249.png"/><Relationship Id="rId1" Type="http://schemas.openxmlformats.org/officeDocument/2006/relationships/slideLayout" Target="../slideLayouts/slideLayout7.xml"/></Relationships>
</file>

<file path=ppt/slides/_rels/slide266.xml.rels><?xml version="1.0" encoding="UTF-8" standalone="yes"?>
<Relationships xmlns="http://schemas.openxmlformats.org/package/2006/relationships"><Relationship Id="rId2" Type="http://schemas.openxmlformats.org/officeDocument/2006/relationships/image" Target="../media/image250.png"/><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2" Type="http://schemas.openxmlformats.org/officeDocument/2006/relationships/image" Target="../media/image251.png"/><Relationship Id="rId1" Type="http://schemas.openxmlformats.org/officeDocument/2006/relationships/slideLayout" Target="../slideLayouts/slideLayout7.xml"/></Relationships>
</file>

<file path=ppt/slides/_rels/slide268.xml.rels><?xml version="1.0" encoding="UTF-8" standalone="yes"?>
<Relationships xmlns="http://schemas.openxmlformats.org/package/2006/relationships"><Relationship Id="rId2" Type="http://schemas.openxmlformats.org/officeDocument/2006/relationships/image" Target="../media/image252.png"/><Relationship Id="rId1" Type="http://schemas.openxmlformats.org/officeDocument/2006/relationships/slideLayout" Target="../slideLayouts/slideLayout7.xml"/></Relationships>
</file>

<file path=ppt/slides/_rels/slide269.xml.rels><?xml version="1.0" encoding="UTF-8" standalone="yes"?>
<Relationships xmlns="http://schemas.openxmlformats.org/package/2006/relationships"><Relationship Id="rId2" Type="http://schemas.openxmlformats.org/officeDocument/2006/relationships/image" Target="../media/image253.png"/><Relationship Id="rId1" Type="http://schemas.openxmlformats.org/officeDocument/2006/relationships/slideLayout" Target="../slideLayouts/slideLayout7.xml"/></Relationships>
</file>

<file path=ppt/slides/_rels/slide270.xml.rels><?xml version="1.0" encoding="UTF-8" standalone="yes"?>
<Relationships xmlns="http://schemas.openxmlformats.org/package/2006/relationships"><Relationship Id="rId2" Type="http://schemas.openxmlformats.org/officeDocument/2006/relationships/image" Target="../media/image254.png"/><Relationship Id="rId1" Type="http://schemas.openxmlformats.org/officeDocument/2006/relationships/slideLayout" Target="../slideLayouts/slideLayout7.xml"/></Relationships>
</file>

<file path=ppt/slides/_rels/slide271.xml.rels><?xml version="1.0" encoding="UTF-8" standalone="yes"?>
<Relationships xmlns="http://schemas.openxmlformats.org/package/2006/relationships"><Relationship Id="rId2" Type="http://schemas.openxmlformats.org/officeDocument/2006/relationships/image" Target="../media/image255.png"/><Relationship Id="rId1" Type="http://schemas.openxmlformats.org/officeDocument/2006/relationships/slideLayout" Target="../slideLayouts/slideLayout7.xml"/></Relationships>
</file>

<file path=ppt/slides/_rels/slide272.xml.rels><?xml version="1.0" encoding="UTF-8" standalone="yes"?>
<Relationships xmlns="http://schemas.openxmlformats.org/package/2006/relationships"><Relationship Id="rId2" Type="http://schemas.openxmlformats.org/officeDocument/2006/relationships/image" Target="../media/image256.png"/><Relationship Id="rId1" Type="http://schemas.openxmlformats.org/officeDocument/2006/relationships/slideLayout" Target="../slideLayouts/slideLayout7.xml"/></Relationships>
</file>

<file path=ppt/slides/_rels/slide273.xml.rels><?xml version="1.0" encoding="UTF-8" standalone="yes"?>
<Relationships xmlns="http://schemas.openxmlformats.org/package/2006/relationships"><Relationship Id="rId2" Type="http://schemas.openxmlformats.org/officeDocument/2006/relationships/image" Target="../media/image257.png"/><Relationship Id="rId1" Type="http://schemas.openxmlformats.org/officeDocument/2006/relationships/slideLayout" Target="../slideLayouts/slideLayout7.xml"/></Relationships>
</file>

<file path=ppt/slides/_rels/slide274.xml.rels><?xml version="1.0" encoding="UTF-8" standalone="yes"?>
<Relationships xmlns="http://schemas.openxmlformats.org/package/2006/relationships"><Relationship Id="rId2" Type="http://schemas.openxmlformats.org/officeDocument/2006/relationships/image" Target="../media/image258.png"/><Relationship Id="rId1" Type="http://schemas.openxmlformats.org/officeDocument/2006/relationships/slideLayout" Target="../slideLayouts/slideLayout7.xml"/></Relationships>
</file>

<file path=ppt/slides/_rels/slide275.xml.rels><?xml version="1.0" encoding="UTF-8" standalone="yes"?>
<Relationships xmlns="http://schemas.openxmlformats.org/package/2006/relationships"><Relationship Id="rId2" Type="http://schemas.openxmlformats.org/officeDocument/2006/relationships/image" Target="../media/image259.png"/><Relationship Id="rId1" Type="http://schemas.openxmlformats.org/officeDocument/2006/relationships/slideLayout" Target="../slideLayouts/slideLayout7.xml"/></Relationships>
</file>

<file path=ppt/slides/_rels/slide276.xml.rels><?xml version="1.0" encoding="UTF-8" standalone="yes"?>
<Relationships xmlns="http://schemas.openxmlformats.org/package/2006/relationships"><Relationship Id="rId2" Type="http://schemas.openxmlformats.org/officeDocument/2006/relationships/image" Target="../media/image260.png"/><Relationship Id="rId1" Type="http://schemas.openxmlformats.org/officeDocument/2006/relationships/slideLayout" Target="../slideLayouts/slideLayout7.xml"/></Relationships>
</file>

<file path=ppt/slides/_rels/slide277.xml.rels><?xml version="1.0" encoding="UTF-8" standalone="yes"?>
<Relationships xmlns="http://schemas.openxmlformats.org/package/2006/relationships"><Relationship Id="rId2" Type="http://schemas.openxmlformats.org/officeDocument/2006/relationships/image" Target="../media/image261.png"/><Relationship Id="rId1" Type="http://schemas.openxmlformats.org/officeDocument/2006/relationships/slideLayout" Target="../slideLayouts/slideLayout7.xml"/></Relationships>
</file>

<file path=ppt/slides/_rels/slide278.xml.rels><?xml version="1.0" encoding="UTF-8" standalone="yes"?>
<Relationships xmlns="http://schemas.openxmlformats.org/package/2006/relationships"><Relationship Id="rId2" Type="http://schemas.openxmlformats.org/officeDocument/2006/relationships/image" Target="../media/image262.png"/><Relationship Id="rId1" Type="http://schemas.openxmlformats.org/officeDocument/2006/relationships/slideLayout" Target="../slideLayouts/slideLayout7.xml"/></Relationships>
</file>

<file path=ppt/slides/_rels/slide279.xml.rels><?xml version="1.0" encoding="UTF-8" standalone="yes"?>
<Relationships xmlns="http://schemas.openxmlformats.org/package/2006/relationships"><Relationship Id="rId2" Type="http://schemas.openxmlformats.org/officeDocument/2006/relationships/image" Target="../media/image263.png"/><Relationship Id="rId1" Type="http://schemas.openxmlformats.org/officeDocument/2006/relationships/slideLayout" Target="../slideLayouts/slideLayout7.xml"/></Relationships>
</file>

<file path=ppt/slides/_rels/slide280.xml.rels><?xml version="1.0" encoding="UTF-8" standalone="yes"?>
<Relationships xmlns="http://schemas.openxmlformats.org/package/2006/relationships"><Relationship Id="rId2" Type="http://schemas.openxmlformats.org/officeDocument/2006/relationships/image" Target="../media/image264.png"/><Relationship Id="rId1" Type="http://schemas.openxmlformats.org/officeDocument/2006/relationships/slideLayout" Target="../slideLayouts/slideLayout7.xml"/></Relationships>
</file>

<file path=ppt/slides/_rels/slide281.xml.rels><?xml version="1.0" encoding="UTF-8" standalone="yes"?>
<Relationships xmlns="http://schemas.openxmlformats.org/package/2006/relationships"><Relationship Id="rId2" Type="http://schemas.openxmlformats.org/officeDocument/2006/relationships/image" Target="../media/image265.png"/><Relationship Id="rId1" Type="http://schemas.openxmlformats.org/officeDocument/2006/relationships/slideLayout" Target="../slideLayouts/slideLayout7.xml"/></Relationships>
</file>

<file path=ppt/slides/_rels/slide282.xml.rels><?xml version="1.0" encoding="UTF-8" standalone="yes"?>
<Relationships xmlns="http://schemas.openxmlformats.org/package/2006/relationships"><Relationship Id="rId2" Type="http://schemas.openxmlformats.org/officeDocument/2006/relationships/image" Target="../media/image266.png"/><Relationship Id="rId1" Type="http://schemas.openxmlformats.org/officeDocument/2006/relationships/slideLayout" Target="../slideLayouts/slideLayout7.xml"/></Relationships>
</file>

<file path=ppt/slides/_rels/slide283.xml.rels><?xml version="1.0" encoding="UTF-8" standalone="yes"?>
<Relationships xmlns="http://schemas.openxmlformats.org/package/2006/relationships"><Relationship Id="rId2" Type="http://schemas.openxmlformats.org/officeDocument/2006/relationships/image" Target="../media/image267.png"/><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2" Type="http://schemas.openxmlformats.org/officeDocument/2006/relationships/image" Target="../media/image268.png"/><Relationship Id="rId1" Type="http://schemas.openxmlformats.org/officeDocument/2006/relationships/slideLayout" Target="../slideLayouts/slideLayout7.xml"/></Relationships>
</file>

<file path=ppt/slides/_rels/slide285.xml.rels><?xml version="1.0" encoding="UTF-8" standalone="yes"?>
<Relationships xmlns="http://schemas.openxmlformats.org/package/2006/relationships"><Relationship Id="rId2" Type="http://schemas.openxmlformats.org/officeDocument/2006/relationships/image" Target="../media/image269.png"/><Relationship Id="rId1" Type="http://schemas.openxmlformats.org/officeDocument/2006/relationships/slideLayout" Target="../slideLayouts/slideLayout7.xml"/></Relationships>
</file>

<file path=ppt/slides/_rels/slide286.xml.rels><?xml version="1.0" encoding="UTF-8" standalone="yes"?>
<Relationships xmlns="http://schemas.openxmlformats.org/package/2006/relationships"><Relationship Id="rId2" Type="http://schemas.openxmlformats.org/officeDocument/2006/relationships/image" Target="../media/image270.png"/><Relationship Id="rId1" Type="http://schemas.openxmlformats.org/officeDocument/2006/relationships/slideLayout" Target="../slideLayouts/slideLayout7.xml"/></Relationships>
</file>

<file path=ppt/slides/_rels/slide287.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7.xml"/></Relationships>
</file>

<file path=ppt/slides/_rels/slide288.xml.rels><?xml version="1.0" encoding="UTF-8" standalone="yes"?>
<Relationships xmlns="http://schemas.openxmlformats.org/package/2006/relationships"><Relationship Id="rId2" Type="http://schemas.openxmlformats.org/officeDocument/2006/relationships/image" Target="../media/image272.png"/><Relationship Id="rId1" Type="http://schemas.openxmlformats.org/officeDocument/2006/relationships/slideLayout" Target="../slideLayouts/slideLayout7.xml"/></Relationships>
</file>

<file path=ppt/slides/_rels/slide289.xml.rels><?xml version="1.0" encoding="UTF-8" standalone="yes"?>
<Relationships xmlns="http://schemas.openxmlformats.org/package/2006/relationships"><Relationship Id="rId2" Type="http://schemas.openxmlformats.org/officeDocument/2006/relationships/image" Target="../media/image273.png"/><Relationship Id="rId1" Type="http://schemas.openxmlformats.org/officeDocument/2006/relationships/slideLayout" Target="../slideLayouts/slideLayout7.xml"/></Relationships>
</file>

<file path=ppt/slides/_rels/slide290.xml.rels><?xml version="1.0" encoding="UTF-8" standalone="yes"?>
<Relationships xmlns="http://schemas.openxmlformats.org/package/2006/relationships"><Relationship Id="rId2" Type="http://schemas.openxmlformats.org/officeDocument/2006/relationships/image" Target="../media/image274.png"/><Relationship Id="rId1" Type="http://schemas.openxmlformats.org/officeDocument/2006/relationships/slideLayout" Target="../slideLayouts/slideLayout7.xml"/></Relationships>
</file>

<file path=ppt/slides/_rels/slide2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2.xml.rels><?xml version="1.0" encoding="UTF-8" standalone="yes"?>
<Relationships xmlns="http://schemas.openxmlformats.org/package/2006/relationships"><Relationship Id="rId2" Type="http://schemas.openxmlformats.org/officeDocument/2006/relationships/image" Target="../media/image275.png"/><Relationship Id="rId1" Type="http://schemas.openxmlformats.org/officeDocument/2006/relationships/slideLayout" Target="../slideLayouts/slideLayout7.xml"/></Relationships>
</file>

<file path=ppt/slides/_rels/slide293.xml.rels><?xml version="1.0" encoding="UTF-8" standalone="yes"?>
<Relationships xmlns="http://schemas.openxmlformats.org/package/2006/relationships"><Relationship Id="rId2" Type="http://schemas.openxmlformats.org/officeDocument/2006/relationships/image" Target="../media/image276.png"/><Relationship Id="rId1" Type="http://schemas.openxmlformats.org/officeDocument/2006/relationships/slideLayout" Target="../slideLayouts/slideLayout7.xml"/></Relationships>
</file>

<file path=ppt/slides/_rels/slide294.xml.rels><?xml version="1.0" encoding="UTF-8" standalone="yes"?>
<Relationships xmlns="http://schemas.openxmlformats.org/package/2006/relationships"><Relationship Id="rId2" Type="http://schemas.openxmlformats.org/officeDocument/2006/relationships/image" Target="../media/image277.png"/><Relationship Id="rId1" Type="http://schemas.openxmlformats.org/officeDocument/2006/relationships/slideLayout" Target="../slideLayouts/slideLayout7.xml"/></Relationships>
</file>

<file path=ppt/slides/_rels/slide295.xml.rels><?xml version="1.0" encoding="UTF-8" standalone="yes"?>
<Relationships xmlns="http://schemas.openxmlformats.org/package/2006/relationships"><Relationship Id="rId2" Type="http://schemas.openxmlformats.org/officeDocument/2006/relationships/image" Target="../media/image278.png"/><Relationship Id="rId1" Type="http://schemas.openxmlformats.org/officeDocument/2006/relationships/slideLayout" Target="../slideLayouts/slideLayout7.xml"/></Relationships>
</file>

<file path=ppt/slides/_rels/slide296.xml.rels><?xml version="1.0" encoding="UTF-8" standalone="yes"?>
<Relationships xmlns="http://schemas.openxmlformats.org/package/2006/relationships"><Relationship Id="rId2" Type="http://schemas.openxmlformats.org/officeDocument/2006/relationships/slide" Target="slide342.xml"/><Relationship Id="rId1" Type="http://schemas.openxmlformats.org/officeDocument/2006/relationships/slideLayout" Target="../slideLayouts/slideLayout2.xml"/></Relationships>
</file>

<file path=ppt/slides/_rels/slide297.xml.rels><?xml version="1.0" encoding="UTF-8" standalone="yes"?>
<Relationships xmlns="http://schemas.openxmlformats.org/package/2006/relationships"><Relationship Id="rId2" Type="http://schemas.openxmlformats.org/officeDocument/2006/relationships/image" Target="../media/image279.png"/><Relationship Id="rId1" Type="http://schemas.openxmlformats.org/officeDocument/2006/relationships/slideLayout" Target="../slideLayouts/slideLayout7.xml"/></Relationships>
</file>

<file path=ppt/slides/_rels/slide298.xml.rels><?xml version="1.0" encoding="UTF-8" standalone="yes"?>
<Relationships xmlns="http://schemas.openxmlformats.org/package/2006/relationships"><Relationship Id="rId2" Type="http://schemas.openxmlformats.org/officeDocument/2006/relationships/image" Target="../media/image280.png"/><Relationship Id="rId1" Type="http://schemas.openxmlformats.org/officeDocument/2006/relationships/slideLayout" Target="../slideLayouts/slideLayout7.xml"/></Relationships>
</file>

<file path=ppt/slides/_rels/slide299.xml.rels><?xml version="1.0" encoding="UTF-8" standalone="yes"?>
<Relationships xmlns="http://schemas.openxmlformats.org/package/2006/relationships"><Relationship Id="rId2" Type="http://schemas.openxmlformats.org/officeDocument/2006/relationships/image" Target="../media/image281.png"/><Relationship Id="rId1" Type="http://schemas.openxmlformats.org/officeDocument/2006/relationships/slideLayout" Target="../slideLayouts/slideLayout7.xml"/></Relationships>
</file>

<file path=ppt/slides/_rels/slide300.xml.rels><?xml version="1.0" encoding="UTF-8" standalone="yes"?>
<Relationships xmlns="http://schemas.openxmlformats.org/package/2006/relationships"><Relationship Id="rId2" Type="http://schemas.openxmlformats.org/officeDocument/2006/relationships/image" Target="../media/image282.png"/><Relationship Id="rId1" Type="http://schemas.openxmlformats.org/officeDocument/2006/relationships/slideLayout" Target="../slideLayouts/slideLayout7.xml"/></Relationships>
</file>

<file path=ppt/slides/_rels/slide301.xml.rels><?xml version="1.0" encoding="UTF-8" standalone="yes"?>
<Relationships xmlns="http://schemas.openxmlformats.org/package/2006/relationships"><Relationship Id="rId2" Type="http://schemas.openxmlformats.org/officeDocument/2006/relationships/image" Target="../media/image283.png"/><Relationship Id="rId1" Type="http://schemas.openxmlformats.org/officeDocument/2006/relationships/slideLayout" Target="../slideLayouts/slideLayout7.xml"/></Relationships>
</file>

<file path=ppt/slides/_rels/slide302.xml.rels><?xml version="1.0" encoding="UTF-8" standalone="yes"?>
<Relationships xmlns="http://schemas.openxmlformats.org/package/2006/relationships"><Relationship Id="rId2" Type="http://schemas.openxmlformats.org/officeDocument/2006/relationships/image" Target="../media/image284.png"/><Relationship Id="rId1" Type="http://schemas.openxmlformats.org/officeDocument/2006/relationships/slideLayout" Target="../slideLayouts/slideLayout7.xml"/></Relationships>
</file>

<file path=ppt/slides/_rels/slide303.xml.rels><?xml version="1.0" encoding="UTF-8" standalone="yes"?>
<Relationships xmlns="http://schemas.openxmlformats.org/package/2006/relationships"><Relationship Id="rId2" Type="http://schemas.openxmlformats.org/officeDocument/2006/relationships/image" Target="../media/image285.png"/><Relationship Id="rId1" Type="http://schemas.openxmlformats.org/officeDocument/2006/relationships/slideLayout" Target="../slideLayouts/slideLayout7.xml"/></Relationships>
</file>

<file path=ppt/slides/_rels/slide304.xml.rels><?xml version="1.0" encoding="UTF-8" standalone="yes"?>
<Relationships xmlns="http://schemas.openxmlformats.org/package/2006/relationships"><Relationship Id="rId2" Type="http://schemas.openxmlformats.org/officeDocument/2006/relationships/image" Target="../media/image286.png"/><Relationship Id="rId1" Type="http://schemas.openxmlformats.org/officeDocument/2006/relationships/slideLayout" Target="../slideLayouts/slideLayout7.xml"/></Relationships>
</file>

<file path=ppt/slides/_rels/slide305.xml.rels><?xml version="1.0" encoding="UTF-8" standalone="yes"?>
<Relationships xmlns="http://schemas.openxmlformats.org/package/2006/relationships"><Relationship Id="rId2" Type="http://schemas.openxmlformats.org/officeDocument/2006/relationships/image" Target="../media/image287.png"/><Relationship Id="rId1" Type="http://schemas.openxmlformats.org/officeDocument/2006/relationships/slideLayout" Target="../slideLayouts/slideLayout7.xml"/></Relationships>
</file>

<file path=ppt/slides/_rels/slide306.xml.rels><?xml version="1.0" encoding="UTF-8" standalone="yes"?>
<Relationships xmlns="http://schemas.openxmlformats.org/package/2006/relationships"><Relationship Id="rId2" Type="http://schemas.openxmlformats.org/officeDocument/2006/relationships/image" Target="../media/image288.png"/><Relationship Id="rId1" Type="http://schemas.openxmlformats.org/officeDocument/2006/relationships/slideLayout" Target="../slideLayouts/slideLayout7.xml"/></Relationships>
</file>

<file path=ppt/slides/_rels/slide307.xml.rels><?xml version="1.0" encoding="UTF-8" standalone="yes"?>
<Relationships xmlns="http://schemas.openxmlformats.org/package/2006/relationships"><Relationship Id="rId2" Type="http://schemas.openxmlformats.org/officeDocument/2006/relationships/image" Target="../media/image289.png"/><Relationship Id="rId1" Type="http://schemas.openxmlformats.org/officeDocument/2006/relationships/slideLayout" Target="../slideLayouts/slideLayout7.xml"/></Relationships>
</file>

<file path=ppt/slides/_rels/slide308.xml.rels><?xml version="1.0" encoding="UTF-8" standalone="yes"?>
<Relationships xmlns="http://schemas.openxmlformats.org/package/2006/relationships"><Relationship Id="rId2" Type="http://schemas.openxmlformats.org/officeDocument/2006/relationships/image" Target="../media/image290.png"/><Relationship Id="rId1" Type="http://schemas.openxmlformats.org/officeDocument/2006/relationships/slideLayout" Target="../slideLayouts/slideLayout7.xml"/></Relationships>
</file>

<file path=ppt/slides/_rels/slide309.xml.rels><?xml version="1.0" encoding="UTF-8" standalone="yes"?>
<Relationships xmlns="http://schemas.openxmlformats.org/package/2006/relationships"><Relationship Id="rId2" Type="http://schemas.openxmlformats.org/officeDocument/2006/relationships/image" Target="../media/image291.png"/><Relationship Id="rId1" Type="http://schemas.openxmlformats.org/officeDocument/2006/relationships/slideLayout" Target="../slideLayouts/slideLayout7.xml"/></Relationships>
</file>

<file path=ppt/slides/_rels/slide310.xml.rels><?xml version="1.0" encoding="UTF-8" standalone="yes"?>
<Relationships xmlns="http://schemas.openxmlformats.org/package/2006/relationships"><Relationship Id="rId2" Type="http://schemas.openxmlformats.org/officeDocument/2006/relationships/image" Target="../media/image292.png"/><Relationship Id="rId1" Type="http://schemas.openxmlformats.org/officeDocument/2006/relationships/slideLayout" Target="../slideLayouts/slideLayout7.xml"/></Relationships>
</file>

<file path=ppt/slides/_rels/slide311.xml.rels><?xml version="1.0" encoding="UTF-8" standalone="yes"?>
<Relationships xmlns="http://schemas.openxmlformats.org/package/2006/relationships"><Relationship Id="rId2" Type="http://schemas.openxmlformats.org/officeDocument/2006/relationships/image" Target="../media/image293.png"/><Relationship Id="rId1" Type="http://schemas.openxmlformats.org/officeDocument/2006/relationships/slideLayout" Target="../slideLayouts/slideLayout7.xml"/></Relationships>
</file>

<file path=ppt/slides/_rels/slide312.xml.rels><?xml version="1.0" encoding="UTF-8" standalone="yes"?>
<Relationships xmlns="http://schemas.openxmlformats.org/package/2006/relationships"><Relationship Id="rId2" Type="http://schemas.openxmlformats.org/officeDocument/2006/relationships/image" Target="../media/image294.png"/><Relationship Id="rId1" Type="http://schemas.openxmlformats.org/officeDocument/2006/relationships/slideLayout" Target="../slideLayouts/slideLayout7.xml"/></Relationships>
</file>

<file path=ppt/slides/_rels/slide313.xml.rels><?xml version="1.0" encoding="UTF-8" standalone="yes"?>
<Relationships xmlns="http://schemas.openxmlformats.org/package/2006/relationships"><Relationship Id="rId2" Type="http://schemas.openxmlformats.org/officeDocument/2006/relationships/image" Target="../media/image295.png"/><Relationship Id="rId1" Type="http://schemas.openxmlformats.org/officeDocument/2006/relationships/slideLayout" Target="../slideLayouts/slideLayout7.xml"/></Relationships>
</file>

<file path=ppt/slides/_rels/slide314.xml.rels><?xml version="1.0" encoding="UTF-8" standalone="yes"?>
<Relationships xmlns="http://schemas.openxmlformats.org/package/2006/relationships"><Relationship Id="rId2" Type="http://schemas.openxmlformats.org/officeDocument/2006/relationships/image" Target="../media/image296.png"/><Relationship Id="rId1" Type="http://schemas.openxmlformats.org/officeDocument/2006/relationships/slideLayout" Target="../slideLayouts/slideLayout7.xml"/></Relationships>
</file>

<file path=ppt/slides/_rels/slide315.xml.rels><?xml version="1.0" encoding="UTF-8" standalone="yes"?>
<Relationships xmlns="http://schemas.openxmlformats.org/package/2006/relationships"><Relationship Id="rId2" Type="http://schemas.openxmlformats.org/officeDocument/2006/relationships/image" Target="../media/image297.png"/><Relationship Id="rId1" Type="http://schemas.openxmlformats.org/officeDocument/2006/relationships/slideLayout" Target="../slideLayouts/slideLayout7.xml"/></Relationships>
</file>

<file path=ppt/slides/_rels/slide316.xml.rels><?xml version="1.0" encoding="UTF-8" standalone="yes"?>
<Relationships xmlns="http://schemas.openxmlformats.org/package/2006/relationships"><Relationship Id="rId2" Type="http://schemas.openxmlformats.org/officeDocument/2006/relationships/image" Target="../media/image298.png"/><Relationship Id="rId1" Type="http://schemas.openxmlformats.org/officeDocument/2006/relationships/slideLayout" Target="../slideLayouts/slideLayout7.xml"/></Relationships>
</file>

<file path=ppt/slides/_rels/slide317.xml.rels><?xml version="1.0" encoding="UTF-8" standalone="yes"?>
<Relationships xmlns="http://schemas.openxmlformats.org/package/2006/relationships"><Relationship Id="rId2" Type="http://schemas.openxmlformats.org/officeDocument/2006/relationships/image" Target="../media/image299.png"/><Relationship Id="rId1" Type="http://schemas.openxmlformats.org/officeDocument/2006/relationships/slideLayout" Target="../slideLayouts/slideLayout7.xml"/></Relationships>
</file>

<file path=ppt/slides/_rels/slide318.xml.rels><?xml version="1.0" encoding="UTF-8" standalone="yes"?>
<Relationships xmlns="http://schemas.openxmlformats.org/package/2006/relationships"><Relationship Id="rId2" Type="http://schemas.openxmlformats.org/officeDocument/2006/relationships/image" Target="../media/image300.png"/><Relationship Id="rId1" Type="http://schemas.openxmlformats.org/officeDocument/2006/relationships/slideLayout" Target="../slideLayouts/slideLayout7.xml"/></Relationships>
</file>

<file path=ppt/slides/_rels/slide319.xml.rels><?xml version="1.0" encoding="UTF-8" standalone="yes"?>
<Relationships xmlns="http://schemas.openxmlformats.org/package/2006/relationships"><Relationship Id="rId2" Type="http://schemas.openxmlformats.org/officeDocument/2006/relationships/image" Target="../media/image301.png"/><Relationship Id="rId1" Type="http://schemas.openxmlformats.org/officeDocument/2006/relationships/slideLayout" Target="../slideLayouts/slideLayout7.xml"/></Relationships>
</file>

<file path=ppt/slides/_rels/slide320.xml.rels><?xml version="1.0" encoding="UTF-8" standalone="yes"?>
<Relationships xmlns="http://schemas.openxmlformats.org/package/2006/relationships"><Relationship Id="rId2" Type="http://schemas.openxmlformats.org/officeDocument/2006/relationships/image" Target="../media/image302.png"/><Relationship Id="rId1" Type="http://schemas.openxmlformats.org/officeDocument/2006/relationships/slideLayout" Target="../slideLayouts/slideLayout7.xml"/></Relationships>
</file>

<file path=ppt/slides/_rels/slide321.xml.rels><?xml version="1.0" encoding="UTF-8" standalone="yes"?>
<Relationships xmlns="http://schemas.openxmlformats.org/package/2006/relationships"><Relationship Id="rId2" Type="http://schemas.openxmlformats.org/officeDocument/2006/relationships/image" Target="../media/image303.png"/><Relationship Id="rId1" Type="http://schemas.openxmlformats.org/officeDocument/2006/relationships/slideLayout" Target="../slideLayouts/slideLayout7.xml"/></Relationships>
</file>

<file path=ppt/slides/_rels/slide322.xml.rels><?xml version="1.0" encoding="UTF-8" standalone="yes"?>
<Relationships xmlns="http://schemas.openxmlformats.org/package/2006/relationships"><Relationship Id="rId2" Type="http://schemas.openxmlformats.org/officeDocument/2006/relationships/image" Target="../media/image304.png"/><Relationship Id="rId1" Type="http://schemas.openxmlformats.org/officeDocument/2006/relationships/slideLayout" Target="../slideLayouts/slideLayout7.xml"/></Relationships>
</file>

<file path=ppt/slides/_rels/slide323.xml.rels><?xml version="1.0" encoding="UTF-8" standalone="yes"?>
<Relationships xmlns="http://schemas.openxmlformats.org/package/2006/relationships"><Relationship Id="rId2" Type="http://schemas.openxmlformats.org/officeDocument/2006/relationships/image" Target="../media/image305.png"/><Relationship Id="rId1" Type="http://schemas.openxmlformats.org/officeDocument/2006/relationships/slideLayout" Target="../slideLayouts/slideLayout7.xml"/></Relationships>
</file>

<file path=ppt/slides/_rels/slide324.xml.rels><?xml version="1.0" encoding="UTF-8" standalone="yes"?>
<Relationships xmlns="http://schemas.openxmlformats.org/package/2006/relationships"><Relationship Id="rId2" Type="http://schemas.openxmlformats.org/officeDocument/2006/relationships/image" Target="../media/image306.png"/><Relationship Id="rId1" Type="http://schemas.openxmlformats.org/officeDocument/2006/relationships/slideLayout" Target="../slideLayouts/slideLayout7.xml"/></Relationships>
</file>

<file path=ppt/slides/_rels/slide325.xml.rels><?xml version="1.0" encoding="UTF-8" standalone="yes"?>
<Relationships xmlns="http://schemas.openxmlformats.org/package/2006/relationships"><Relationship Id="rId2" Type="http://schemas.openxmlformats.org/officeDocument/2006/relationships/image" Target="../media/image307.png"/><Relationship Id="rId1" Type="http://schemas.openxmlformats.org/officeDocument/2006/relationships/slideLayout" Target="../slideLayouts/slideLayout7.xml"/></Relationships>
</file>

<file path=ppt/slides/_rels/slide326.xml.rels><?xml version="1.0" encoding="UTF-8" standalone="yes"?>
<Relationships xmlns="http://schemas.openxmlformats.org/package/2006/relationships"><Relationship Id="rId2" Type="http://schemas.openxmlformats.org/officeDocument/2006/relationships/image" Target="../media/image308.png"/><Relationship Id="rId1" Type="http://schemas.openxmlformats.org/officeDocument/2006/relationships/slideLayout" Target="../slideLayouts/slideLayout7.xml"/></Relationships>
</file>

<file path=ppt/slides/_rels/slide327.xml.rels><?xml version="1.0" encoding="UTF-8" standalone="yes"?>
<Relationships xmlns="http://schemas.openxmlformats.org/package/2006/relationships"><Relationship Id="rId2" Type="http://schemas.openxmlformats.org/officeDocument/2006/relationships/image" Target="../media/image309.png"/><Relationship Id="rId1" Type="http://schemas.openxmlformats.org/officeDocument/2006/relationships/slideLayout" Target="../slideLayouts/slideLayout7.xml"/></Relationships>
</file>

<file path=ppt/slides/_rels/slide328.xml.rels><?xml version="1.0" encoding="UTF-8" standalone="yes"?>
<Relationships xmlns="http://schemas.openxmlformats.org/package/2006/relationships"><Relationship Id="rId2" Type="http://schemas.openxmlformats.org/officeDocument/2006/relationships/image" Target="../media/image310.png"/><Relationship Id="rId1" Type="http://schemas.openxmlformats.org/officeDocument/2006/relationships/slideLayout" Target="../slideLayouts/slideLayout7.xml"/></Relationships>
</file>

<file path=ppt/slides/_rels/slide329.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7.xml"/></Relationships>
</file>

<file path=ppt/slides/_rels/slide330.xml.rels><?xml version="1.0" encoding="UTF-8" standalone="yes"?>
<Relationships xmlns="http://schemas.openxmlformats.org/package/2006/relationships"><Relationship Id="rId2" Type="http://schemas.openxmlformats.org/officeDocument/2006/relationships/image" Target="../media/image312.png"/><Relationship Id="rId1" Type="http://schemas.openxmlformats.org/officeDocument/2006/relationships/slideLayout" Target="../slideLayouts/slideLayout7.xml"/></Relationships>
</file>

<file path=ppt/slides/_rels/slide331.xml.rels><?xml version="1.0" encoding="UTF-8" standalone="yes"?>
<Relationships xmlns="http://schemas.openxmlformats.org/package/2006/relationships"><Relationship Id="rId2" Type="http://schemas.openxmlformats.org/officeDocument/2006/relationships/image" Target="../media/image313.png"/><Relationship Id="rId1" Type="http://schemas.openxmlformats.org/officeDocument/2006/relationships/slideLayout" Target="../slideLayouts/slideLayout7.xml"/></Relationships>
</file>

<file path=ppt/slides/_rels/slide332.xml.rels><?xml version="1.0" encoding="UTF-8" standalone="yes"?>
<Relationships xmlns="http://schemas.openxmlformats.org/package/2006/relationships"><Relationship Id="rId2" Type="http://schemas.openxmlformats.org/officeDocument/2006/relationships/image" Target="../media/image314.png"/><Relationship Id="rId1" Type="http://schemas.openxmlformats.org/officeDocument/2006/relationships/slideLayout" Target="../slideLayouts/slideLayout7.xml"/></Relationships>
</file>

<file path=ppt/slides/_rels/slide333.xml.rels><?xml version="1.0" encoding="UTF-8" standalone="yes"?>
<Relationships xmlns="http://schemas.openxmlformats.org/package/2006/relationships"><Relationship Id="rId2" Type="http://schemas.openxmlformats.org/officeDocument/2006/relationships/image" Target="../media/image315.png"/><Relationship Id="rId1" Type="http://schemas.openxmlformats.org/officeDocument/2006/relationships/slideLayout" Target="../slideLayouts/slideLayout7.xml"/></Relationships>
</file>

<file path=ppt/slides/_rels/slide334.xml.rels><?xml version="1.0" encoding="UTF-8" standalone="yes"?>
<Relationships xmlns="http://schemas.openxmlformats.org/package/2006/relationships"><Relationship Id="rId2" Type="http://schemas.openxmlformats.org/officeDocument/2006/relationships/image" Target="../media/image316.png"/><Relationship Id="rId1" Type="http://schemas.openxmlformats.org/officeDocument/2006/relationships/slideLayout" Target="../slideLayouts/slideLayout7.xml"/></Relationships>
</file>

<file path=ppt/slides/_rels/slide335.xml.rels><?xml version="1.0" encoding="UTF-8" standalone="yes"?>
<Relationships xmlns="http://schemas.openxmlformats.org/package/2006/relationships"><Relationship Id="rId2" Type="http://schemas.openxmlformats.org/officeDocument/2006/relationships/image" Target="../media/image317.png"/><Relationship Id="rId1" Type="http://schemas.openxmlformats.org/officeDocument/2006/relationships/slideLayout" Target="../slideLayouts/slideLayout7.xml"/></Relationships>
</file>

<file path=ppt/slides/_rels/slide336.xml.rels><?xml version="1.0" encoding="UTF-8" standalone="yes"?>
<Relationships xmlns="http://schemas.openxmlformats.org/package/2006/relationships"><Relationship Id="rId2" Type="http://schemas.openxmlformats.org/officeDocument/2006/relationships/image" Target="../media/image318.png"/><Relationship Id="rId1" Type="http://schemas.openxmlformats.org/officeDocument/2006/relationships/slideLayout" Target="../slideLayouts/slideLayout7.xml"/></Relationships>
</file>

<file path=ppt/slides/_rels/slide337.xml.rels><?xml version="1.0" encoding="UTF-8" standalone="yes"?>
<Relationships xmlns="http://schemas.openxmlformats.org/package/2006/relationships"><Relationship Id="rId2" Type="http://schemas.openxmlformats.org/officeDocument/2006/relationships/image" Target="../media/image319.png"/><Relationship Id="rId1" Type="http://schemas.openxmlformats.org/officeDocument/2006/relationships/slideLayout" Target="../slideLayouts/slideLayout7.xml"/></Relationships>
</file>

<file path=ppt/slides/_rels/slide338.xml.rels><?xml version="1.0" encoding="UTF-8" standalone="yes"?>
<Relationships xmlns="http://schemas.openxmlformats.org/package/2006/relationships"><Relationship Id="rId2" Type="http://schemas.openxmlformats.org/officeDocument/2006/relationships/image" Target="../media/image320.png"/><Relationship Id="rId1" Type="http://schemas.openxmlformats.org/officeDocument/2006/relationships/slideLayout" Target="../slideLayouts/slideLayout7.xml"/></Relationships>
</file>

<file path=ppt/slides/_rels/slide339.xml.rels><?xml version="1.0" encoding="UTF-8" standalone="yes"?>
<Relationships xmlns="http://schemas.openxmlformats.org/package/2006/relationships"><Relationship Id="rId2" Type="http://schemas.openxmlformats.org/officeDocument/2006/relationships/image" Target="../media/image321.png"/><Relationship Id="rId1" Type="http://schemas.openxmlformats.org/officeDocument/2006/relationships/slideLayout" Target="../slideLayouts/slideLayout7.xml"/></Relationships>
</file>

<file path=ppt/slides/_rels/slide340.xml.rels><?xml version="1.0" encoding="UTF-8" standalone="yes"?>
<Relationships xmlns="http://schemas.openxmlformats.org/package/2006/relationships"><Relationship Id="rId2" Type="http://schemas.openxmlformats.org/officeDocument/2006/relationships/image" Target="../media/image322.png"/><Relationship Id="rId1" Type="http://schemas.openxmlformats.org/officeDocument/2006/relationships/slideLayout" Target="../slideLayouts/slideLayout7.xml"/></Relationships>
</file>

<file path=ppt/slides/_rels/slide3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2.xml.rels><?xml version="1.0" encoding="UTF-8" standalone="yes"?>
<Relationships xmlns="http://schemas.openxmlformats.org/package/2006/relationships"><Relationship Id="rId2" Type="http://schemas.openxmlformats.org/officeDocument/2006/relationships/image" Target="../media/image323.png"/><Relationship Id="rId1" Type="http://schemas.openxmlformats.org/officeDocument/2006/relationships/slideLayout" Target="../slideLayouts/slideLayout7.xml"/></Relationships>
</file>

<file path=ppt/slides/_rels/slide343.xml.rels><?xml version="1.0" encoding="UTF-8" standalone="yes"?>
<Relationships xmlns="http://schemas.openxmlformats.org/package/2006/relationships"><Relationship Id="rId3" Type="http://schemas.openxmlformats.org/officeDocument/2006/relationships/slide" Target="slide108.xml"/><Relationship Id="rId2" Type="http://schemas.openxmlformats.org/officeDocument/2006/relationships/image" Target="../media/image324.png"/><Relationship Id="rId1" Type="http://schemas.openxmlformats.org/officeDocument/2006/relationships/slideLayout" Target="../slideLayouts/slideLayout7.xml"/></Relationships>
</file>

<file path=ppt/slides/_rels/slide344.xml.rels><?xml version="1.0" encoding="UTF-8" standalone="yes"?>
<Relationships xmlns="http://schemas.openxmlformats.org/package/2006/relationships"><Relationship Id="rId2" Type="http://schemas.openxmlformats.org/officeDocument/2006/relationships/image" Target="../media/image325.png"/><Relationship Id="rId1" Type="http://schemas.openxmlformats.org/officeDocument/2006/relationships/slideLayout" Target="../slideLayouts/slideLayout7.xml"/></Relationships>
</file>

<file path=ppt/slides/_rels/slide345.xml.rels><?xml version="1.0" encoding="UTF-8" standalone="yes"?>
<Relationships xmlns="http://schemas.openxmlformats.org/package/2006/relationships"><Relationship Id="rId2" Type="http://schemas.openxmlformats.org/officeDocument/2006/relationships/image" Target="../media/image326.png"/><Relationship Id="rId1" Type="http://schemas.openxmlformats.org/officeDocument/2006/relationships/slideLayout" Target="../slideLayouts/slideLayout7.xml"/></Relationships>
</file>

<file path=ppt/slides/_rels/slide346.xml.rels><?xml version="1.0" encoding="UTF-8" standalone="yes"?>
<Relationships xmlns="http://schemas.openxmlformats.org/package/2006/relationships"><Relationship Id="rId2" Type="http://schemas.openxmlformats.org/officeDocument/2006/relationships/image" Target="../media/image327.png"/><Relationship Id="rId1" Type="http://schemas.openxmlformats.org/officeDocument/2006/relationships/slideLayout" Target="../slideLayouts/slideLayout7.xml"/></Relationships>
</file>

<file path=ppt/slides/_rels/slide347.xml.rels><?xml version="1.0" encoding="UTF-8" standalone="yes"?>
<Relationships xmlns="http://schemas.openxmlformats.org/package/2006/relationships"><Relationship Id="rId2" Type="http://schemas.openxmlformats.org/officeDocument/2006/relationships/image" Target="../media/image328.png"/><Relationship Id="rId1" Type="http://schemas.openxmlformats.org/officeDocument/2006/relationships/slideLayout" Target="../slideLayouts/slideLayout7.xml"/></Relationships>
</file>

<file path=ppt/slides/_rels/slide348.xml.rels><?xml version="1.0" encoding="UTF-8" standalone="yes"?>
<Relationships xmlns="http://schemas.openxmlformats.org/package/2006/relationships"><Relationship Id="rId2" Type="http://schemas.openxmlformats.org/officeDocument/2006/relationships/image" Target="../media/image329.png"/><Relationship Id="rId1" Type="http://schemas.openxmlformats.org/officeDocument/2006/relationships/slideLayout" Target="../slideLayouts/slideLayout7.xml"/></Relationships>
</file>

<file path=ppt/slides/_rels/slide349.xml.rels><?xml version="1.0" encoding="UTF-8" standalone="yes"?>
<Relationships xmlns="http://schemas.openxmlformats.org/package/2006/relationships"><Relationship Id="rId2" Type="http://schemas.openxmlformats.org/officeDocument/2006/relationships/image" Target="../media/image330.png"/><Relationship Id="rId1" Type="http://schemas.openxmlformats.org/officeDocument/2006/relationships/slideLayout" Target="../slideLayouts/slideLayout7.xml"/></Relationships>
</file>

<file path=ppt/slides/_rels/slide350.xml.rels><?xml version="1.0" encoding="UTF-8" standalone="yes"?>
<Relationships xmlns="http://schemas.openxmlformats.org/package/2006/relationships"><Relationship Id="rId2" Type="http://schemas.openxmlformats.org/officeDocument/2006/relationships/image" Target="../media/image331.png"/><Relationship Id="rId1" Type="http://schemas.openxmlformats.org/officeDocument/2006/relationships/slideLayout" Target="../slideLayouts/slideLayout7.xml"/></Relationships>
</file>

<file path=ppt/slides/_rels/slide351.xml.rels><?xml version="1.0" encoding="UTF-8" standalone="yes"?>
<Relationships xmlns="http://schemas.openxmlformats.org/package/2006/relationships"><Relationship Id="rId2" Type="http://schemas.openxmlformats.org/officeDocument/2006/relationships/image" Target="../media/image332.png"/><Relationship Id="rId1" Type="http://schemas.openxmlformats.org/officeDocument/2006/relationships/slideLayout" Target="../slideLayouts/slideLayout7.xml"/></Relationships>
</file>

<file path=ppt/slides/_rels/slide352.xml.rels><?xml version="1.0" encoding="UTF-8" standalone="yes"?>
<Relationships xmlns="http://schemas.openxmlformats.org/package/2006/relationships"><Relationship Id="rId2" Type="http://schemas.openxmlformats.org/officeDocument/2006/relationships/image" Target="../media/image333.png"/><Relationship Id="rId1" Type="http://schemas.openxmlformats.org/officeDocument/2006/relationships/slideLayout" Target="../slideLayouts/slideLayout7.xml"/></Relationships>
</file>

<file path=ppt/slides/_rels/slide353.xml.rels><?xml version="1.0" encoding="UTF-8" standalone="yes"?>
<Relationships xmlns="http://schemas.openxmlformats.org/package/2006/relationships"><Relationship Id="rId2" Type="http://schemas.openxmlformats.org/officeDocument/2006/relationships/image" Target="../media/image334.png"/><Relationship Id="rId1" Type="http://schemas.openxmlformats.org/officeDocument/2006/relationships/slideLayout" Target="../slideLayouts/slideLayout7.xml"/></Relationships>
</file>

<file path=ppt/slides/_rels/slide354.xml.rels><?xml version="1.0" encoding="UTF-8" standalone="yes"?>
<Relationships xmlns="http://schemas.openxmlformats.org/package/2006/relationships"><Relationship Id="rId2" Type="http://schemas.openxmlformats.org/officeDocument/2006/relationships/image" Target="../media/image335.png"/><Relationship Id="rId1" Type="http://schemas.openxmlformats.org/officeDocument/2006/relationships/slideLayout" Target="../slideLayouts/slideLayout7.xml"/></Relationships>
</file>

<file path=ppt/slides/_rels/slide355.xml.rels><?xml version="1.0" encoding="UTF-8" standalone="yes"?>
<Relationships xmlns="http://schemas.openxmlformats.org/package/2006/relationships"><Relationship Id="rId2" Type="http://schemas.openxmlformats.org/officeDocument/2006/relationships/image" Target="../media/image336.png"/><Relationship Id="rId1" Type="http://schemas.openxmlformats.org/officeDocument/2006/relationships/slideLayout" Target="../slideLayouts/slideLayout7.xml"/></Relationships>
</file>

<file path=ppt/slides/_rels/slide356.xml.rels><?xml version="1.0" encoding="UTF-8" standalone="yes"?>
<Relationships xmlns="http://schemas.openxmlformats.org/package/2006/relationships"><Relationship Id="rId2" Type="http://schemas.openxmlformats.org/officeDocument/2006/relationships/image" Target="../media/image337.png"/><Relationship Id="rId1" Type="http://schemas.openxmlformats.org/officeDocument/2006/relationships/slideLayout" Target="../slideLayouts/slideLayout7.xml"/></Relationships>
</file>

<file path=ppt/slides/_rels/slide357.xml.rels><?xml version="1.0" encoding="UTF-8" standalone="yes"?>
<Relationships xmlns="http://schemas.openxmlformats.org/package/2006/relationships"><Relationship Id="rId2" Type="http://schemas.openxmlformats.org/officeDocument/2006/relationships/image" Target="../media/image338.png"/><Relationship Id="rId1" Type="http://schemas.openxmlformats.org/officeDocument/2006/relationships/slideLayout" Target="../slideLayouts/slideLayout7.xml"/></Relationships>
</file>

<file path=ppt/slides/_rels/slide358.xml.rels><?xml version="1.0" encoding="UTF-8" standalone="yes"?>
<Relationships xmlns="http://schemas.openxmlformats.org/package/2006/relationships"><Relationship Id="rId2" Type="http://schemas.openxmlformats.org/officeDocument/2006/relationships/image" Target="../media/image339.png"/><Relationship Id="rId1" Type="http://schemas.openxmlformats.org/officeDocument/2006/relationships/slideLayout" Target="../slideLayouts/slideLayout7.xml"/></Relationships>
</file>

<file path=ppt/slides/_rels/slide359.xml.rels><?xml version="1.0" encoding="UTF-8" standalone="yes"?>
<Relationships xmlns="http://schemas.openxmlformats.org/package/2006/relationships"><Relationship Id="rId2" Type="http://schemas.openxmlformats.org/officeDocument/2006/relationships/image" Target="../media/image340.png"/><Relationship Id="rId1" Type="http://schemas.openxmlformats.org/officeDocument/2006/relationships/slideLayout" Target="../slideLayouts/slideLayout7.xml"/></Relationships>
</file>

<file path=ppt/slides/_rels/slide360.xml.rels><?xml version="1.0" encoding="UTF-8" standalone="yes"?>
<Relationships xmlns="http://schemas.openxmlformats.org/package/2006/relationships"><Relationship Id="rId2" Type="http://schemas.openxmlformats.org/officeDocument/2006/relationships/image" Target="../media/image341.png"/><Relationship Id="rId1" Type="http://schemas.openxmlformats.org/officeDocument/2006/relationships/slideLayout" Target="../slideLayouts/slideLayout7.xml"/></Relationships>
</file>

<file path=ppt/slides/_rels/slide361.xml.rels><?xml version="1.0" encoding="UTF-8" standalone="yes"?>
<Relationships xmlns="http://schemas.openxmlformats.org/package/2006/relationships"><Relationship Id="rId2" Type="http://schemas.openxmlformats.org/officeDocument/2006/relationships/image" Target="../media/image342.png"/><Relationship Id="rId1" Type="http://schemas.openxmlformats.org/officeDocument/2006/relationships/slideLayout" Target="../slideLayouts/slideLayout7.xml"/></Relationships>
</file>

<file path=ppt/slides/_rels/slide362.xml.rels><?xml version="1.0" encoding="UTF-8" standalone="yes"?>
<Relationships xmlns="http://schemas.openxmlformats.org/package/2006/relationships"><Relationship Id="rId2" Type="http://schemas.openxmlformats.org/officeDocument/2006/relationships/image" Target="../media/image343.png"/><Relationship Id="rId1" Type="http://schemas.openxmlformats.org/officeDocument/2006/relationships/slideLayout" Target="../slideLayouts/slideLayout7.xml"/></Relationships>
</file>

<file path=ppt/slides/_rels/slide363.xml.rels><?xml version="1.0" encoding="UTF-8" standalone="yes"?>
<Relationships xmlns="http://schemas.openxmlformats.org/package/2006/relationships"><Relationship Id="rId2" Type="http://schemas.openxmlformats.org/officeDocument/2006/relationships/image" Target="../media/image344.png"/><Relationship Id="rId1" Type="http://schemas.openxmlformats.org/officeDocument/2006/relationships/slideLayout" Target="../slideLayouts/slideLayout7.xml"/></Relationships>
</file>

<file path=ppt/slides/_rels/slide364.xml.rels><?xml version="1.0" encoding="UTF-8" standalone="yes"?>
<Relationships xmlns="http://schemas.openxmlformats.org/package/2006/relationships"><Relationship Id="rId2" Type="http://schemas.openxmlformats.org/officeDocument/2006/relationships/image" Target="../media/image345.png"/><Relationship Id="rId1" Type="http://schemas.openxmlformats.org/officeDocument/2006/relationships/slideLayout" Target="../slideLayouts/slideLayout7.xml"/></Relationships>
</file>

<file path=ppt/slides/_rels/slide365.xml.rels><?xml version="1.0" encoding="UTF-8" standalone="yes"?>
<Relationships xmlns="http://schemas.openxmlformats.org/package/2006/relationships"><Relationship Id="rId2" Type="http://schemas.openxmlformats.org/officeDocument/2006/relationships/image" Target="../media/image346.png"/><Relationship Id="rId1" Type="http://schemas.openxmlformats.org/officeDocument/2006/relationships/slideLayout" Target="../slideLayouts/slideLayout7.xml"/></Relationships>
</file>

<file path=ppt/slides/_rels/slide366.xml.rels><?xml version="1.0" encoding="UTF-8" standalone="yes"?>
<Relationships xmlns="http://schemas.openxmlformats.org/package/2006/relationships"><Relationship Id="rId2" Type="http://schemas.openxmlformats.org/officeDocument/2006/relationships/image" Target="../media/image347.png"/><Relationship Id="rId1" Type="http://schemas.openxmlformats.org/officeDocument/2006/relationships/slideLayout" Target="../slideLayouts/slideLayout7.xml"/></Relationships>
</file>

<file path=ppt/slides/_rels/slide367.xml.rels><?xml version="1.0" encoding="UTF-8" standalone="yes"?>
<Relationships xmlns="http://schemas.openxmlformats.org/package/2006/relationships"><Relationship Id="rId2" Type="http://schemas.openxmlformats.org/officeDocument/2006/relationships/image" Target="../media/image348.png"/><Relationship Id="rId1" Type="http://schemas.openxmlformats.org/officeDocument/2006/relationships/slideLayout" Target="../slideLayouts/slideLayout7.xml"/></Relationships>
</file>

<file path=ppt/slides/_rels/slide368.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7.xml"/></Relationships>
</file>

<file path=ppt/slides/_rels/slide369.xml.rels><?xml version="1.0" encoding="UTF-8" standalone="yes"?>
<Relationships xmlns="http://schemas.openxmlformats.org/package/2006/relationships"><Relationship Id="rId2" Type="http://schemas.openxmlformats.org/officeDocument/2006/relationships/image" Target="../media/image350.png"/><Relationship Id="rId1" Type="http://schemas.openxmlformats.org/officeDocument/2006/relationships/slideLayout" Target="../slideLayouts/slideLayout7.xml"/></Relationships>
</file>

<file path=ppt/slides/_rels/slide370.xml.rels><?xml version="1.0" encoding="UTF-8" standalone="yes"?>
<Relationships xmlns="http://schemas.openxmlformats.org/package/2006/relationships"><Relationship Id="rId2" Type="http://schemas.openxmlformats.org/officeDocument/2006/relationships/image" Target="../media/image351.png"/><Relationship Id="rId1" Type="http://schemas.openxmlformats.org/officeDocument/2006/relationships/slideLayout" Target="../slideLayouts/slideLayout7.xml"/></Relationships>
</file>

<file path=ppt/slides/_rels/slide371.xml.rels><?xml version="1.0" encoding="UTF-8" standalone="yes"?>
<Relationships xmlns="http://schemas.openxmlformats.org/package/2006/relationships"><Relationship Id="rId2" Type="http://schemas.openxmlformats.org/officeDocument/2006/relationships/image" Target="../media/image352.png"/><Relationship Id="rId1" Type="http://schemas.openxmlformats.org/officeDocument/2006/relationships/slideLayout" Target="../slideLayouts/slideLayout7.xml"/></Relationships>
</file>

<file path=ppt/slides/_rels/slide372.xml.rels><?xml version="1.0" encoding="UTF-8" standalone="yes"?>
<Relationships xmlns="http://schemas.openxmlformats.org/package/2006/relationships"><Relationship Id="rId2" Type="http://schemas.openxmlformats.org/officeDocument/2006/relationships/image" Target="../media/image353.png"/><Relationship Id="rId1" Type="http://schemas.openxmlformats.org/officeDocument/2006/relationships/slideLayout" Target="../slideLayouts/slideLayout7.xml"/></Relationships>
</file>

<file path=ppt/slides/_rels/slide373.xml.rels><?xml version="1.0" encoding="UTF-8" standalone="yes"?>
<Relationships xmlns="http://schemas.openxmlformats.org/package/2006/relationships"><Relationship Id="rId2" Type="http://schemas.openxmlformats.org/officeDocument/2006/relationships/image" Target="../media/image354.png"/><Relationship Id="rId1" Type="http://schemas.openxmlformats.org/officeDocument/2006/relationships/slideLayout" Target="../slideLayouts/slideLayout7.xml"/></Relationships>
</file>

<file path=ppt/slides/_rels/slide374.xml.rels><?xml version="1.0" encoding="UTF-8" standalone="yes"?>
<Relationships xmlns="http://schemas.openxmlformats.org/package/2006/relationships"><Relationship Id="rId2" Type="http://schemas.openxmlformats.org/officeDocument/2006/relationships/image" Target="../media/image355.png"/><Relationship Id="rId1" Type="http://schemas.openxmlformats.org/officeDocument/2006/relationships/slideLayout" Target="../slideLayouts/slideLayout7.xml"/></Relationships>
</file>

<file path=ppt/slides/_rels/slide375.xml.rels><?xml version="1.0" encoding="UTF-8" standalone="yes"?>
<Relationships xmlns="http://schemas.openxmlformats.org/package/2006/relationships"><Relationship Id="rId2" Type="http://schemas.openxmlformats.org/officeDocument/2006/relationships/image" Target="../media/image356.png"/><Relationship Id="rId1" Type="http://schemas.openxmlformats.org/officeDocument/2006/relationships/slideLayout" Target="../slideLayouts/slideLayout7.xml"/></Relationships>
</file>

<file path=ppt/slides/_rels/slide376.xml.rels><?xml version="1.0" encoding="UTF-8" standalone="yes"?>
<Relationships xmlns="http://schemas.openxmlformats.org/package/2006/relationships"><Relationship Id="rId2" Type="http://schemas.openxmlformats.org/officeDocument/2006/relationships/image" Target="../media/image357.png"/><Relationship Id="rId1" Type="http://schemas.openxmlformats.org/officeDocument/2006/relationships/slideLayout" Target="../slideLayouts/slideLayout7.xml"/></Relationships>
</file>

<file path=ppt/slides/_rels/slide377.xml.rels><?xml version="1.0" encoding="UTF-8" standalone="yes"?>
<Relationships xmlns="http://schemas.openxmlformats.org/package/2006/relationships"><Relationship Id="rId2" Type="http://schemas.openxmlformats.org/officeDocument/2006/relationships/image" Target="../media/image358.png"/><Relationship Id="rId1" Type="http://schemas.openxmlformats.org/officeDocument/2006/relationships/slideLayout" Target="../slideLayouts/slideLayout7.xml"/></Relationships>
</file>

<file path=ppt/slides/_rels/slide378.xml.rels><?xml version="1.0" encoding="UTF-8" standalone="yes"?>
<Relationships xmlns="http://schemas.openxmlformats.org/package/2006/relationships"><Relationship Id="rId2" Type="http://schemas.openxmlformats.org/officeDocument/2006/relationships/image" Target="../media/image359.png"/><Relationship Id="rId1" Type="http://schemas.openxmlformats.org/officeDocument/2006/relationships/slideLayout" Target="../slideLayouts/slideLayout7.xml"/></Relationships>
</file>

<file path=ppt/slides/_rels/slide379.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hyperlink" Target="http://www.askelm.com/video/real/xmas_star.htm" TargetMode="External"/><Relationship Id="rId1" Type="http://schemas.openxmlformats.org/officeDocument/2006/relationships/slideLayout" Target="../slideLayouts/slideLayout2.xml"/></Relationships>
</file>

<file path=ppt/slides/_rels/slide380.xml.rels><?xml version="1.0" encoding="UTF-8" standalone="yes"?>
<Relationships xmlns="http://schemas.openxmlformats.org/package/2006/relationships"><Relationship Id="rId2" Type="http://schemas.openxmlformats.org/officeDocument/2006/relationships/image" Target="../media/image360.png"/><Relationship Id="rId1" Type="http://schemas.openxmlformats.org/officeDocument/2006/relationships/slideLayout" Target="../slideLayouts/slideLayout7.xml"/></Relationships>
</file>

<file path=ppt/slides/_rels/slide381.xml.rels><?xml version="1.0" encoding="UTF-8" standalone="yes"?>
<Relationships xmlns="http://schemas.openxmlformats.org/package/2006/relationships"><Relationship Id="rId2" Type="http://schemas.openxmlformats.org/officeDocument/2006/relationships/image" Target="../media/image361.png"/><Relationship Id="rId1" Type="http://schemas.openxmlformats.org/officeDocument/2006/relationships/slideLayout" Target="../slideLayouts/slideLayout7.xml"/></Relationships>
</file>

<file path=ppt/slides/_rels/slide382.xml.rels><?xml version="1.0" encoding="UTF-8" standalone="yes"?>
<Relationships xmlns="http://schemas.openxmlformats.org/package/2006/relationships"><Relationship Id="rId2" Type="http://schemas.openxmlformats.org/officeDocument/2006/relationships/image" Target="../media/image362.png"/><Relationship Id="rId1" Type="http://schemas.openxmlformats.org/officeDocument/2006/relationships/slideLayout" Target="../slideLayouts/slideLayout7.xml"/></Relationships>
</file>

<file path=ppt/slides/_rels/slide383.xml.rels><?xml version="1.0" encoding="UTF-8" standalone="yes"?>
<Relationships xmlns="http://schemas.openxmlformats.org/package/2006/relationships"><Relationship Id="rId2" Type="http://schemas.openxmlformats.org/officeDocument/2006/relationships/image" Target="../media/image363.png"/><Relationship Id="rId1" Type="http://schemas.openxmlformats.org/officeDocument/2006/relationships/slideLayout" Target="../slideLayouts/slideLayout7.xml"/></Relationships>
</file>

<file path=ppt/slides/_rels/slide384.xml.rels><?xml version="1.0" encoding="UTF-8" standalone="yes"?>
<Relationships xmlns="http://schemas.openxmlformats.org/package/2006/relationships"><Relationship Id="rId2" Type="http://schemas.openxmlformats.org/officeDocument/2006/relationships/image" Target="../media/image364.png"/><Relationship Id="rId1" Type="http://schemas.openxmlformats.org/officeDocument/2006/relationships/slideLayout" Target="../slideLayouts/slideLayout7.xml"/></Relationships>
</file>

<file path=ppt/slides/_rels/slide385.xml.rels><?xml version="1.0" encoding="UTF-8" standalone="yes"?>
<Relationships xmlns="http://schemas.openxmlformats.org/package/2006/relationships"><Relationship Id="rId2" Type="http://schemas.openxmlformats.org/officeDocument/2006/relationships/image" Target="../media/image365.png"/><Relationship Id="rId1" Type="http://schemas.openxmlformats.org/officeDocument/2006/relationships/slideLayout" Target="../slideLayouts/slideLayout7.xml"/></Relationships>
</file>

<file path=ppt/slides/_rels/slide386.xml.rels><?xml version="1.0" encoding="UTF-8" standalone="yes"?>
<Relationships xmlns="http://schemas.openxmlformats.org/package/2006/relationships"><Relationship Id="rId2" Type="http://schemas.openxmlformats.org/officeDocument/2006/relationships/image" Target="../media/image366.png"/><Relationship Id="rId1" Type="http://schemas.openxmlformats.org/officeDocument/2006/relationships/slideLayout" Target="../slideLayouts/slideLayout7.xml"/></Relationships>
</file>

<file path=ppt/slides/_rels/slide387.xml.rels><?xml version="1.0" encoding="UTF-8" standalone="yes"?>
<Relationships xmlns="http://schemas.openxmlformats.org/package/2006/relationships"><Relationship Id="rId2" Type="http://schemas.openxmlformats.org/officeDocument/2006/relationships/image" Target="../media/image367.png"/><Relationship Id="rId1" Type="http://schemas.openxmlformats.org/officeDocument/2006/relationships/slideLayout" Target="../slideLayouts/slideLayout7.xml"/></Relationships>
</file>

<file path=ppt/slides/_rels/slide388.xml.rels><?xml version="1.0" encoding="UTF-8" standalone="yes"?>
<Relationships xmlns="http://schemas.openxmlformats.org/package/2006/relationships"><Relationship Id="rId2" Type="http://schemas.openxmlformats.org/officeDocument/2006/relationships/image" Target="../media/image368.png"/><Relationship Id="rId1" Type="http://schemas.openxmlformats.org/officeDocument/2006/relationships/slideLayout" Target="../slideLayouts/slideLayout7.xml"/></Relationships>
</file>

<file path=ppt/slides/_rels/slide389.xml.rels><?xml version="1.0" encoding="UTF-8" standalone="yes"?>
<Relationships xmlns="http://schemas.openxmlformats.org/package/2006/relationships"><Relationship Id="rId2" Type="http://schemas.openxmlformats.org/officeDocument/2006/relationships/image" Target="../media/image369.png"/><Relationship Id="rId1" Type="http://schemas.openxmlformats.org/officeDocument/2006/relationships/slideLayout" Target="../slideLayouts/slideLayout7.xml"/></Relationships>
</file>

<file path=ppt/slides/_rels/slide390.xml.rels><?xml version="1.0" encoding="UTF-8" standalone="yes"?>
<Relationships xmlns="http://schemas.openxmlformats.org/package/2006/relationships"><Relationship Id="rId2" Type="http://schemas.openxmlformats.org/officeDocument/2006/relationships/image" Target="../media/image370.png"/><Relationship Id="rId1" Type="http://schemas.openxmlformats.org/officeDocument/2006/relationships/slideLayout" Target="../slideLayouts/slideLayout7.xml"/></Relationships>
</file>

<file path=ppt/slides/_rels/slide391.xml.rels><?xml version="1.0" encoding="UTF-8" standalone="yes"?>
<Relationships xmlns="http://schemas.openxmlformats.org/package/2006/relationships"><Relationship Id="rId3" Type="http://schemas.openxmlformats.org/officeDocument/2006/relationships/hyperlink" Target="TimingOfTheEventsOfThePaschalPesachWeek.htm" TargetMode="External"/><Relationship Id="rId2" Type="http://schemas.openxmlformats.org/officeDocument/2006/relationships/image" Target="../media/image371.png"/><Relationship Id="rId1" Type="http://schemas.openxmlformats.org/officeDocument/2006/relationships/slideLayout" Target="../slideLayouts/slideLayout7.xml"/></Relationships>
</file>

<file path=ppt/slides/_rels/slide392.xml.rels><?xml version="1.0" encoding="UTF-8" standalone="yes"?>
<Relationships xmlns="http://schemas.openxmlformats.org/package/2006/relationships"><Relationship Id="rId2" Type="http://schemas.openxmlformats.org/officeDocument/2006/relationships/image" Target="../media/image372.png"/><Relationship Id="rId1" Type="http://schemas.openxmlformats.org/officeDocument/2006/relationships/slideLayout" Target="../slideLayouts/slideLayout7.xml"/></Relationships>
</file>

<file path=ppt/slides/_rels/slide393.xml.rels><?xml version="1.0" encoding="UTF-8" standalone="yes"?>
<Relationships xmlns="http://schemas.openxmlformats.org/package/2006/relationships"><Relationship Id="rId2" Type="http://schemas.openxmlformats.org/officeDocument/2006/relationships/hyperlink" Target="TimingOfTheEventsOfThePaschalPesachWeek.htm" TargetMode="External"/><Relationship Id="rId1" Type="http://schemas.openxmlformats.org/officeDocument/2006/relationships/slideLayout" Target="../slideLayouts/slideLayout2.xml"/></Relationships>
</file>

<file path=ppt/slides/_rels/slide394.xml.rels><?xml version="1.0" encoding="UTF-8" standalone="yes"?>
<Relationships xmlns="http://schemas.openxmlformats.org/package/2006/relationships"><Relationship Id="rId2" Type="http://schemas.openxmlformats.org/officeDocument/2006/relationships/image" Target="../media/image373.png"/><Relationship Id="rId1" Type="http://schemas.openxmlformats.org/officeDocument/2006/relationships/slideLayout" Target="../slideLayouts/slideLayout7.xml"/></Relationships>
</file>

<file path=ppt/slides/_rels/slide395.xml.rels><?xml version="1.0" encoding="UTF-8" standalone="yes"?>
<Relationships xmlns="http://schemas.openxmlformats.org/package/2006/relationships"><Relationship Id="rId2" Type="http://schemas.openxmlformats.org/officeDocument/2006/relationships/image" Target="../media/image374.png"/><Relationship Id="rId1" Type="http://schemas.openxmlformats.org/officeDocument/2006/relationships/slideLayout" Target="../slideLayouts/slideLayout7.xml"/></Relationships>
</file>

<file path=ppt/slides/_rels/slide396.xml.rels><?xml version="1.0" encoding="UTF-8" standalone="yes"?>
<Relationships xmlns="http://schemas.openxmlformats.org/package/2006/relationships"><Relationship Id="rId2" Type="http://schemas.openxmlformats.org/officeDocument/2006/relationships/image" Target="../media/image375.png"/><Relationship Id="rId1" Type="http://schemas.openxmlformats.org/officeDocument/2006/relationships/slideLayout" Target="../slideLayouts/slideLayout7.xml"/></Relationships>
</file>

<file path=ppt/slides/_rels/slide397.xml.rels><?xml version="1.0" encoding="UTF-8" standalone="yes"?>
<Relationships xmlns="http://schemas.openxmlformats.org/package/2006/relationships"><Relationship Id="rId2" Type="http://schemas.openxmlformats.org/officeDocument/2006/relationships/image" Target="../media/image376.png"/><Relationship Id="rId1" Type="http://schemas.openxmlformats.org/officeDocument/2006/relationships/slideLayout" Target="../slideLayouts/slideLayout7.xml"/></Relationships>
</file>

<file path=ppt/slides/_rels/slide398.xml.rels><?xml version="1.0" encoding="UTF-8" standalone="yes"?>
<Relationships xmlns="http://schemas.openxmlformats.org/package/2006/relationships"><Relationship Id="rId2" Type="http://schemas.openxmlformats.org/officeDocument/2006/relationships/image" Target="../media/image377.png"/><Relationship Id="rId1" Type="http://schemas.openxmlformats.org/officeDocument/2006/relationships/slideLayout" Target="../slideLayouts/slideLayout7.xml"/></Relationships>
</file>

<file path=ppt/slides/_rels/slide399.xml.rels><?xml version="1.0" encoding="UTF-8" standalone="yes"?>
<Relationships xmlns="http://schemas.openxmlformats.org/package/2006/relationships"><Relationship Id="rId2" Type="http://schemas.openxmlformats.org/officeDocument/2006/relationships/image" Target="../media/image378.png"/><Relationship Id="rId1" Type="http://schemas.openxmlformats.org/officeDocument/2006/relationships/slideLayout" Target="../slideLayouts/slideLayout7.xml"/></Relationships>
</file>

<file path=ppt/slides/_rels/slide400.xml.rels><?xml version="1.0" encoding="UTF-8" standalone="yes"?>
<Relationships xmlns="http://schemas.openxmlformats.org/package/2006/relationships"><Relationship Id="rId2" Type="http://schemas.openxmlformats.org/officeDocument/2006/relationships/image" Target="../media/image379.png"/><Relationship Id="rId1" Type="http://schemas.openxmlformats.org/officeDocument/2006/relationships/slideLayout" Target="../slideLayouts/slideLayout7.xml"/></Relationships>
</file>

<file path=ppt/slides/_rels/slide401.xml.rels><?xml version="1.0" encoding="UTF-8" standalone="yes"?>
<Relationships xmlns="http://schemas.openxmlformats.org/package/2006/relationships"><Relationship Id="rId2" Type="http://schemas.openxmlformats.org/officeDocument/2006/relationships/image" Target="../media/image380.png"/><Relationship Id="rId1" Type="http://schemas.openxmlformats.org/officeDocument/2006/relationships/slideLayout" Target="../slideLayouts/slideLayout7.xml"/></Relationships>
</file>

<file path=ppt/slides/_rels/slide402.xml.rels><?xml version="1.0" encoding="UTF-8" standalone="yes"?>
<Relationships xmlns="http://schemas.openxmlformats.org/package/2006/relationships"><Relationship Id="rId2" Type="http://schemas.openxmlformats.org/officeDocument/2006/relationships/image" Target="../media/image381.png"/><Relationship Id="rId1" Type="http://schemas.openxmlformats.org/officeDocument/2006/relationships/slideLayout" Target="../slideLayouts/slideLayout7.xml"/></Relationships>
</file>

<file path=ppt/slides/_rels/slide403.xml.rels><?xml version="1.0" encoding="UTF-8" standalone="yes"?>
<Relationships xmlns="http://schemas.openxmlformats.org/package/2006/relationships"><Relationship Id="rId2" Type="http://schemas.openxmlformats.org/officeDocument/2006/relationships/image" Target="../media/image382.png"/><Relationship Id="rId1" Type="http://schemas.openxmlformats.org/officeDocument/2006/relationships/slideLayout" Target="../slideLayouts/slideLayout7.xml"/></Relationships>
</file>

<file path=ppt/slides/_rels/slide404.xml.rels><?xml version="1.0" encoding="UTF-8" standalone="yes"?>
<Relationships xmlns="http://schemas.openxmlformats.org/package/2006/relationships"><Relationship Id="rId2" Type="http://schemas.openxmlformats.org/officeDocument/2006/relationships/image" Target="../media/image383.png"/><Relationship Id="rId1" Type="http://schemas.openxmlformats.org/officeDocument/2006/relationships/slideLayout" Target="../slideLayouts/slideLayout7.xml"/></Relationships>
</file>

<file path=ppt/slides/_rels/slide405.xml.rels><?xml version="1.0" encoding="UTF-8" standalone="yes"?>
<Relationships xmlns="http://schemas.openxmlformats.org/package/2006/relationships"><Relationship Id="rId2" Type="http://schemas.openxmlformats.org/officeDocument/2006/relationships/image" Target="../media/image384.png"/><Relationship Id="rId1" Type="http://schemas.openxmlformats.org/officeDocument/2006/relationships/slideLayout" Target="../slideLayouts/slideLayout7.xml"/></Relationships>
</file>

<file path=ppt/slides/_rels/slide406.xml.rels><?xml version="1.0" encoding="UTF-8" standalone="yes"?>
<Relationships xmlns="http://schemas.openxmlformats.org/package/2006/relationships"><Relationship Id="rId2" Type="http://schemas.openxmlformats.org/officeDocument/2006/relationships/image" Target="../media/image385.png"/><Relationship Id="rId1" Type="http://schemas.openxmlformats.org/officeDocument/2006/relationships/slideLayout" Target="../slideLayouts/slideLayout7.xml"/></Relationships>
</file>

<file path=ppt/slides/_rels/slide407.xml.rels><?xml version="1.0" encoding="UTF-8" standalone="yes"?>
<Relationships xmlns="http://schemas.openxmlformats.org/package/2006/relationships"><Relationship Id="rId2" Type="http://schemas.openxmlformats.org/officeDocument/2006/relationships/image" Target="../media/image386.png"/><Relationship Id="rId1" Type="http://schemas.openxmlformats.org/officeDocument/2006/relationships/slideLayout" Target="../slideLayouts/slideLayout7.xml"/></Relationships>
</file>

<file path=ppt/slides/_rels/slide408.xml.rels><?xml version="1.0" encoding="UTF-8" standalone="yes"?>
<Relationships xmlns="http://schemas.openxmlformats.org/package/2006/relationships"><Relationship Id="rId2" Type="http://schemas.openxmlformats.org/officeDocument/2006/relationships/image" Target="../media/image387.png"/><Relationship Id="rId1" Type="http://schemas.openxmlformats.org/officeDocument/2006/relationships/slideLayout" Target="../slideLayouts/slideLayout7.xml"/></Relationships>
</file>

<file path=ppt/slides/_rels/slide409.xml.rels><?xml version="1.0" encoding="UTF-8" standalone="yes"?>
<Relationships xmlns="http://schemas.openxmlformats.org/package/2006/relationships"><Relationship Id="rId2" Type="http://schemas.openxmlformats.org/officeDocument/2006/relationships/image" Target="../media/image388.png"/><Relationship Id="rId1" Type="http://schemas.openxmlformats.org/officeDocument/2006/relationships/slideLayout" Target="../slideLayouts/slideLayout7.xml"/></Relationships>
</file>

<file path=ppt/slides/_rels/slide410.xml.rels><?xml version="1.0" encoding="UTF-8" standalone="yes"?>
<Relationships xmlns="http://schemas.openxmlformats.org/package/2006/relationships"><Relationship Id="rId2" Type="http://schemas.openxmlformats.org/officeDocument/2006/relationships/image" Target="../media/image389.png"/><Relationship Id="rId1" Type="http://schemas.openxmlformats.org/officeDocument/2006/relationships/slideLayout" Target="../slideLayouts/slideLayout7.xml"/></Relationships>
</file>

<file path=ppt/slides/_rels/slide411.xml.rels><?xml version="1.0" encoding="UTF-8" standalone="yes"?>
<Relationships xmlns="http://schemas.openxmlformats.org/package/2006/relationships"><Relationship Id="rId2" Type="http://schemas.openxmlformats.org/officeDocument/2006/relationships/image" Target="../media/image390.png"/><Relationship Id="rId1" Type="http://schemas.openxmlformats.org/officeDocument/2006/relationships/slideLayout" Target="../slideLayouts/slideLayout7.xml"/></Relationships>
</file>

<file path=ppt/slides/_rels/slide412.xml.rels><?xml version="1.0" encoding="UTF-8" standalone="yes"?>
<Relationships xmlns="http://schemas.openxmlformats.org/package/2006/relationships"><Relationship Id="rId2" Type="http://schemas.openxmlformats.org/officeDocument/2006/relationships/image" Target="../media/image391.png"/><Relationship Id="rId1" Type="http://schemas.openxmlformats.org/officeDocument/2006/relationships/slideLayout" Target="../slideLayouts/slideLayout7.xml"/></Relationships>
</file>

<file path=ppt/slides/_rels/slide413.xml.rels><?xml version="1.0" encoding="UTF-8" standalone="yes"?>
<Relationships xmlns="http://schemas.openxmlformats.org/package/2006/relationships"><Relationship Id="rId2" Type="http://schemas.openxmlformats.org/officeDocument/2006/relationships/image" Target="../media/image392.png"/><Relationship Id="rId1" Type="http://schemas.openxmlformats.org/officeDocument/2006/relationships/slideLayout" Target="../slideLayouts/slideLayout7.xml"/></Relationships>
</file>

<file path=ppt/slides/_rels/slide414.xml.rels><?xml version="1.0" encoding="UTF-8" standalone="yes"?>
<Relationships xmlns="http://schemas.openxmlformats.org/package/2006/relationships"><Relationship Id="rId2" Type="http://schemas.openxmlformats.org/officeDocument/2006/relationships/image" Target="../media/image393.png"/><Relationship Id="rId1" Type="http://schemas.openxmlformats.org/officeDocument/2006/relationships/slideLayout" Target="../slideLayouts/slideLayout7.xml"/></Relationships>
</file>

<file path=ppt/slides/_rels/slide415.xml.rels><?xml version="1.0" encoding="UTF-8" standalone="yes"?>
<Relationships xmlns="http://schemas.openxmlformats.org/package/2006/relationships"><Relationship Id="rId2" Type="http://schemas.openxmlformats.org/officeDocument/2006/relationships/image" Target="../media/image394.png"/><Relationship Id="rId1" Type="http://schemas.openxmlformats.org/officeDocument/2006/relationships/slideLayout" Target="../slideLayouts/slideLayout7.xml"/></Relationships>
</file>

<file path=ppt/slides/_rels/slide416.xml.rels><?xml version="1.0" encoding="UTF-8" standalone="yes"?>
<Relationships xmlns="http://schemas.openxmlformats.org/package/2006/relationships"><Relationship Id="rId2" Type="http://schemas.openxmlformats.org/officeDocument/2006/relationships/image" Target="../media/image395.png"/><Relationship Id="rId1" Type="http://schemas.openxmlformats.org/officeDocument/2006/relationships/slideLayout" Target="../slideLayouts/slideLayout7.xml"/></Relationships>
</file>

<file path=ppt/slides/_rels/slide417.xml.rels><?xml version="1.0" encoding="UTF-8" standalone="yes"?>
<Relationships xmlns="http://schemas.openxmlformats.org/package/2006/relationships"><Relationship Id="rId2" Type="http://schemas.openxmlformats.org/officeDocument/2006/relationships/image" Target="../media/image396.png"/><Relationship Id="rId1" Type="http://schemas.openxmlformats.org/officeDocument/2006/relationships/slideLayout" Target="../slideLayouts/slideLayout7.xml"/></Relationships>
</file>

<file path=ppt/slides/_rels/slide418.xml.rels><?xml version="1.0" encoding="UTF-8" standalone="yes"?>
<Relationships xmlns="http://schemas.openxmlformats.org/package/2006/relationships"><Relationship Id="rId2" Type="http://schemas.openxmlformats.org/officeDocument/2006/relationships/image" Target="../media/image397.png"/><Relationship Id="rId1" Type="http://schemas.openxmlformats.org/officeDocument/2006/relationships/slideLayout" Target="../slideLayouts/slideLayout7.xml"/></Relationships>
</file>

<file path=ppt/slides/_rels/slide419.xml.rels><?xml version="1.0" encoding="UTF-8" standalone="yes"?>
<Relationships xmlns="http://schemas.openxmlformats.org/package/2006/relationships"><Relationship Id="rId2" Type="http://schemas.openxmlformats.org/officeDocument/2006/relationships/image" Target="../media/image398.png"/><Relationship Id="rId1" Type="http://schemas.openxmlformats.org/officeDocument/2006/relationships/slideLayout" Target="../slideLayouts/slideLayout7.xml"/></Relationships>
</file>

<file path=ppt/slides/_rels/slide420.xml.rels><?xml version="1.0" encoding="UTF-8" standalone="yes"?>
<Relationships xmlns="http://schemas.openxmlformats.org/package/2006/relationships"><Relationship Id="rId2" Type="http://schemas.openxmlformats.org/officeDocument/2006/relationships/image" Target="../media/image399.png"/><Relationship Id="rId1" Type="http://schemas.openxmlformats.org/officeDocument/2006/relationships/slideLayout" Target="../slideLayouts/slideLayout7.xml"/></Relationships>
</file>

<file path=ppt/slides/_rels/slide421.xml.rels><?xml version="1.0" encoding="UTF-8" standalone="yes"?>
<Relationships xmlns="http://schemas.openxmlformats.org/package/2006/relationships"><Relationship Id="rId2" Type="http://schemas.openxmlformats.org/officeDocument/2006/relationships/image" Target="../media/image400.png"/><Relationship Id="rId1" Type="http://schemas.openxmlformats.org/officeDocument/2006/relationships/slideLayout" Target="../slideLayouts/slideLayout7.xml"/></Relationships>
</file>

<file path=ppt/slides/_rels/slide422.xml.rels><?xml version="1.0" encoding="UTF-8" standalone="yes"?>
<Relationships xmlns="http://schemas.openxmlformats.org/package/2006/relationships"><Relationship Id="rId2" Type="http://schemas.openxmlformats.org/officeDocument/2006/relationships/image" Target="../media/image401.png"/><Relationship Id="rId1" Type="http://schemas.openxmlformats.org/officeDocument/2006/relationships/slideLayout" Target="../slideLayouts/slideLayout7.xml"/></Relationships>
</file>

<file path=ppt/slides/_rels/slide423.xml.rels><?xml version="1.0" encoding="UTF-8" standalone="yes"?>
<Relationships xmlns="http://schemas.openxmlformats.org/package/2006/relationships"><Relationship Id="rId2" Type="http://schemas.openxmlformats.org/officeDocument/2006/relationships/image" Target="../media/image402.png"/><Relationship Id="rId1" Type="http://schemas.openxmlformats.org/officeDocument/2006/relationships/slideLayout" Target="../slideLayouts/slideLayout7.xml"/></Relationships>
</file>

<file path=ppt/slides/_rels/slide424.xml.rels><?xml version="1.0" encoding="UTF-8" standalone="yes"?>
<Relationships xmlns="http://schemas.openxmlformats.org/package/2006/relationships"><Relationship Id="rId2" Type="http://schemas.openxmlformats.org/officeDocument/2006/relationships/image" Target="../media/image403.png"/><Relationship Id="rId1" Type="http://schemas.openxmlformats.org/officeDocument/2006/relationships/slideLayout" Target="../slideLayouts/slideLayout7.xml"/></Relationships>
</file>

<file path=ppt/slides/_rels/slide425.xml.rels><?xml version="1.0" encoding="UTF-8" standalone="yes"?>
<Relationships xmlns="http://schemas.openxmlformats.org/package/2006/relationships"><Relationship Id="rId2" Type="http://schemas.openxmlformats.org/officeDocument/2006/relationships/image" Target="../media/image404.png"/><Relationship Id="rId1" Type="http://schemas.openxmlformats.org/officeDocument/2006/relationships/slideLayout" Target="../slideLayouts/slideLayout7.xml"/></Relationships>
</file>

<file path=ppt/slides/_rels/slide426.xml.rels><?xml version="1.0" encoding="UTF-8" standalone="yes"?>
<Relationships xmlns="http://schemas.openxmlformats.org/package/2006/relationships"><Relationship Id="rId2" Type="http://schemas.openxmlformats.org/officeDocument/2006/relationships/image" Target="../media/image405.png"/><Relationship Id="rId1" Type="http://schemas.openxmlformats.org/officeDocument/2006/relationships/slideLayout" Target="../slideLayouts/slideLayout7.xml"/></Relationships>
</file>

<file path=ppt/slides/_rels/slide427.xml.rels><?xml version="1.0" encoding="UTF-8" standalone="yes"?>
<Relationships xmlns="http://schemas.openxmlformats.org/package/2006/relationships"><Relationship Id="rId2" Type="http://schemas.openxmlformats.org/officeDocument/2006/relationships/image" Target="../media/image406.png"/><Relationship Id="rId1" Type="http://schemas.openxmlformats.org/officeDocument/2006/relationships/slideLayout" Target="../slideLayouts/slideLayout7.xml"/></Relationships>
</file>

<file path=ppt/slides/_rels/slide428.xml.rels><?xml version="1.0" encoding="UTF-8" standalone="yes"?>
<Relationships xmlns="http://schemas.openxmlformats.org/package/2006/relationships"><Relationship Id="rId2" Type="http://schemas.openxmlformats.org/officeDocument/2006/relationships/image" Target="../media/image407.png"/><Relationship Id="rId1" Type="http://schemas.openxmlformats.org/officeDocument/2006/relationships/slideLayout" Target="../slideLayouts/slideLayout7.xml"/></Relationships>
</file>

<file path=ppt/slides/_rels/slide429.xml.rels><?xml version="1.0" encoding="UTF-8" standalone="yes"?>
<Relationships xmlns="http://schemas.openxmlformats.org/package/2006/relationships"><Relationship Id="rId2" Type="http://schemas.openxmlformats.org/officeDocument/2006/relationships/image" Target="../media/image408.png"/><Relationship Id="rId1" Type="http://schemas.openxmlformats.org/officeDocument/2006/relationships/slideLayout" Target="../slideLayouts/slideLayout7.xml"/></Relationships>
</file>

<file path=ppt/slides/_rels/slide430.xml.rels><?xml version="1.0" encoding="UTF-8" standalone="yes"?>
<Relationships xmlns="http://schemas.openxmlformats.org/package/2006/relationships"><Relationship Id="rId2" Type="http://schemas.openxmlformats.org/officeDocument/2006/relationships/image" Target="../media/image409.png"/><Relationship Id="rId1" Type="http://schemas.openxmlformats.org/officeDocument/2006/relationships/slideLayout" Target="../slideLayouts/slideLayout7.xml"/></Relationships>
</file>

<file path=ppt/slides/_rels/slide431.xml.rels><?xml version="1.0" encoding="UTF-8" standalone="yes"?>
<Relationships xmlns="http://schemas.openxmlformats.org/package/2006/relationships"><Relationship Id="rId2" Type="http://schemas.openxmlformats.org/officeDocument/2006/relationships/image" Target="../media/image410.png"/><Relationship Id="rId1" Type="http://schemas.openxmlformats.org/officeDocument/2006/relationships/slideLayout" Target="../slideLayouts/slideLayout7.xml"/></Relationships>
</file>

<file path=ppt/slides/_rels/slide432.xml.rels><?xml version="1.0" encoding="UTF-8" standalone="yes"?>
<Relationships xmlns="http://schemas.openxmlformats.org/package/2006/relationships"><Relationship Id="rId2" Type="http://schemas.openxmlformats.org/officeDocument/2006/relationships/image" Target="../media/image411.png"/><Relationship Id="rId1" Type="http://schemas.openxmlformats.org/officeDocument/2006/relationships/slideLayout" Target="../slideLayouts/slideLayout7.xml"/></Relationships>
</file>

<file path=ppt/slides/_rels/slide433.xml.rels><?xml version="1.0" encoding="UTF-8" standalone="yes"?>
<Relationships xmlns="http://schemas.openxmlformats.org/package/2006/relationships"><Relationship Id="rId2" Type="http://schemas.openxmlformats.org/officeDocument/2006/relationships/image" Target="../media/image412.png"/><Relationship Id="rId1" Type="http://schemas.openxmlformats.org/officeDocument/2006/relationships/slideLayout" Target="../slideLayouts/slideLayout7.xml"/></Relationships>
</file>

<file path=ppt/slides/_rels/slide434.xml.rels><?xml version="1.0" encoding="UTF-8" standalone="yes"?>
<Relationships xmlns="http://schemas.openxmlformats.org/package/2006/relationships"><Relationship Id="rId2" Type="http://schemas.openxmlformats.org/officeDocument/2006/relationships/image" Target="../media/image413.png"/><Relationship Id="rId1" Type="http://schemas.openxmlformats.org/officeDocument/2006/relationships/slideLayout" Target="../slideLayouts/slideLayout7.xml"/></Relationships>
</file>

<file path=ppt/slides/_rels/slide435.xml.rels><?xml version="1.0" encoding="UTF-8" standalone="yes"?>
<Relationships xmlns="http://schemas.openxmlformats.org/package/2006/relationships"><Relationship Id="rId2" Type="http://schemas.openxmlformats.org/officeDocument/2006/relationships/image" Target="../media/image414.png"/><Relationship Id="rId1" Type="http://schemas.openxmlformats.org/officeDocument/2006/relationships/slideLayout" Target="../slideLayouts/slideLayout7.xml"/></Relationships>
</file>

<file path=ppt/slides/_rels/slide436.xml.rels><?xml version="1.0" encoding="UTF-8" standalone="yes"?>
<Relationships xmlns="http://schemas.openxmlformats.org/package/2006/relationships"><Relationship Id="rId2" Type="http://schemas.openxmlformats.org/officeDocument/2006/relationships/image" Target="../media/image415.png"/><Relationship Id="rId1" Type="http://schemas.openxmlformats.org/officeDocument/2006/relationships/slideLayout" Target="../slideLayouts/slideLayout7.xml"/></Relationships>
</file>

<file path=ppt/slides/_rels/slide437.xml.rels><?xml version="1.0" encoding="UTF-8" standalone="yes"?>
<Relationships xmlns="http://schemas.openxmlformats.org/package/2006/relationships"><Relationship Id="rId2" Type="http://schemas.openxmlformats.org/officeDocument/2006/relationships/image" Target="../media/image416.png"/><Relationship Id="rId1" Type="http://schemas.openxmlformats.org/officeDocument/2006/relationships/slideLayout" Target="../slideLayouts/slideLayout7.xml"/></Relationships>
</file>

<file path=ppt/slides/_rels/slide438.xml.rels><?xml version="1.0" encoding="UTF-8" standalone="yes"?>
<Relationships xmlns="http://schemas.openxmlformats.org/package/2006/relationships"><Relationship Id="rId2" Type="http://schemas.openxmlformats.org/officeDocument/2006/relationships/image" Target="../media/image417.png"/><Relationship Id="rId1" Type="http://schemas.openxmlformats.org/officeDocument/2006/relationships/slideLayout" Target="../slideLayouts/slideLayout7.xml"/></Relationships>
</file>

<file path=ppt/slides/_rels/slide439.xml.rels><?xml version="1.0" encoding="UTF-8" standalone="yes"?>
<Relationships xmlns="http://schemas.openxmlformats.org/package/2006/relationships"><Relationship Id="rId2" Type="http://schemas.openxmlformats.org/officeDocument/2006/relationships/image" Target="../media/image418.png"/><Relationship Id="rId1" Type="http://schemas.openxmlformats.org/officeDocument/2006/relationships/slideLayout" Target="../slideLayouts/slideLayout7.xml"/></Relationships>
</file>

<file path=ppt/slides/_rels/slide440.xml.rels><?xml version="1.0" encoding="UTF-8" standalone="yes"?>
<Relationships xmlns="http://schemas.openxmlformats.org/package/2006/relationships"><Relationship Id="rId2" Type="http://schemas.openxmlformats.org/officeDocument/2006/relationships/image" Target="../media/image419.png"/><Relationship Id="rId1" Type="http://schemas.openxmlformats.org/officeDocument/2006/relationships/slideLayout" Target="../slideLayouts/slideLayout7.xml"/></Relationships>
</file>

<file path=ppt/slides/_rels/slide441.xml.rels><?xml version="1.0" encoding="UTF-8" standalone="yes"?>
<Relationships xmlns="http://schemas.openxmlformats.org/package/2006/relationships"><Relationship Id="rId2" Type="http://schemas.openxmlformats.org/officeDocument/2006/relationships/image" Target="../media/image420.png"/><Relationship Id="rId1" Type="http://schemas.openxmlformats.org/officeDocument/2006/relationships/slideLayout" Target="../slideLayouts/slideLayout7.xml"/></Relationships>
</file>

<file path=ppt/slides/_rels/slide442.xml.rels><?xml version="1.0" encoding="UTF-8" standalone="yes"?>
<Relationships xmlns="http://schemas.openxmlformats.org/package/2006/relationships"><Relationship Id="rId2" Type="http://schemas.openxmlformats.org/officeDocument/2006/relationships/image" Target="../media/image421.png"/><Relationship Id="rId1" Type="http://schemas.openxmlformats.org/officeDocument/2006/relationships/slideLayout" Target="../slideLayouts/slideLayout7.xml"/></Relationships>
</file>

<file path=ppt/slides/_rels/slide443.xml.rels><?xml version="1.0" encoding="UTF-8" standalone="yes"?>
<Relationships xmlns="http://schemas.openxmlformats.org/package/2006/relationships"><Relationship Id="rId2" Type="http://schemas.openxmlformats.org/officeDocument/2006/relationships/image" Target="../media/image422.png"/><Relationship Id="rId1" Type="http://schemas.openxmlformats.org/officeDocument/2006/relationships/slideLayout" Target="../slideLayouts/slideLayout7.xml"/></Relationships>
</file>

<file path=ppt/slides/_rels/slide444.xml.rels><?xml version="1.0" encoding="UTF-8" standalone="yes"?>
<Relationships xmlns="http://schemas.openxmlformats.org/package/2006/relationships"><Relationship Id="rId2" Type="http://schemas.openxmlformats.org/officeDocument/2006/relationships/image" Target="../media/image423.png"/><Relationship Id="rId1" Type="http://schemas.openxmlformats.org/officeDocument/2006/relationships/slideLayout" Target="../slideLayouts/slideLayout7.xml"/></Relationships>
</file>

<file path=ppt/slides/_rels/slide445.xml.rels><?xml version="1.0" encoding="UTF-8" standalone="yes"?>
<Relationships xmlns="http://schemas.openxmlformats.org/package/2006/relationships"><Relationship Id="rId2" Type="http://schemas.openxmlformats.org/officeDocument/2006/relationships/image" Target="../media/image424.png"/><Relationship Id="rId1" Type="http://schemas.openxmlformats.org/officeDocument/2006/relationships/slideLayout" Target="../slideLayouts/slideLayout7.xml"/></Relationships>
</file>

<file path=ppt/slides/_rels/slide446.xml.rels><?xml version="1.0" encoding="UTF-8" standalone="yes"?>
<Relationships xmlns="http://schemas.openxmlformats.org/package/2006/relationships"><Relationship Id="rId2" Type="http://schemas.openxmlformats.org/officeDocument/2006/relationships/image" Target="../media/image425.png"/><Relationship Id="rId1" Type="http://schemas.openxmlformats.org/officeDocument/2006/relationships/slideLayout" Target="../slideLayouts/slideLayout7.xml"/></Relationships>
</file>

<file path=ppt/slides/_rels/slide447.xml.rels><?xml version="1.0" encoding="UTF-8" standalone="yes"?>
<Relationships xmlns="http://schemas.openxmlformats.org/package/2006/relationships"><Relationship Id="rId2" Type="http://schemas.openxmlformats.org/officeDocument/2006/relationships/image" Target="../media/image426.png"/><Relationship Id="rId1" Type="http://schemas.openxmlformats.org/officeDocument/2006/relationships/slideLayout" Target="../slideLayouts/slideLayout7.xml"/></Relationships>
</file>

<file path=ppt/slides/_rels/slide448.xml.rels><?xml version="1.0" encoding="UTF-8" standalone="yes"?>
<Relationships xmlns="http://schemas.openxmlformats.org/package/2006/relationships"><Relationship Id="rId2" Type="http://schemas.openxmlformats.org/officeDocument/2006/relationships/image" Target="../media/image427.png"/><Relationship Id="rId1" Type="http://schemas.openxmlformats.org/officeDocument/2006/relationships/slideLayout" Target="../slideLayouts/slideLayout7.xml"/></Relationships>
</file>

<file path=ppt/slides/_rels/slide449.xml.rels><?xml version="1.0" encoding="UTF-8" standalone="yes"?>
<Relationships xmlns="http://schemas.openxmlformats.org/package/2006/relationships"><Relationship Id="rId2" Type="http://schemas.openxmlformats.org/officeDocument/2006/relationships/image" Target="../media/image428.png"/><Relationship Id="rId1" Type="http://schemas.openxmlformats.org/officeDocument/2006/relationships/slideLayout" Target="../slideLayouts/slideLayout7.xml"/></Relationships>
</file>

<file path=ppt/slides/_rels/slide450.xml.rels><?xml version="1.0" encoding="UTF-8" standalone="yes"?>
<Relationships xmlns="http://schemas.openxmlformats.org/package/2006/relationships"><Relationship Id="rId2" Type="http://schemas.openxmlformats.org/officeDocument/2006/relationships/image" Target="../media/image429.png"/><Relationship Id="rId1" Type="http://schemas.openxmlformats.org/officeDocument/2006/relationships/slideLayout" Target="../slideLayouts/slideLayout7.xml"/></Relationships>
</file>

<file path=ppt/slides/_rels/slide451.xml.rels><?xml version="1.0" encoding="UTF-8" standalone="yes"?>
<Relationships xmlns="http://schemas.openxmlformats.org/package/2006/relationships"><Relationship Id="rId2" Type="http://schemas.openxmlformats.org/officeDocument/2006/relationships/image" Target="../media/image430.png"/><Relationship Id="rId1" Type="http://schemas.openxmlformats.org/officeDocument/2006/relationships/slideLayout" Target="../slideLayouts/slideLayout7.xml"/></Relationships>
</file>

<file path=ppt/slides/_rels/slide4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3.xml.rels><?xml version="1.0" encoding="UTF-8" standalone="yes"?>
<Relationships xmlns="http://schemas.openxmlformats.org/package/2006/relationships"><Relationship Id="rId2" Type="http://schemas.openxmlformats.org/officeDocument/2006/relationships/image" Target="../media/image431.png"/><Relationship Id="rId1" Type="http://schemas.openxmlformats.org/officeDocument/2006/relationships/slideLayout" Target="../slideLayouts/slideLayout7.xml"/></Relationships>
</file>

<file path=ppt/slides/_rels/slide454.xml.rels><?xml version="1.0" encoding="UTF-8" standalone="yes"?>
<Relationships xmlns="http://schemas.openxmlformats.org/package/2006/relationships"><Relationship Id="rId2" Type="http://schemas.openxmlformats.org/officeDocument/2006/relationships/image" Target="../media/image432.png"/><Relationship Id="rId1" Type="http://schemas.openxmlformats.org/officeDocument/2006/relationships/slideLayout" Target="../slideLayouts/slideLayout7.xml"/></Relationships>
</file>

<file path=ppt/slides/_rels/slide455.xml.rels><?xml version="1.0" encoding="UTF-8" standalone="yes"?>
<Relationships xmlns="http://schemas.openxmlformats.org/package/2006/relationships"><Relationship Id="rId2" Type="http://schemas.openxmlformats.org/officeDocument/2006/relationships/image" Target="../media/image433.png"/><Relationship Id="rId1" Type="http://schemas.openxmlformats.org/officeDocument/2006/relationships/slideLayout" Target="../slideLayouts/slideLayout7.xml"/></Relationships>
</file>

<file path=ppt/slides/_rels/slide456.xml.rels><?xml version="1.0" encoding="UTF-8" standalone="yes"?>
<Relationships xmlns="http://schemas.openxmlformats.org/package/2006/relationships"><Relationship Id="rId2" Type="http://schemas.openxmlformats.org/officeDocument/2006/relationships/image" Target="../media/image434.png"/><Relationship Id="rId1" Type="http://schemas.openxmlformats.org/officeDocument/2006/relationships/slideLayout" Target="../slideLayouts/slideLayout7.xml"/></Relationships>
</file>

<file path=ppt/slides/_rels/slide457.xml.rels><?xml version="1.0" encoding="UTF-8" standalone="yes"?>
<Relationships xmlns="http://schemas.openxmlformats.org/package/2006/relationships"><Relationship Id="rId2" Type="http://schemas.openxmlformats.org/officeDocument/2006/relationships/image" Target="../media/image435.png"/><Relationship Id="rId1" Type="http://schemas.openxmlformats.org/officeDocument/2006/relationships/slideLayout" Target="../slideLayouts/slideLayout7.xml"/></Relationships>
</file>

<file path=ppt/slides/_rels/slide458.xml.rels><?xml version="1.0" encoding="UTF-8" standalone="yes"?>
<Relationships xmlns="http://schemas.openxmlformats.org/package/2006/relationships"><Relationship Id="rId2" Type="http://schemas.openxmlformats.org/officeDocument/2006/relationships/image" Target="../media/image436.png"/><Relationship Id="rId1" Type="http://schemas.openxmlformats.org/officeDocument/2006/relationships/slideLayout" Target="../slideLayouts/slideLayout7.xml"/></Relationships>
</file>

<file path=ppt/slides/_rels/slide459.xml.rels><?xml version="1.0" encoding="UTF-8" standalone="yes"?>
<Relationships xmlns="http://schemas.openxmlformats.org/package/2006/relationships"><Relationship Id="rId2" Type="http://schemas.openxmlformats.org/officeDocument/2006/relationships/image" Target="../media/image437.png"/><Relationship Id="rId1" Type="http://schemas.openxmlformats.org/officeDocument/2006/relationships/slideLayout" Target="../slideLayouts/slideLayout7.xml"/></Relationships>
</file>

<file path=ppt/slides/_rels/slide460.xml.rels><?xml version="1.0" encoding="UTF-8" standalone="yes"?>
<Relationships xmlns="http://schemas.openxmlformats.org/package/2006/relationships"><Relationship Id="rId2" Type="http://schemas.openxmlformats.org/officeDocument/2006/relationships/image" Target="../media/image438.png"/><Relationship Id="rId1" Type="http://schemas.openxmlformats.org/officeDocument/2006/relationships/slideLayout" Target="../slideLayouts/slideLayout7.xml"/></Relationships>
</file>

<file path=ppt/slides/_rels/slide461.xml.rels><?xml version="1.0" encoding="UTF-8" standalone="yes"?>
<Relationships xmlns="http://schemas.openxmlformats.org/package/2006/relationships"><Relationship Id="rId2" Type="http://schemas.openxmlformats.org/officeDocument/2006/relationships/image" Target="../media/image439.png"/><Relationship Id="rId1" Type="http://schemas.openxmlformats.org/officeDocument/2006/relationships/slideLayout" Target="../slideLayouts/slideLayout7.xml"/></Relationships>
</file>

<file path=ppt/slides/_rels/slide462.xml.rels><?xml version="1.0" encoding="UTF-8" standalone="yes"?>
<Relationships xmlns="http://schemas.openxmlformats.org/package/2006/relationships"><Relationship Id="rId2" Type="http://schemas.openxmlformats.org/officeDocument/2006/relationships/image" Target="../media/image440.png"/><Relationship Id="rId1" Type="http://schemas.openxmlformats.org/officeDocument/2006/relationships/slideLayout" Target="../slideLayouts/slideLayout7.xml"/></Relationships>
</file>

<file path=ppt/slides/_rels/slide463.xml.rels><?xml version="1.0" encoding="UTF-8" standalone="yes"?>
<Relationships xmlns="http://schemas.openxmlformats.org/package/2006/relationships"><Relationship Id="rId2" Type="http://schemas.openxmlformats.org/officeDocument/2006/relationships/image" Target="../media/image441.png"/><Relationship Id="rId1" Type="http://schemas.openxmlformats.org/officeDocument/2006/relationships/slideLayout" Target="../slideLayouts/slideLayout7.xml"/></Relationships>
</file>

<file path=ppt/slides/_rels/slide464.xml.rels><?xml version="1.0" encoding="UTF-8" standalone="yes"?>
<Relationships xmlns="http://schemas.openxmlformats.org/package/2006/relationships"><Relationship Id="rId2" Type="http://schemas.openxmlformats.org/officeDocument/2006/relationships/image" Target="../media/image442.png"/><Relationship Id="rId1" Type="http://schemas.openxmlformats.org/officeDocument/2006/relationships/slideLayout" Target="../slideLayouts/slideLayout7.xml"/></Relationships>
</file>

<file path=ppt/slides/_rels/slide465.xml.rels><?xml version="1.0" encoding="UTF-8" standalone="yes"?>
<Relationships xmlns="http://schemas.openxmlformats.org/package/2006/relationships"><Relationship Id="rId2" Type="http://schemas.openxmlformats.org/officeDocument/2006/relationships/image" Target="../media/image443.png"/><Relationship Id="rId1" Type="http://schemas.openxmlformats.org/officeDocument/2006/relationships/slideLayout" Target="../slideLayouts/slideLayout7.xml"/></Relationships>
</file>

<file path=ppt/slides/_rels/slide466.xml.rels><?xml version="1.0" encoding="UTF-8" standalone="yes"?>
<Relationships xmlns="http://schemas.openxmlformats.org/package/2006/relationships"><Relationship Id="rId2" Type="http://schemas.openxmlformats.org/officeDocument/2006/relationships/image" Target="../media/image444.png"/><Relationship Id="rId1" Type="http://schemas.openxmlformats.org/officeDocument/2006/relationships/slideLayout" Target="../slideLayouts/slideLayout7.xml"/></Relationships>
</file>

<file path=ppt/slides/_rels/slide467.xml.rels><?xml version="1.0" encoding="UTF-8" standalone="yes"?>
<Relationships xmlns="http://schemas.openxmlformats.org/package/2006/relationships"><Relationship Id="rId2" Type="http://schemas.openxmlformats.org/officeDocument/2006/relationships/image" Target="../media/image445.png"/><Relationship Id="rId1" Type="http://schemas.openxmlformats.org/officeDocument/2006/relationships/slideLayout" Target="../slideLayouts/slideLayout7.xml"/></Relationships>
</file>

<file path=ppt/slides/_rels/slide468.xml.rels><?xml version="1.0" encoding="UTF-8" standalone="yes"?>
<Relationships xmlns="http://schemas.openxmlformats.org/package/2006/relationships"><Relationship Id="rId2" Type="http://schemas.openxmlformats.org/officeDocument/2006/relationships/image" Target="../media/image446.png"/><Relationship Id="rId1" Type="http://schemas.openxmlformats.org/officeDocument/2006/relationships/slideLayout" Target="../slideLayouts/slideLayout7.xml"/></Relationships>
</file>

<file path=ppt/slides/_rels/slide469.xml.rels><?xml version="1.0" encoding="UTF-8" standalone="yes"?>
<Relationships xmlns="http://schemas.openxmlformats.org/package/2006/relationships"><Relationship Id="rId2" Type="http://schemas.openxmlformats.org/officeDocument/2006/relationships/image" Target="../media/image447.png"/><Relationship Id="rId1" Type="http://schemas.openxmlformats.org/officeDocument/2006/relationships/slideLayout" Target="../slideLayouts/slideLayout7.xml"/></Relationships>
</file>

<file path=ppt/slides/_rels/slide470.xml.rels><?xml version="1.0" encoding="UTF-8" standalone="yes"?>
<Relationships xmlns="http://schemas.openxmlformats.org/package/2006/relationships"><Relationship Id="rId2" Type="http://schemas.openxmlformats.org/officeDocument/2006/relationships/image" Target="../media/image448.png"/><Relationship Id="rId1" Type="http://schemas.openxmlformats.org/officeDocument/2006/relationships/slideLayout" Target="../slideLayouts/slideLayout7.xml"/></Relationships>
</file>

<file path=ppt/slides/_rels/slide471.xml.rels><?xml version="1.0" encoding="UTF-8" standalone="yes"?>
<Relationships xmlns="http://schemas.openxmlformats.org/package/2006/relationships"><Relationship Id="rId2" Type="http://schemas.openxmlformats.org/officeDocument/2006/relationships/image" Target="../media/image449.png"/><Relationship Id="rId1" Type="http://schemas.openxmlformats.org/officeDocument/2006/relationships/slideLayout" Target="../slideLayouts/slideLayout7.xml"/></Relationships>
</file>

<file path=ppt/slides/_rels/slide472.xml.rels><?xml version="1.0" encoding="UTF-8" standalone="yes"?>
<Relationships xmlns="http://schemas.openxmlformats.org/package/2006/relationships"><Relationship Id="rId2" Type="http://schemas.openxmlformats.org/officeDocument/2006/relationships/image" Target="../media/image450.png"/><Relationship Id="rId1" Type="http://schemas.openxmlformats.org/officeDocument/2006/relationships/slideLayout" Target="../slideLayouts/slideLayout7.xml"/></Relationships>
</file>

<file path=ppt/slides/_rels/slide473.xml.rels><?xml version="1.0" encoding="UTF-8" standalone="yes"?>
<Relationships xmlns="http://schemas.openxmlformats.org/package/2006/relationships"><Relationship Id="rId2" Type="http://schemas.openxmlformats.org/officeDocument/2006/relationships/image" Target="../media/image451.png"/><Relationship Id="rId1" Type="http://schemas.openxmlformats.org/officeDocument/2006/relationships/slideLayout" Target="../slideLayouts/slideLayout7.xml"/></Relationships>
</file>

<file path=ppt/slides/_rels/slide474.xml.rels><?xml version="1.0" encoding="UTF-8" standalone="yes"?>
<Relationships xmlns="http://schemas.openxmlformats.org/package/2006/relationships"><Relationship Id="rId2" Type="http://schemas.openxmlformats.org/officeDocument/2006/relationships/image" Target="../media/image452.png"/><Relationship Id="rId1" Type="http://schemas.openxmlformats.org/officeDocument/2006/relationships/slideLayout" Target="../slideLayouts/slideLayout7.xml"/></Relationships>
</file>

<file path=ppt/slides/_rels/slide475.xml.rels><?xml version="1.0" encoding="UTF-8" standalone="yes"?>
<Relationships xmlns="http://schemas.openxmlformats.org/package/2006/relationships"><Relationship Id="rId2" Type="http://schemas.openxmlformats.org/officeDocument/2006/relationships/image" Target="../media/image453.png"/><Relationship Id="rId1" Type="http://schemas.openxmlformats.org/officeDocument/2006/relationships/slideLayout" Target="../slideLayouts/slideLayout7.xml"/></Relationships>
</file>

<file path=ppt/slides/_rels/slide476.xml.rels><?xml version="1.0" encoding="UTF-8" standalone="yes"?>
<Relationships xmlns="http://schemas.openxmlformats.org/package/2006/relationships"><Relationship Id="rId2" Type="http://schemas.openxmlformats.org/officeDocument/2006/relationships/image" Target="../media/image454.png"/><Relationship Id="rId1" Type="http://schemas.openxmlformats.org/officeDocument/2006/relationships/slideLayout" Target="../slideLayouts/slideLayout7.xml"/></Relationships>
</file>

<file path=ppt/slides/_rels/slide477.xml.rels><?xml version="1.0" encoding="UTF-8" standalone="yes"?>
<Relationships xmlns="http://schemas.openxmlformats.org/package/2006/relationships"><Relationship Id="rId2" Type="http://schemas.openxmlformats.org/officeDocument/2006/relationships/image" Target="../media/image455.png"/><Relationship Id="rId1" Type="http://schemas.openxmlformats.org/officeDocument/2006/relationships/slideLayout" Target="../slideLayouts/slideLayout7.xml"/></Relationships>
</file>

<file path=ppt/slides/_rels/slide478.xml.rels><?xml version="1.0" encoding="UTF-8" standalone="yes"?>
<Relationships xmlns="http://schemas.openxmlformats.org/package/2006/relationships"><Relationship Id="rId2" Type="http://schemas.openxmlformats.org/officeDocument/2006/relationships/image" Target="../media/image456.png"/><Relationship Id="rId1" Type="http://schemas.openxmlformats.org/officeDocument/2006/relationships/slideLayout" Target="../slideLayouts/slideLayout7.xml"/></Relationships>
</file>

<file path=ppt/slides/_rels/slide479.xml.rels><?xml version="1.0" encoding="UTF-8" standalone="yes"?>
<Relationships xmlns="http://schemas.openxmlformats.org/package/2006/relationships"><Relationship Id="rId2" Type="http://schemas.openxmlformats.org/officeDocument/2006/relationships/image" Target="../media/image457.png"/><Relationship Id="rId1" Type="http://schemas.openxmlformats.org/officeDocument/2006/relationships/slideLayout" Target="../slideLayouts/slideLayout7.xml"/></Relationships>
</file>

<file path=ppt/slides/_rels/slide480.xml.rels><?xml version="1.0" encoding="UTF-8" standalone="yes"?>
<Relationships xmlns="http://schemas.openxmlformats.org/package/2006/relationships"><Relationship Id="rId2" Type="http://schemas.openxmlformats.org/officeDocument/2006/relationships/image" Target="../media/image458.png"/><Relationship Id="rId1" Type="http://schemas.openxmlformats.org/officeDocument/2006/relationships/slideLayout" Target="../slideLayouts/slideLayout7.xml"/></Relationships>
</file>

<file path=ppt/slides/_rels/slide481.xml.rels><?xml version="1.0" encoding="UTF-8" standalone="yes"?>
<Relationships xmlns="http://schemas.openxmlformats.org/package/2006/relationships"><Relationship Id="rId2" Type="http://schemas.openxmlformats.org/officeDocument/2006/relationships/image" Target="../media/image459.png"/><Relationship Id="rId1" Type="http://schemas.openxmlformats.org/officeDocument/2006/relationships/slideLayout" Target="../slideLayouts/slideLayout7.xml"/></Relationships>
</file>

<file path=ppt/slides/_rels/slide482.xml.rels><?xml version="1.0" encoding="UTF-8" standalone="yes"?>
<Relationships xmlns="http://schemas.openxmlformats.org/package/2006/relationships"><Relationship Id="rId2" Type="http://schemas.openxmlformats.org/officeDocument/2006/relationships/image" Target="../media/image460.png"/><Relationship Id="rId1" Type="http://schemas.openxmlformats.org/officeDocument/2006/relationships/slideLayout" Target="../slideLayouts/slideLayout7.xml"/></Relationships>
</file>

<file path=ppt/slides/_rels/slide483.xml.rels><?xml version="1.0" encoding="UTF-8" standalone="yes"?>
<Relationships xmlns="http://schemas.openxmlformats.org/package/2006/relationships"><Relationship Id="rId2" Type="http://schemas.openxmlformats.org/officeDocument/2006/relationships/image" Target="../media/image461.png"/><Relationship Id="rId1" Type="http://schemas.openxmlformats.org/officeDocument/2006/relationships/slideLayout" Target="../slideLayouts/slideLayout7.xml"/></Relationships>
</file>

<file path=ppt/slides/_rels/slide484.xml.rels><?xml version="1.0" encoding="UTF-8" standalone="yes"?>
<Relationships xmlns="http://schemas.openxmlformats.org/package/2006/relationships"><Relationship Id="rId2" Type="http://schemas.openxmlformats.org/officeDocument/2006/relationships/image" Target="../media/image462.png"/><Relationship Id="rId1" Type="http://schemas.openxmlformats.org/officeDocument/2006/relationships/slideLayout" Target="../slideLayouts/slideLayout7.xml"/></Relationships>
</file>

<file path=ppt/slides/_rels/slide485.xml.rels><?xml version="1.0" encoding="UTF-8" standalone="yes"?>
<Relationships xmlns="http://schemas.openxmlformats.org/package/2006/relationships"><Relationship Id="rId2" Type="http://schemas.openxmlformats.org/officeDocument/2006/relationships/image" Target="../media/image463.png"/><Relationship Id="rId1" Type="http://schemas.openxmlformats.org/officeDocument/2006/relationships/slideLayout" Target="../slideLayouts/slideLayout7.xml"/></Relationships>
</file>

<file path=ppt/slides/_rels/slide486.xml.rels><?xml version="1.0" encoding="UTF-8" standalone="yes"?>
<Relationships xmlns="http://schemas.openxmlformats.org/package/2006/relationships"><Relationship Id="rId2" Type="http://schemas.openxmlformats.org/officeDocument/2006/relationships/image" Target="../media/image464.png"/><Relationship Id="rId1" Type="http://schemas.openxmlformats.org/officeDocument/2006/relationships/slideLayout" Target="../slideLayouts/slideLayout7.xml"/></Relationships>
</file>

<file path=ppt/slides/_rels/slide487.xml.rels><?xml version="1.0" encoding="UTF-8" standalone="yes"?>
<Relationships xmlns="http://schemas.openxmlformats.org/package/2006/relationships"><Relationship Id="rId2" Type="http://schemas.openxmlformats.org/officeDocument/2006/relationships/image" Target="../media/image465.png"/><Relationship Id="rId1" Type="http://schemas.openxmlformats.org/officeDocument/2006/relationships/slideLayout" Target="../slideLayouts/slideLayout7.xml"/></Relationships>
</file>

<file path=ppt/slides/_rels/slide488.xml.rels><?xml version="1.0" encoding="UTF-8" standalone="yes"?>
<Relationships xmlns="http://schemas.openxmlformats.org/package/2006/relationships"><Relationship Id="rId2" Type="http://schemas.openxmlformats.org/officeDocument/2006/relationships/image" Target="../media/image466.png"/><Relationship Id="rId1" Type="http://schemas.openxmlformats.org/officeDocument/2006/relationships/slideLayout" Target="../slideLayouts/slideLayout7.xml"/></Relationships>
</file>

<file path=ppt/slides/_rels/slide489.xml.rels><?xml version="1.0" encoding="UTF-8" standalone="yes"?>
<Relationships xmlns="http://schemas.openxmlformats.org/package/2006/relationships"><Relationship Id="rId2" Type="http://schemas.openxmlformats.org/officeDocument/2006/relationships/image" Target="../media/image467.png"/><Relationship Id="rId1" Type="http://schemas.openxmlformats.org/officeDocument/2006/relationships/slideLayout" Target="../slideLayouts/slideLayout7.xml"/></Relationships>
</file>

<file path=ppt/slides/_rels/slide490.xml.rels><?xml version="1.0" encoding="UTF-8" standalone="yes"?>
<Relationships xmlns="http://schemas.openxmlformats.org/package/2006/relationships"><Relationship Id="rId2" Type="http://schemas.openxmlformats.org/officeDocument/2006/relationships/image" Target="../media/image468.png"/><Relationship Id="rId1" Type="http://schemas.openxmlformats.org/officeDocument/2006/relationships/slideLayout" Target="../slideLayouts/slideLayout7.xml"/></Relationships>
</file>

<file path=ppt/slides/_rels/slide491.xml.rels><?xml version="1.0" encoding="UTF-8" standalone="yes"?>
<Relationships xmlns="http://schemas.openxmlformats.org/package/2006/relationships"><Relationship Id="rId2" Type="http://schemas.openxmlformats.org/officeDocument/2006/relationships/image" Target="../media/image469.png"/><Relationship Id="rId1" Type="http://schemas.openxmlformats.org/officeDocument/2006/relationships/slideLayout" Target="../slideLayouts/slideLayout7.xml"/></Relationships>
</file>

<file path=ppt/slides/_rels/slide492.xml.rels><?xml version="1.0" encoding="UTF-8" standalone="yes"?>
<Relationships xmlns="http://schemas.openxmlformats.org/package/2006/relationships"><Relationship Id="rId2" Type="http://schemas.openxmlformats.org/officeDocument/2006/relationships/image" Target="../media/image470.png"/><Relationship Id="rId1" Type="http://schemas.openxmlformats.org/officeDocument/2006/relationships/slideLayout" Target="../slideLayouts/slideLayout7.xml"/></Relationships>
</file>

<file path=ppt/slides/_rels/slide493.xml.rels><?xml version="1.0" encoding="UTF-8" standalone="yes"?>
<Relationships xmlns="http://schemas.openxmlformats.org/package/2006/relationships"><Relationship Id="rId2" Type="http://schemas.openxmlformats.org/officeDocument/2006/relationships/image" Target="../media/image471.png"/><Relationship Id="rId1" Type="http://schemas.openxmlformats.org/officeDocument/2006/relationships/slideLayout" Target="../slideLayouts/slideLayout7.xml"/></Relationships>
</file>

<file path=ppt/slides/_rels/slide494.xml.rels><?xml version="1.0" encoding="UTF-8" standalone="yes"?>
<Relationships xmlns="http://schemas.openxmlformats.org/package/2006/relationships"><Relationship Id="rId2" Type="http://schemas.openxmlformats.org/officeDocument/2006/relationships/image" Target="../media/image472.png"/><Relationship Id="rId1" Type="http://schemas.openxmlformats.org/officeDocument/2006/relationships/slideLayout" Target="../slideLayouts/slideLayout7.xml"/></Relationships>
</file>

<file path=ppt/slides/_rels/slide495.xml.rels><?xml version="1.0" encoding="UTF-8" standalone="yes"?>
<Relationships xmlns="http://schemas.openxmlformats.org/package/2006/relationships"><Relationship Id="rId2" Type="http://schemas.openxmlformats.org/officeDocument/2006/relationships/image" Target="../media/image473.png"/><Relationship Id="rId1" Type="http://schemas.openxmlformats.org/officeDocument/2006/relationships/slideLayout" Target="../slideLayouts/slideLayout7.xml"/></Relationships>
</file>

<file path=ppt/slides/_rels/slide496.xml.rels><?xml version="1.0" encoding="UTF-8" standalone="yes"?>
<Relationships xmlns="http://schemas.openxmlformats.org/package/2006/relationships"><Relationship Id="rId2" Type="http://schemas.openxmlformats.org/officeDocument/2006/relationships/image" Target="../media/image474.png"/><Relationship Id="rId1" Type="http://schemas.openxmlformats.org/officeDocument/2006/relationships/slideLayout" Target="../slideLayouts/slideLayout7.xml"/></Relationships>
</file>

<file path=ppt/slides/_rels/slide497.xml.rels><?xml version="1.0" encoding="UTF-8" standalone="yes"?>
<Relationships xmlns="http://schemas.openxmlformats.org/package/2006/relationships"><Relationship Id="rId2" Type="http://schemas.openxmlformats.org/officeDocument/2006/relationships/image" Target="../media/image475.png"/><Relationship Id="rId1" Type="http://schemas.openxmlformats.org/officeDocument/2006/relationships/slideLayout" Target="../slideLayouts/slideLayout7.xml"/></Relationships>
</file>

<file path=ppt/slides/_rels/slide498.xml.rels><?xml version="1.0" encoding="UTF-8" standalone="yes"?>
<Relationships xmlns="http://schemas.openxmlformats.org/package/2006/relationships"><Relationship Id="rId2" Type="http://schemas.openxmlformats.org/officeDocument/2006/relationships/image" Target="../media/image476.png"/><Relationship Id="rId1" Type="http://schemas.openxmlformats.org/officeDocument/2006/relationships/slideLayout" Target="../slideLayouts/slideLayout7.xml"/></Relationships>
</file>

<file path=ppt/slides/_rels/slide499.xml.rels><?xml version="1.0" encoding="UTF-8" standalone="yes"?>
<Relationships xmlns="http://schemas.openxmlformats.org/package/2006/relationships"><Relationship Id="rId2" Type="http://schemas.openxmlformats.org/officeDocument/2006/relationships/image" Target="../media/image477.png"/><Relationship Id="rId1" Type="http://schemas.openxmlformats.org/officeDocument/2006/relationships/slideLayout" Target="../slideLayouts/slideLayout7.xml"/></Relationships>
</file>

<file path=ppt/slides/_rels/slide500.xml.rels><?xml version="1.0" encoding="UTF-8" standalone="yes"?>
<Relationships xmlns="http://schemas.openxmlformats.org/package/2006/relationships"><Relationship Id="rId2" Type="http://schemas.openxmlformats.org/officeDocument/2006/relationships/image" Target="../media/image478.png"/><Relationship Id="rId1" Type="http://schemas.openxmlformats.org/officeDocument/2006/relationships/slideLayout" Target="../slideLayouts/slideLayout7.xml"/></Relationships>
</file>

<file path=ppt/slides/_rels/slide501.xml.rels><?xml version="1.0" encoding="UTF-8" standalone="yes"?>
<Relationships xmlns="http://schemas.openxmlformats.org/package/2006/relationships"><Relationship Id="rId2" Type="http://schemas.openxmlformats.org/officeDocument/2006/relationships/image" Target="../media/image479.png"/><Relationship Id="rId1" Type="http://schemas.openxmlformats.org/officeDocument/2006/relationships/slideLayout" Target="../slideLayouts/slideLayout7.xml"/></Relationships>
</file>

<file path=ppt/slides/_rels/slide502.xml.rels><?xml version="1.0" encoding="UTF-8" standalone="yes"?>
<Relationships xmlns="http://schemas.openxmlformats.org/package/2006/relationships"><Relationship Id="rId2" Type="http://schemas.openxmlformats.org/officeDocument/2006/relationships/image" Target="../media/image480.png"/><Relationship Id="rId1" Type="http://schemas.openxmlformats.org/officeDocument/2006/relationships/slideLayout" Target="../slideLayouts/slideLayout7.xml"/></Relationships>
</file>

<file path=ppt/slides/_rels/slide503.xml.rels><?xml version="1.0" encoding="UTF-8" standalone="yes"?>
<Relationships xmlns="http://schemas.openxmlformats.org/package/2006/relationships"><Relationship Id="rId2" Type="http://schemas.openxmlformats.org/officeDocument/2006/relationships/image" Target="../media/image481.png"/><Relationship Id="rId1" Type="http://schemas.openxmlformats.org/officeDocument/2006/relationships/slideLayout" Target="../slideLayouts/slideLayout7.xml"/></Relationships>
</file>

<file path=ppt/slides/_rels/slide504.xml.rels><?xml version="1.0" encoding="UTF-8" standalone="yes"?>
<Relationships xmlns="http://schemas.openxmlformats.org/package/2006/relationships"><Relationship Id="rId2" Type="http://schemas.openxmlformats.org/officeDocument/2006/relationships/image" Target="../media/image482.png"/><Relationship Id="rId1" Type="http://schemas.openxmlformats.org/officeDocument/2006/relationships/slideLayout" Target="../slideLayouts/slideLayout7.xml"/></Relationships>
</file>

<file path=ppt/slides/_rels/slide505.xml.rels><?xml version="1.0" encoding="UTF-8" standalone="yes"?>
<Relationships xmlns="http://schemas.openxmlformats.org/package/2006/relationships"><Relationship Id="rId2" Type="http://schemas.openxmlformats.org/officeDocument/2006/relationships/image" Target="../media/image483.png"/><Relationship Id="rId1" Type="http://schemas.openxmlformats.org/officeDocument/2006/relationships/slideLayout" Target="../slideLayouts/slideLayout7.xml"/></Relationships>
</file>

<file path=ppt/slides/_rels/slide506.xml.rels><?xml version="1.0" encoding="UTF-8" standalone="yes"?>
<Relationships xmlns="http://schemas.openxmlformats.org/package/2006/relationships"><Relationship Id="rId2" Type="http://schemas.openxmlformats.org/officeDocument/2006/relationships/image" Target="../media/image484.png"/><Relationship Id="rId1" Type="http://schemas.openxmlformats.org/officeDocument/2006/relationships/slideLayout" Target="../slideLayouts/slideLayout7.xml"/></Relationships>
</file>

<file path=ppt/slides/_rels/slide507.xml.rels><?xml version="1.0" encoding="UTF-8" standalone="yes"?>
<Relationships xmlns="http://schemas.openxmlformats.org/package/2006/relationships"><Relationship Id="rId2" Type="http://schemas.openxmlformats.org/officeDocument/2006/relationships/image" Target="../media/image485.png"/><Relationship Id="rId1" Type="http://schemas.openxmlformats.org/officeDocument/2006/relationships/slideLayout" Target="../slideLayouts/slideLayout7.xml"/></Relationships>
</file>

<file path=ppt/slides/_rels/slide508.xml.rels><?xml version="1.0" encoding="UTF-8" standalone="yes"?>
<Relationships xmlns="http://schemas.openxmlformats.org/package/2006/relationships"><Relationship Id="rId2" Type="http://schemas.openxmlformats.org/officeDocument/2006/relationships/image" Target="../media/image486.png"/><Relationship Id="rId1" Type="http://schemas.openxmlformats.org/officeDocument/2006/relationships/slideLayout" Target="../slideLayouts/slideLayout7.xml"/></Relationships>
</file>

<file path=ppt/slides/_rels/slide509.xml.rels><?xml version="1.0" encoding="UTF-8" standalone="yes"?>
<Relationships xmlns="http://schemas.openxmlformats.org/package/2006/relationships"><Relationship Id="rId2" Type="http://schemas.openxmlformats.org/officeDocument/2006/relationships/image" Target="../media/image487.png"/><Relationship Id="rId1" Type="http://schemas.openxmlformats.org/officeDocument/2006/relationships/slideLayout" Target="../slideLayouts/slideLayout7.xml"/></Relationships>
</file>

<file path=ppt/slides/_rels/slide510.xml.rels><?xml version="1.0" encoding="UTF-8" standalone="yes"?>
<Relationships xmlns="http://schemas.openxmlformats.org/package/2006/relationships"><Relationship Id="rId2" Type="http://schemas.openxmlformats.org/officeDocument/2006/relationships/image" Target="../media/image488.png"/><Relationship Id="rId1" Type="http://schemas.openxmlformats.org/officeDocument/2006/relationships/slideLayout" Target="../slideLayouts/slideLayout7.xml"/></Relationships>
</file>

<file path=ppt/slides/_rels/slide511.xml.rels><?xml version="1.0" encoding="UTF-8" standalone="yes"?>
<Relationships xmlns="http://schemas.openxmlformats.org/package/2006/relationships"><Relationship Id="rId2" Type="http://schemas.openxmlformats.org/officeDocument/2006/relationships/image" Target="../media/image489.png"/><Relationship Id="rId1" Type="http://schemas.openxmlformats.org/officeDocument/2006/relationships/slideLayout" Target="../slideLayouts/slideLayout7.xml"/></Relationships>
</file>

<file path=ppt/slides/_rels/slide512.xml.rels><?xml version="1.0" encoding="UTF-8" standalone="yes"?>
<Relationships xmlns="http://schemas.openxmlformats.org/package/2006/relationships"><Relationship Id="rId2" Type="http://schemas.openxmlformats.org/officeDocument/2006/relationships/image" Target="../media/image490.png"/><Relationship Id="rId1" Type="http://schemas.openxmlformats.org/officeDocument/2006/relationships/slideLayout" Target="../slideLayouts/slideLayout7.xml"/></Relationships>
</file>

<file path=ppt/slides/_rels/slide513.xml.rels><?xml version="1.0" encoding="UTF-8" standalone="yes"?>
<Relationships xmlns="http://schemas.openxmlformats.org/package/2006/relationships"><Relationship Id="rId2" Type="http://schemas.openxmlformats.org/officeDocument/2006/relationships/image" Target="../media/image491.png"/><Relationship Id="rId1" Type="http://schemas.openxmlformats.org/officeDocument/2006/relationships/slideLayout" Target="../slideLayouts/slideLayout7.xml"/></Relationships>
</file>

<file path=ppt/slides/_rels/slide514.xml.rels><?xml version="1.0" encoding="UTF-8" standalone="yes"?>
<Relationships xmlns="http://schemas.openxmlformats.org/package/2006/relationships"><Relationship Id="rId2" Type="http://schemas.openxmlformats.org/officeDocument/2006/relationships/image" Target="../media/image492.png"/><Relationship Id="rId1" Type="http://schemas.openxmlformats.org/officeDocument/2006/relationships/slideLayout" Target="../slideLayouts/slideLayout7.xml"/></Relationships>
</file>

<file path=ppt/slides/_rels/slide515.xml.rels><?xml version="1.0" encoding="UTF-8" standalone="yes"?>
<Relationships xmlns="http://schemas.openxmlformats.org/package/2006/relationships"><Relationship Id="rId2" Type="http://schemas.openxmlformats.org/officeDocument/2006/relationships/image" Target="../media/image493.png"/><Relationship Id="rId1" Type="http://schemas.openxmlformats.org/officeDocument/2006/relationships/slideLayout" Target="../slideLayouts/slideLayout7.xml"/></Relationships>
</file>

<file path=ppt/slides/_rels/slide5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7.xml.rels><?xml version="1.0" encoding="UTF-8" standalone="yes"?>
<Relationships xmlns="http://schemas.openxmlformats.org/package/2006/relationships"><Relationship Id="rId2" Type="http://schemas.openxmlformats.org/officeDocument/2006/relationships/image" Target="../media/image494.png"/><Relationship Id="rId1" Type="http://schemas.openxmlformats.org/officeDocument/2006/relationships/slideLayout" Target="../slideLayouts/slideLayout7.xml"/></Relationships>
</file>

<file path=ppt/slides/_rels/slide518.xml.rels><?xml version="1.0" encoding="UTF-8" standalone="yes"?>
<Relationships xmlns="http://schemas.openxmlformats.org/package/2006/relationships"><Relationship Id="rId2" Type="http://schemas.openxmlformats.org/officeDocument/2006/relationships/image" Target="../media/image495.png"/><Relationship Id="rId1" Type="http://schemas.openxmlformats.org/officeDocument/2006/relationships/slideLayout" Target="../slideLayouts/slideLayout7.xml"/></Relationships>
</file>

<file path=ppt/slides/_rels/slide519.xml.rels><?xml version="1.0" encoding="UTF-8" standalone="yes"?>
<Relationships xmlns="http://schemas.openxmlformats.org/package/2006/relationships"><Relationship Id="rId2" Type="http://schemas.openxmlformats.org/officeDocument/2006/relationships/image" Target="../media/image496.png"/><Relationship Id="rId1" Type="http://schemas.openxmlformats.org/officeDocument/2006/relationships/slideLayout" Target="../slideLayouts/slideLayout7.xml"/></Relationships>
</file>

<file path=ppt/slides/_rels/slide520.xml.rels><?xml version="1.0" encoding="UTF-8" standalone="yes"?>
<Relationships xmlns="http://schemas.openxmlformats.org/package/2006/relationships"><Relationship Id="rId2" Type="http://schemas.openxmlformats.org/officeDocument/2006/relationships/image" Target="../media/image497.png"/><Relationship Id="rId1" Type="http://schemas.openxmlformats.org/officeDocument/2006/relationships/slideLayout" Target="../slideLayouts/slideLayout7.xml"/></Relationships>
</file>

<file path=ppt/slides/_rels/slide521.xml.rels><?xml version="1.0" encoding="UTF-8" standalone="yes"?>
<Relationships xmlns="http://schemas.openxmlformats.org/package/2006/relationships"><Relationship Id="rId2" Type="http://schemas.openxmlformats.org/officeDocument/2006/relationships/image" Target="../media/image498.png"/><Relationship Id="rId1" Type="http://schemas.openxmlformats.org/officeDocument/2006/relationships/slideLayout" Target="../slideLayouts/slideLayout7.xml"/></Relationships>
</file>

<file path=ppt/slides/_rels/slide522.xml.rels><?xml version="1.0" encoding="UTF-8" standalone="yes"?>
<Relationships xmlns="http://schemas.openxmlformats.org/package/2006/relationships"><Relationship Id="rId2" Type="http://schemas.openxmlformats.org/officeDocument/2006/relationships/image" Target="../media/image499.png"/><Relationship Id="rId1" Type="http://schemas.openxmlformats.org/officeDocument/2006/relationships/slideLayout" Target="../slideLayouts/slideLayout7.xml"/></Relationships>
</file>

<file path=ppt/slides/_rels/slide523.xml.rels><?xml version="1.0" encoding="UTF-8" standalone="yes"?>
<Relationships xmlns="http://schemas.openxmlformats.org/package/2006/relationships"><Relationship Id="rId2" Type="http://schemas.openxmlformats.org/officeDocument/2006/relationships/image" Target="../media/image500.png"/><Relationship Id="rId1" Type="http://schemas.openxmlformats.org/officeDocument/2006/relationships/slideLayout" Target="../slideLayouts/slideLayout7.xml"/></Relationships>
</file>

<file path=ppt/slides/_rels/slide524.xml.rels><?xml version="1.0" encoding="UTF-8" standalone="yes"?>
<Relationships xmlns="http://schemas.openxmlformats.org/package/2006/relationships"><Relationship Id="rId2" Type="http://schemas.openxmlformats.org/officeDocument/2006/relationships/image" Target="../media/image501.png"/><Relationship Id="rId1" Type="http://schemas.openxmlformats.org/officeDocument/2006/relationships/slideLayout" Target="../slideLayouts/slideLayout7.xml"/></Relationships>
</file>

<file path=ppt/slides/_rels/slide525.xml.rels><?xml version="1.0" encoding="UTF-8" standalone="yes"?>
<Relationships xmlns="http://schemas.openxmlformats.org/package/2006/relationships"><Relationship Id="rId2" Type="http://schemas.openxmlformats.org/officeDocument/2006/relationships/image" Target="../media/image502.png"/><Relationship Id="rId1" Type="http://schemas.openxmlformats.org/officeDocument/2006/relationships/slideLayout" Target="../slideLayouts/slideLayout7.xml"/></Relationships>
</file>

<file path=ppt/slides/_rels/slide526.xml.rels><?xml version="1.0" encoding="UTF-8" standalone="yes"?>
<Relationships xmlns="http://schemas.openxmlformats.org/package/2006/relationships"><Relationship Id="rId2" Type="http://schemas.openxmlformats.org/officeDocument/2006/relationships/image" Target="../media/image503.png"/><Relationship Id="rId1" Type="http://schemas.openxmlformats.org/officeDocument/2006/relationships/slideLayout" Target="../slideLayouts/slideLayout7.xml"/></Relationships>
</file>

<file path=ppt/slides/_rels/slide527.xml.rels><?xml version="1.0" encoding="UTF-8" standalone="yes"?>
<Relationships xmlns="http://schemas.openxmlformats.org/package/2006/relationships"><Relationship Id="rId2" Type="http://schemas.openxmlformats.org/officeDocument/2006/relationships/image" Target="../media/image504.png"/><Relationship Id="rId1" Type="http://schemas.openxmlformats.org/officeDocument/2006/relationships/slideLayout" Target="../slideLayouts/slideLayout7.xml"/></Relationships>
</file>

<file path=ppt/slides/_rels/slide528.xml.rels><?xml version="1.0" encoding="UTF-8" standalone="yes"?>
<Relationships xmlns="http://schemas.openxmlformats.org/package/2006/relationships"><Relationship Id="rId2" Type="http://schemas.openxmlformats.org/officeDocument/2006/relationships/image" Target="../media/image505.png"/><Relationship Id="rId1" Type="http://schemas.openxmlformats.org/officeDocument/2006/relationships/slideLayout" Target="../slideLayouts/slideLayout7.xml"/></Relationships>
</file>

<file path=ppt/slides/_rels/slide529.xml.rels><?xml version="1.0" encoding="UTF-8" standalone="yes"?>
<Relationships xmlns="http://schemas.openxmlformats.org/package/2006/relationships"><Relationship Id="rId2" Type="http://schemas.openxmlformats.org/officeDocument/2006/relationships/image" Target="../media/image506.png"/><Relationship Id="rId1" Type="http://schemas.openxmlformats.org/officeDocument/2006/relationships/slideLayout" Target="../slideLayouts/slideLayout7.xml"/></Relationships>
</file>

<file path=ppt/slides/_rels/slide530.xml.rels><?xml version="1.0" encoding="UTF-8" standalone="yes"?>
<Relationships xmlns="http://schemas.openxmlformats.org/package/2006/relationships"><Relationship Id="rId2" Type="http://schemas.openxmlformats.org/officeDocument/2006/relationships/image" Target="../media/image507.png"/><Relationship Id="rId1" Type="http://schemas.openxmlformats.org/officeDocument/2006/relationships/slideLayout" Target="../slideLayouts/slideLayout7.xml"/></Relationships>
</file>

<file path=ppt/slides/_rels/slide531.xml.rels><?xml version="1.0" encoding="UTF-8" standalone="yes"?>
<Relationships xmlns="http://schemas.openxmlformats.org/package/2006/relationships"><Relationship Id="rId2" Type="http://schemas.openxmlformats.org/officeDocument/2006/relationships/image" Target="../media/image508.png"/><Relationship Id="rId1" Type="http://schemas.openxmlformats.org/officeDocument/2006/relationships/slideLayout" Target="../slideLayouts/slideLayout7.xml"/></Relationships>
</file>

<file path=ppt/slides/_rels/slide532.xml.rels><?xml version="1.0" encoding="UTF-8" standalone="yes"?>
<Relationships xmlns="http://schemas.openxmlformats.org/package/2006/relationships"><Relationship Id="rId2" Type="http://schemas.openxmlformats.org/officeDocument/2006/relationships/image" Target="../media/image509.png"/><Relationship Id="rId1" Type="http://schemas.openxmlformats.org/officeDocument/2006/relationships/slideLayout" Target="../slideLayouts/slideLayout7.xml"/></Relationships>
</file>

<file path=ppt/slides/_rels/slide533.xml.rels><?xml version="1.0" encoding="UTF-8" standalone="yes"?>
<Relationships xmlns="http://schemas.openxmlformats.org/package/2006/relationships"><Relationship Id="rId2" Type="http://schemas.openxmlformats.org/officeDocument/2006/relationships/image" Target="../media/image510.png"/><Relationship Id="rId1" Type="http://schemas.openxmlformats.org/officeDocument/2006/relationships/slideLayout" Target="../slideLayouts/slideLayout7.xml"/></Relationships>
</file>

<file path=ppt/slides/_rels/slide534.xml.rels><?xml version="1.0" encoding="UTF-8" standalone="yes"?>
<Relationships xmlns="http://schemas.openxmlformats.org/package/2006/relationships"><Relationship Id="rId2" Type="http://schemas.openxmlformats.org/officeDocument/2006/relationships/image" Target="../media/image511.png"/><Relationship Id="rId1" Type="http://schemas.openxmlformats.org/officeDocument/2006/relationships/slideLayout" Target="../slideLayouts/slideLayout7.xml"/></Relationships>
</file>

<file path=ppt/slides/_rels/slide535.xml.rels><?xml version="1.0" encoding="UTF-8" standalone="yes"?>
<Relationships xmlns="http://schemas.openxmlformats.org/package/2006/relationships"><Relationship Id="rId2" Type="http://schemas.openxmlformats.org/officeDocument/2006/relationships/image" Target="../media/image512.png"/><Relationship Id="rId1" Type="http://schemas.openxmlformats.org/officeDocument/2006/relationships/slideLayout" Target="../slideLayouts/slideLayout7.xml"/></Relationships>
</file>

<file path=ppt/slides/_rels/slide536.xml.rels><?xml version="1.0" encoding="UTF-8" standalone="yes"?>
<Relationships xmlns="http://schemas.openxmlformats.org/package/2006/relationships"><Relationship Id="rId2" Type="http://schemas.openxmlformats.org/officeDocument/2006/relationships/image" Target="../media/image513.png"/><Relationship Id="rId1" Type="http://schemas.openxmlformats.org/officeDocument/2006/relationships/slideLayout" Target="../slideLayouts/slideLayout7.xml"/></Relationships>
</file>

<file path=ppt/slides/_rels/slide537.xml.rels><?xml version="1.0" encoding="UTF-8" standalone="yes"?>
<Relationships xmlns="http://schemas.openxmlformats.org/package/2006/relationships"><Relationship Id="rId2" Type="http://schemas.openxmlformats.org/officeDocument/2006/relationships/image" Target="../media/image514.png"/><Relationship Id="rId1" Type="http://schemas.openxmlformats.org/officeDocument/2006/relationships/slideLayout" Target="../slideLayouts/slideLayout7.xml"/></Relationships>
</file>

<file path=ppt/slides/_rels/slide538.xml.rels><?xml version="1.0" encoding="UTF-8" standalone="yes"?>
<Relationships xmlns="http://schemas.openxmlformats.org/package/2006/relationships"><Relationship Id="rId2" Type="http://schemas.openxmlformats.org/officeDocument/2006/relationships/image" Target="../media/image515.png"/><Relationship Id="rId1" Type="http://schemas.openxmlformats.org/officeDocument/2006/relationships/slideLayout" Target="../slideLayouts/slideLayout7.xml"/></Relationships>
</file>

<file path=ppt/slides/_rels/slide539.xml.rels><?xml version="1.0" encoding="UTF-8" standalone="yes"?>
<Relationships xmlns="http://schemas.openxmlformats.org/package/2006/relationships"><Relationship Id="rId2" Type="http://schemas.openxmlformats.org/officeDocument/2006/relationships/image" Target="../media/image516.png"/><Relationship Id="rId1" Type="http://schemas.openxmlformats.org/officeDocument/2006/relationships/slideLayout" Target="../slideLayouts/slideLayout7.xml"/></Relationships>
</file>

<file path=ppt/slides/_rels/slide540.xml.rels><?xml version="1.0" encoding="UTF-8" standalone="yes"?>
<Relationships xmlns="http://schemas.openxmlformats.org/package/2006/relationships"><Relationship Id="rId2" Type="http://schemas.openxmlformats.org/officeDocument/2006/relationships/image" Target="../media/image517.png"/><Relationship Id="rId1" Type="http://schemas.openxmlformats.org/officeDocument/2006/relationships/slideLayout" Target="../slideLayouts/slideLayout7.xml"/></Relationships>
</file>

<file path=ppt/slides/_rels/slide541.xml.rels><?xml version="1.0" encoding="UTF-8" standalone="yes"?>
<Relationships xmlns="http://schemas.openxmlformats.org/package/2006/relationships"><Relationship Id="rId2" Type="http://schemas.openxmlformats.org/officeDocument/2006/relationships/image" Target="../media/image518.png"/><Relationship Id="rId1" Type="http://schemas.openxmlformats.org/officeDocument/2006/relationships/slideLayout" Target="../slideLayouts/slideLayout7.xml"/></Relationships>
</file>

<file path=ppt/slides/_rels/slide542.xml.rels><?xml version="1.0" encoding="UTF-8" standalone="yes"?>
<Relationships xmlns="http://schemas.openxmlformats.org/package/2006/relationships"><Relationship Id="rId2" Type="http://schemas.openxmlformats.org/officeDocument/2006/relationships/image" Target="../media/image519.png"/><Relationship Id="rId1" Type="http://schemas.openxmlformats.org/officeDocument/2006/relationships/slideLayout" Target="../slideLayouts/slideLayout7.xml"/></Relationships>
</file>

<file path=ppt/slides/_rels/slide543.xml.rels><?xml version="1.0" encoding="UTF-8" standalone="yes"?>
<Relationships xmlns="http://schemas.openxmlformats.org/package/2006/relationships"><Relationship Id="rId2" Type="http://schemas.openxmlformats.org/officeDocument/2006/relationships/image" Target="../media/image520.png"/><Relationship Id="rId1" Type="http://schemas.openxmlformats.org/officeDocument/2006/relationships/slideLayout" Target="../slideLayouts/slideLayout7.xml"/></Relationships>
</file>

<file path=ppt/slides/_rels/slide544.xml.rels><?xml version="1.0" encoding="UTF-8" standalone="yes"?>
<Relationships xmlns="http://schemas.openxmlformats.org/package/2006/relationships"><Relationship Id="rId2" Type="http://schemas.openxmlformats.org/officeDocument/2006/relationships/image" Target="../media/image521.png"/><Relationship Id="rId1" Type="http://schemas.openxmlformats.org/officeDocument/2006/relationships/slideLayout" Target="../slideLayouts/slideLayout7.xml"/></Relationships>
</file>

<file path=ppt/slides/_rels/slide545.xml.rels><?xml version="1.0" encoding="UTF-8" standalone="yes"?>
<Relationships xmlns="http://schemas.openxmlformats.org/package/2006/relationships"><Relationship Id="rId2" Type="http://schemas.openxmlformats.org/officeDocument/2006/relationships/image" Target="../media/image522.png"/><Relationship Id="rId1" Type="http://schemas.openxmlformats.org/officeDocument/2006/relationships/slideLayout" Target="../slideLayouts/slideLayout7.xml"/></Relationships>
</file>

<file path=ppt/slides/_rels/slide546.xml.rels><?xml version="1.0" encoding="UTF-8" standalone="yes"?>
<Relationships xmlns="http://schemas.openxmlformats.org/package/2006/relationships"><Relationship Id="rId2" Type="http://schemas.openxmlformats.org/officeDocument/2006/relationships/image" Target="../media/image523.png"/><Relationship Id="rId1" Type="http://schemas.openxmlformats.org/officeDocument/2006/relationships/slideLayout" Target="../slideLayouts/slideLayout7.xml"/></Relationships>
</file>

<file path=ppt/slides/_rels/slide547.xml.rels><?xml version="1.0" encoding="UTF-8" standalone="yes"?>
<Relationships xmlns="http://schemas.openxmlformats.org/package/2006/relationships"><Relationship Id="rId2" Type="http://schemas.openxmlformats.org/officeDocument/2006/relationships/image" Target="../media/image524.png"/><Relationship Id="rId1" Type="http://schemas.openxmlformats.org/officeDocument/2006/relationships/slideLayout" Target="../slideLayouts/slideLayout7.xml"/></Relationships>
</file>

<file path=ppt/slides/_rels/slide548.xml.rels><?xml version="1.0" encoding="UTF-8" standalone="yes"?>
<Relationships xmlns="http://schemas.openxmlformats.org/package/2006/relationships"><Relationship Id="rId2" Type="http://schemas.openxmlformats.org/officeDocument/2006/relationships/image" Target="../media/image525.png"/><Relationship Id="rId1" Type="http://schemas.openxmlformats.org/officeDocument/2006/relationships/slideLayout" Target="../slideLayouts/slideLayout7.xml"/></Relationships>
</file>

<file path=ppt/slides/_rels/slide549.xml.rels><?xml version="1.0" encoding="UTF-8" standalone="yes"?>
<Relationships xmlns="http://schemas.openxmlformats.org/package/2006/relationships"><Relationship Id="rId2" Type="http://schemas.openxmlformats.org/officeDocument/2006/relationships/image" Target="../media/image526.png"/><Relationship Id="rId1" Type="http://schemas.openxmlformats.org/officeDocument/2006/relationships/slideLayout" Target="../slideLayouts/slideLayout7.xml"/></Relationships>
</file>

<file path=ppt/slides/_rels/slide550.xml.rels><?xml version="1.0" encoding="UTF-8" standalone="yes"?>
<Relationships xmlns="http://schemas.openxmlformats.org/package/2006/relationships"><Relationship Id="rId2" Type="http://schemas.openxmlformats.org/officeDocument/2006/relationships/image" Target="../media/image527.png"/><Relationship Id="rId1" Type="http://schemas.openxmlformats.org/officeDocument/2006/relationships/slideLayout" Target="../slideLayouts/slideLayout7.xml"/></Relationships>
</file>

<file path=ppt/slides/_rels/slide551.xml.rels><?xml version="1.0" encoding="UTF-8" standalone="yes"?>
<Relationships xmlns="http://schemas.openxmlformats.org/package/2006/relationships"><Relationship Id="rId2" Type="http://schemas.openxmlformats.org/officeDocument/2006/relationships/image" Target="../media/image528.png"/><Relationship Id="rId1" Type="http://schemas.openxmlformats.org/officeDocument/2006/relationships/slideLayout" Target="../slideLayouts/slideLayout7.xml"/></Relationships>
</file>

<file path=ppt/slides/_rels/slide552.xml.rels><?xml version="1.0" encoding="UTF-8" standalone="yes"?>
<Relationships xmlns="http://schemas.openxmlformats.org/package/2006/relationships"><Relationship Id="rId2" Type="http://schemas.openxmlformats.org/officeDocument/2006/relationships/image" Target="../media/image529.png"/><Relationship Id="rId1" Type="http://schemas.openxmlformats.org/officeDocument/2006/relationships/slideLayout" Target="../slideLayouts/slideLayout7.xml"/></Relationships>
</file>

<file path=ppt/slides/_rels/slide553.xml.rels><?xml version="1.0" encoding="UTF-8" standalone="yes"?>
<Relationships xmlns="http://schemas.openxmlformats.org/package/2006/relationships"><Relationship Id="rId2" Type="http://schemas.openxmlformats.org/officeDocument/2006/relationships/image" Target="../media/image530.png"/><Relationship Id="rId1" Type="http://schemas.openxmlformats.org/officeDocument/2006/relationships/slideLayout" Target="../slideLayouts/slideLayout7.xml"/></Relationships>
</file>

<file path=ppt/slides/_rels/slide554.xml.rels><?xml version="1.0" encoding="UTF-8" standalone="yes"?>
<Relationships xmlns="http://schemas.openxmlformats.org/package/2006/relationships"><Relationship Id="rId2" Type="http://schemas.openxmlformats.org/officeDocument/2006/relationships/image" Target="../media/image531.png"/><Relationship Id="rId1" Type="http://schemas.openxmlformats.org/officeDocument/2006/relationships/slideLayout" Target="../slideLayouts/slideLayout7.xml"/></Relationships>
</file>

<file path=ppt/slides/_rels/slide555.xml.rels><?xml version="1.0" encoding="UTF-8" standalone="yes"?>
<Relationships xmlns="http://schemas.openxmlformats.org/package/2006/relationships"><Relationship Id="rId2" Type="http://schemas.openxmlformats.org/officeDocument/2006/relationships/image" Target="../media/image532.png"/><Relationship Id="rId1" Type="http://schemas.openxmlformats.org/officeDocument/2006/relationships/slideLayout" Target="../slideLayouts/slideLayout7.xml"/></Relationships>
</file>

<file path=ppt/slides/_rels/slide556.xml.rels><?xml version="1.0" encoding="UTF-8" standalone="yes"?>
<Relationships xmlns="http://schemas.openxmlformats.org/package/2006/relationships"><Relationship Id="rId2" Type="http://schemas.openxmlformats.org/officeDocument/2006/relationships/image" Target="../media/image533.png"/><Relationship Id="rId1" Type="http://schemas.openxmlformats.org/officeDocument/2006/relationships/slideLayout" Target="../slideLayouts/slideLayout7.xml"/></Relationships>
</file>

<file path=ppt/slides/_rels/slide557.xml.rels><?xml version="1.0" encoding="UTF-8" standalone="yes"?>
<Relationships xmlns="http://schemas.openxmlformats.org/package/2006/relationships"><Relationship Id="rId2" Type="http://schemas.openxmlformats.org/officeDocument/2006/relationships/image" Target="../media/image534.png"/><Relationship Id="rId1" Type="http://schemas.openxmlformats.org/officeDocument/2006/relationships/slideLayout" Target="../slideLayouts/slideLayout7.xml"/></Relationships>
</file>

<file path=ppt/slides/_rels/slide558.xml.rels><?xml version="1.0" encoding="UTF-8" standalone="yes"?>
<Relationships xmlns="http://schemas.openxmlformats.org/package/2006/relationships"><Relationship Id="rId2" Type="http://schemas.openxmlformats.org/officeDocument/2006/relationships/image" Target="../media/image535.png"/><Relationship Id="rId1" Type="http://schemas.openxmlformats.org/officeDocument/2006/relationships/slideLayout" Target="../slideLayouts/slideLayout7.xml"/></Relationships>
</file>

<file path=ppt/slides/_rels/slide559.xml.rels><?xml version="1.0" encoding="UTF-8" standalone="yes"?>
<Relationships xmlns="http://schemas.openxmlformats.org/package/2006/relationships"><Relationship Id="rId2" Type="http://schemas.openxmlformats.org/officeDocument/2006/relationships/image" Target="../media/image536.png"/><Relationship Id="rId1" Type="http://schemas.openxmlformats.org/officeDocument/2006/relationships/slideLayout" Target="../slideLayouts/slideLayout7.xml"/></Relationships>
</file>

<file path=ppt/slides/_rels/slide560.xml.rels><?xml version="1.0" encoding="UTF-8" standalone="yes"?>
<Relationships xmlns="http://schemas.openxmlformats.org/package/2006/relationships"><Relationship Id="rId2" Type="http://schemas.openxmlformats.org/officeDocument/2006/relationships/image" Target="../media/image537.png"/><Relationship Id="rId1" Type="http://schemas.openxmlformats.org/officeDocument/2006/relationships/slideLayout" Target="../slideLayouts/slideLayout7.xml"/></Relationships>
</file>

<file path=ppt/slides/_rels/slide561.xml.rels><?xml version="1.0" encoding="UTF-8" standalone="yes"?>
<Relationships xmlns="http://schemas.openxmlformats.org/package/2006/relationships"><Relationship Id="rId2" Type="http://schemas.openxmlformats.org/officeDocument/2006/relationships/image" Target="../media/image538.png"/><Relationship Id="rId1" Type="http://schemas.openxmlformats.org/officeDocument/2006/relationships/slideLayout" Target="../slideLayouts/slideLayout7.xml"/></Relationships>
</file>

<file path=ppt/slides/_rels/slide562.xml.rels><?xml version="1.0" encoding="UTF-8" standalone="yes"?>
<Relationships xmlns="http://schemas.openxmlformats.org/package/2006/relationships"><Relationship Id="rId2" Type="http://schemas.openxmlformats.org/officeDocument/2006/relationships/image" Target="../media/image539.png"/><Relationship Id="rId1" Type="http://schemas.openxmlformats.org/officeDocument/2006/relationships/slideLayout" Target="../slideLayouts/slideLayout7.xml"/></Relationships>
</file>

<file path=ppt/slides/_rels/slide563.xml.rels><?xml version="1.0" encoding="UTF-8" standalone="yes"?>
<Relationships xmlns="http://schemas.openxmlformats.org/package/2006/relationships"><Relationship Id="rId2" Type="http://schemas.openxmlformats.org/officeDocument/2006/relationships/image" Target="../media/image540.png"/><Relationship Id="rId1" Type="http://schemas.openxmlformats.org/officeDocument/2006/relationships/slideLayout" Target="../slideLayouts/slideLayout7.xml"/></Relationships>
</file>

<file path=ppt/slides/_rels/slide564.xml.rels><?xml version="1.0" encoding="UTF-8" standalone="yes"?>
<Relationships xmlns="http://schemas.openxmlformats.org/package/2006/relationships"><Relationship Id="rId2" Type="http://schemas.openxmlformats.org/officeDocument/2006/relationships/image" Target="../media/image541.png"/><Relationship Id="rId1" Type="http://schemas.openxmlformats.org/officeDocument/2006/relationships/slideLayout" Target="../slideLayouts/slideLayout7.xml"/></Relationships>
</file>

<file path=ppt/slides/_rels/slide565.xml.rels><?xml version="1.0" encoding="UTF-8" standalone="yes"?>
<Relationships xmlns="http://schemas.openxmlformats.org/package/2006/relationships"><Relationship Id="rId2" Type="http://schemas.openxmlformats.org/officeDocument/2006/relationships/image" Target="../media/image542.png"/><Relationship Id="rId1" Type="http://schemas.openxmlformats.org/officeDocument/2006/relationships/slideLayout" Target="../slideLayouts/slideLayout7.xml"/></Relationships>
</file>

<file path=ppt/slides/_rels/slide566.xml.rels><?xml version="1.0" encoding="UTF-8" standalone="yes"?>
<Relationships xmlns="http://schemas.openxmlformats.org/package/2006/relationships"><Relationship Id="rId2" Type="http://schemas.openxmlformats.org/officeDocument/2006/relationships/image" Target="../media/image543.png"/><Relationship Id="rId1" Type="http://schemas.openxmlformats.org/officeDocument/2006/relationships/slideLayout" Target="../slideLayouts/slideLayout7.xml"/></Relationships>
</file>

<file path=ppt/slides/_rels/slide567.xml.rels><?xml version="1.0" encoding="UTF-8" standalone="yes"?>
<Relationships xmlns="http://schemas.openxmlformats.org/package/2006/relationships"><Relationship Id="rId2" Type="http://schemas.openxmlformats.org/officeDocument/2006/relationships/image" Target="../media/image544.png"/><Relationship Id="rId1" Type="http://schemas.openxmlformats.org/officeDocument/2006/relationships/slideLayout" Target="../slideLayouts/slideLayout7.xml"/></Relationships>
</file>

<file path=ppt/slides/_rels/slide568.xml.rels><?xml version="1.0" encoding="UTF-8" standalone="yes"?>
<Relationships xmlns="http://schemas.openxmlformats.org/package/2006/relationships"><Relationship Id="rId2" Type="http://schemas.openxmlformats.org/officeDocument/2006/relationships/image" Target="../media/image545.png"/><Relationship Id="rId1" Type="http://schemas.openxmlformats.org/officeDocument/2006/relationships/slideLayout" Target="../slideLayouts/slideLayout7.xml"/></Relationships>
</file>

<file path=ppt/slides/_rels/slide569.xml.rels><?xml version="1.0" encoding="UTF-8" standalone="yes"?>
<Relationships xmlns="http://schemas.openxmlformats.org/package/2006/relationships"><Relationship Id="rId2" Type="http://schemas.openxmlformats.org/officeDocument/2006/relationships/image" Target="../media/image546.png"/><Relationship Id="rId1" Type="http://schemas.openxmlformats.org/officeDocument/2006/relationships/slideLayout" Target="../slideLayouts/slideLayout7.xml"/></Relationships>
</file>

<file path=ppt/slides/_rels/slide570.xml.rels><?xml version="1.0" encoding="UTF-8" standalone="yes"?>
<Relationships xmlns="http://schemas.openxmlformats.org/package/2006/relationships"><Relationship Id="rId2" Type="http://schemas.openxmlformats.org/officeDocument/2006/relationships/image" Target="../media/image547.png"/><Relationship Id="rId1" Type="http://schemas.openxmlformats.org/officeDocument/2006/relationships/slideLayout" Target="../slideLayouts/slideLayout7.xml"/></Relationships>
</file>

<file path=ppt/slides/_rels/slide571.xml.rels><?xml version="1.0" encoding="UTF-8" standalone="yes"?>
<Relationships xmlns="http://schemas.openxmlformats.org/package/2006/relationships"><Relationship Id="rId2" Type="http://schemas.openxmlformats.org/officeDocument/2006/relationships/image" Target="../media/image548.png"/><Relationship Id="rId1" Type="http://schemas.openxmlformats.org/officeDocument/2006/relationships/slideLayout" Target="../slideLayouts/slideLayout7.xml"/></Relationships>
</file>

<file path=ppt/slides/_rels/slide572.xml.rels><?xml version="1.0" encoding="UTF-8" standalone="yes"?>
<Relationships xmlns="http://schemas.openxmlformats.org/package/2006/relationships"><Relationship Id="rId2" Type="http://schemas.openxmlformats.org/officeDocument/2006/relationships/image" Target="../media/image549.png"/><Relationship Id="rId1" Type="http://schemas.openxmlformats.org/officeDocument/2006/relationships/slideLayout" Target="../slideLayouts/slideLayout7.xml"/></Relationships>
</file>

<file path=ppt/slides/_rels/slide573.xml.rels><?xml version="1.0" encoding="UTF-8" standalone="yes"?>
<Relationships xmlns="http://schemas.openxmlformats.org/package/2006/relationships"><Relationship Id="rId2" Type="http://schemas.openxmlformats.org/officeDocument/2006/relationships/image" Target="../media/image550.png"/><Relationship Id="rId1" Type="http://schemas.openxmlformats.org/officeDocument/2006/relationships/slideLayout" Target="../slideLayouts/slideLayout7.xml"/></Relationships>
</file>

<file path=ppt/slides/_rels/slide574.xml.rels><?xml version="1.0" encoding="UTF-8" standalone="yes"?>
<Relationships xmlns="http://schemas.openxmlformats.org/package/2006/relationships"><Relationship Id="rId2" Type="http://schemas.openxmlformats.org/officeDocument/2006/relationships/image" Target="../media/image551.png"/><Relationship Id="rId1" Type="http://schemas.openxmlformats.org/officeDocument/2006/relationships/slideLayout" Target="../slideLayouts/slideLayout7.xml"/></Relationships>
</file>

<file path=ppt/slides/_rels/slide575.xml.rels><?xml version="1.0" encoding="UTF-8" standalone="yes"?>
<Relationships xmlns="http://schemas.openxmlformats.org/package/2006/relationships"><Relationship Id="rId2" Type="http://schemas.openxmlformats.org/officeDocument/2006/relationships/image" Target="../media/image552.png"/><Relationship Id="rId1" Type="http://schemas.openxmlformats.org/officeDocument/2006/relationships/slideLayout" Target="../slideLayouts/slideLayout7.xml"/></Relationships>
</file>

<file path=ppt/slides/_rels/slide576.xml.rels><?xml version="1.0" encoding="UTF-8" standalone="yes"?>
<Relationships xmlns="http://schemas.openxmlformats.org/package/2006/relationships"><Relationship Id="rId2" Type="http://schemas.openxmlformats.org/officeDocument/2006/relationships/image" Target="../media/image553.png"/><Relationship Id="rId1" Type="http://schemas.openxmlformats.org/officeDocument/2006/relationships/slideLayout" Target="../slideLayouts/slideLayout7.xml"/></Relationships>
</file>

<file path=ppt/slides/_rels/slide577.xml.rels><?xml version="1.0" encoding="UTF-8" standalone="yes"?>
<Relationships xmlns="http://schemas.openxmlformats.org/package/2006/relationships"><Relationship Id="rId2" Type="http://schemas.openxmlformats.org/officeDocument/2006/relationships/image" Target="../media/image554.png"/><Relationship Id="rId1" Type="http://schemas.openxmlformats.org/officeDocument/2006/relationships/slideLayout" Target="../slideLayouts/slideLayout7.xml"/></Relationships>
</file>

<file path=ppt/slides/_rels/slide578.xml.rels><?xml version="1.0" encoding="UTF-8" standalone="yes"?>
<Relationships xmlns="http://schemas.openxmlformats.org/package/2006/relationships"><Relationship Id="rId2" Type="http://schemas.openxmlformats.org/officeDocument/2006/relationships/image" Target="../media/image555.png"/><Relationship Id="rId1" Type="http://schemas.openxmlformats.org/officeDocument/2006/relationships/slideLayout" Target="../slideLayouts/slideLayout7.xml"/></Relationships>
</file>

<file path=ppt/slides/_rels/slide579.xml.rels><?xml version="1.0" encoding="UTF-8" standalone="yes"?>
<Relationships xmlns="http://schemas.openxmlformats.org/package/2006/relationships"><Relationship Id="rId2" Type="http://schemas.openxmlformats.org/officeDocument/2006/relationships/image" Target="../media/image556.png"/><Relationship Id="rId1" Type="http://schemas.openxmlformats.org/officeDocument/2006/relationships/slideLayout" Target="../slideLayouts/slideLayout7.xml"/></Relationships>
</file>

<file path=ppt/slides/_rels/slide580.xml.rels><?xml version="1.0" encoding="UTF-8" standalone="yes"?>
<Relationships xmlns="http://schemas.openxmlformats.org/package/2006/relationships"><Relationship Id="rId2" Type="http://schemas.openxmlformats.org/officeDocument/2006/relationships/image" Target="../media/image557.png"/><Relationship Id="rId1" Type="http://schemas.openxmlformats.org/officeDocument/2006/relationships/slideLayout" Target="../slideLayouts/slideLayout7.xml"/></Relationships>
</file>

<file path=ppt/slides/_rels/slide581.xml.rels><?xml version="1.0" encoding="UTF-8" standalone="yes"?>
<Relationships xmlns="http://schemas.openxmlformats.org/package/2006/relationships"><Relationship Id="rId2" Type="http://schemas.openxmlformats.org/officeDocument/2006/relationships/image" Target="../media/image558.png"/><Relationship Id="rId1" Type="http://schemas.openxmlformats.org/officeDocument/2006/relationships/slideLayout" Target="../slideLayouts/slideLayout7.xml"/></Relationships>
</file>

<file path=ppt/slides/_rels/slide582.xml.rels><?xml version="1.0" encoding="UTF-8" standalone="yes"?>
<Relationships xmlns="http://schemas.openxmlformats.org/package/2006/relationships"><Relationship Id="rId2" Type="http://schemas.openxmlformats.org/officeDocument/2006/relationships/image" Target="../media/image559.png"/><Relationship Id="rId1" Type="http://schemas.openxmlformats.org/officeDocument/2006/relationships/slideLayout" Target="../slideLayouts/slideLayout7.xml"/></Relationships>
</file>

<file path=ppt/slides/_rels/slide583.xml.rels><?xml version="1.0" encoding="UTF-8" standalone="yes"?>
<Relationships xmlns="http://schemas.openxmlformats.org/package/2006/relationships"><Relationship Id="rId2" Type="http://schemas.openxmlformats.org/officeDocument/2006/relationships/image" Target="../media/image560.png"/><Relationship Id="rId1" Type="http://schemas.openxmlformats.org/officeDocument/2006/relationships/slideLayout" Target="../slideLayouts/slideLayout7.xml"/></Relationships>
</file>

<file path=ppt/slides/_rels/slide584.xml.rels><?xml version="1.0" encoding="UTF-8" standalone="yes"?>
<Relationships xmlns="http://schemas.openxmlformats.org/package/2006/relationships"><Relationship Id="rId2" Type="http://schemas.openxmlformats.org/officeDocument/2006/relationships/image" Target="../media/image561.png"/><Relationship Id="rId1" Type="http://schemas.openxmlformats.org/officeDocument/2006/relationships/slideLayout" Target="../slideLayouts/slideLayout7.xml"/></Relationships>
</file>

<file path=ppt/slides/_rels/slide585.xml.rels><?xml version="1.0" encoding="UTF-8" standalone="yes"?>
<Relationships xmlns="http://schemas.openxmlformats.org/package/2006/relationships"><Relationship Id="rId2" Type="http://schemas.openxmlformats.org/officeDocument/2006/relationships/image" Target="../media/image562.png"/><Relationship Id="rId1" Type="http://schemas.openxmlformats.org/officeDocument/2006/relationships/slideLayout" Target="../slideLayouts/slideLayout7.xml"/></Relationships>
</file>

<file path=ppt/slides/_rels/slide586.xml.rels><?xml version="1.0" encoding="UTF-8" standalone="yes"?>
<Relationships xmlns="http://schemas.openxmlformats.org/package/2006/relationships"><Relationship Id="rId2" Type="http://schemas.openxmlformats.org/officeDocument/2006/relationships/image" Target="../media/image563.png"/><Relationship Id="rId1" Type="http://schemas.openxmlformats.org/officeDocument/2006/relationships/slideLayout" Target="../slideLayouts/slideLayout7.xml"/></Relationships>
</file>

<file path=ppt/slides/_rels/slide587.xml.rels><?xml version="1.0" encoding="UTF-8" standalone="yes"?>
<Relationships xmlns="http://schemas.openxmlformats.org/package/2006/relationships"><Relationship Id="rId2" Type="http://schemas.openxmlformats.org/officeDocument/2006/relationships/image" Target="../media/image564.png"/><Relationship Id="rId1" Type="http://schemas.openxmlformats.org/officeDocument/2006/relationships/slideLayout" Target="../slideLayouts/slideLayout7.xml"/></Relationships>
</file>

<file path=ppt/slides/_rels/slide588.xml.rels><?xml version="1.0" encoding="UTF-8" standalone="yes"?>
<Relationships xmlns="http://schemas.openxmlformats.org/package/2006/relationships"><Relationship Id="rId2" Type="http://schemas.openxmlformats.org/officeDocument/2006/relationships/image" Target="../media/image565.png"/><Relationship Id="rId1" Type="http://schemas.openxmlformats.org/officeDocument/2006/relationships/slideLayout" Target="../slideLayouts/slideLayout7.xml"/></Relationships>
</file>

<file path=ppt/slides/_rels/slide589.xml.rels><?xml version="1.0" encoding="UTF-8" standalone="yes"?>
<Relationships xmlns="http://schemas.openxmlformats.org/package/2006/relationships"><Relationship Id="rId2" Type="http://schemas.openxmlformats.org/officeDocument/2006/relationships/image" Target="../media/image566.png"/><Relationship Id="rId1" Type="http://schemas.openxmlformats.org/officeDocument/2006/relationships/slideLayout" Target="../slideLayouts/slideLayout7.xml"/></Relationships>
</file>

<file path=ppt/slides/_rels/slide590.xml.rels><?xml version="1.0" encoding="UTF-8" standalone="yes"?>
<Relationships xmlns="http://schemas.openxmlformats.org/package/2006/relationships"><Relationship Id="rId2" Type="http://schemas.openxmlformats.org/officeDocument/2006/relationships/image" Target="../media/image567.png"/><Relationship Id="rId1" Type="http://schemas.openxmlformats.org/officeDocument/2006/relationships/slideLayout" Target="../slideLayouts/slideLayout7.xml"/></Relationships>
</file>

<file path=ppt/slides/_rels/slide591.xml.rels><?xml version="1.0" encoding="UTF-8" standalone="yes"?>
<Relationships xmlns="http://schemas.openxmlformats.org/package/2006/relationships"><Relationship Id="rId2" Type="http://schemas.openxmlformats.org/officeDocument/2006/relationships/image" Target="../media/image568.png"/><Relationship Id="rId1" Type="http://schemas.openxmlformats.org/officeDocument/2006/relationships/slideLayout" Target="../slideLayouts/slideLayout7.xml"/></Relationships>
</file>

<file path=ppt/slides/_rels/slide592.xml.rels><?xml version="1.0" encoding="UTF-8" standalone="yes"?>
<Relationships xmlns="http://schemas.openxmlformats.org/package/2006/relationships"><Relationship Id="rId2" Type="http://schemas.openxmlformats.org/officeDocument/2006/relationships/image" Target="../media/image569.png"/><Relationship Id="rId1" Type="http://schemas.openxmlformats.org/officeDocument/2006/relationships/slideLayout" Target="../slideLayouts/slideLayout7.xml"/></Relationships>
</file>

<file path=ppt/slides/_rels/slide593.xml.rels><?xml version="1.0" encoding="UTF-8" standalone="yes"?>
<Relationships xmlns="http://schemas.openxmlformats.org/package/2006/relationships"><Relationship Id="rId2" Type="http://schemas.openxmlformats.org/officeDocument/2006/relationships/image" Target="../media/image570.png"/><Relationship Id="rId1" Type="http://schemas.openxmlformats.org/officeDocument/2006/relationships/slideLayout" Target="../slideLayouts/slideLayout7.xml"/></Relationships>
</file>

<file path=ppt/slides/_rels/slide594.xml.rels><?xml version="1.0" encoding="UTF-8" standalone="yes"?>
<Relationships xmlns="http://schemas.openxmlformats.org/package/2006/relationships"><Relationship Id="rId2" Type="http://schemas.openxmlformats.org/officeDocument/2006/relationships/image" Target="../media/image571.png"/><Relationship Id="rId1" Type="http://schemas.openxmlformats.org/officeDocument/2006/relationships/slideLayout" Target="../slideLayouts/slideLayout7.xml"/></Relationships>
</file>

<file path=ppt/slides/_rels/slide595.xml.rels><?xml version="1.0" encoding="UTF-8" standalone="yes"?>
<Relationships xmlns="http://schemas.openxmlformats.org/package/2006/relationships"><Relationship Id="rId2" Type="http://schemas.openxmlformats.org/officeDocument/2006/relationships/image" Target="../media/image572.png"/><Relationship Id="rId1" Type="http://schemas.openxmlformats.org/officeDocument/2006/relationships/slideLayout" Target="../slideLayouts/slideLayout7.xml"/></Relationships>
</file>

<file path=ppt/slides/_rels/slide596.xml.rels><?xml version="1.0" encoding="UTF-8" standalone="yes"?>
<Relationships xmlns="http://schemas.openxmlformats.org/package/2006/relationships"><Relationship Id="rId2" Type="http://schemas.openxmlformats.org/officeDocument/2006/relationships/image" Target="../media/image573.png"/><Relationship Id="rId1" Type="http://schemas.openxmlformats.org/officeDocument/2006/relationships/slideLayout" Target="../slideLayouts/slideLayout7.xml"/></Relationships>
</file>

<file path=ppt/slides/_rels/slide597.xml.rels><?xml version="1.0" encoding="UTF-8" standalone="yes"?>
<Relationships xmlns="http://schemas.openxmlformats.org/package/2006/relationships"><Relationship Id="rId2" Type="http://schemas.openxmlformats.org/officeDocument/2006/relationships/image" Target="../media/image574.png"/><Relationship Id="rId1" Type="http://schemas.openxmlformats.org/officeDocument/2006/relationships/slideLayout" Target="../slideLayouts/slideLayout7.xml"/></Relationships>
</file>

<file path=ppt/slides/_rels/slide598.xml.rels><?xml version="1.0" encoding="UTF-8" standalone="yes"?>
<Relationships xmlns="http://schemas.openxmlformats.org/package/2006/relationships"><Relationship Id="rId2" Type="http://schemas.openxmlformats.org/officeDocument/2006/relationships/image" Target="../media/image575.png"/><Relationship Id="rId1" Type="http://schemas.openxmlformats.org/officeDocument/2006/relationships/slideLayout" Target="../slideLayouts/slideLayout7.xml"/></Relationships>
</file>

<file path=ppt/slides/_rels/slide599.xml.rels><?xml version="1.0" encoding="UTF-8" standalone="yes"?>
<Relationships xmlns="http://schemas.openxmlformats.org/package/2006/relationships"><Relationship Id="rId2" Type="http://schemas.openxmlformats.org/officeDocument/2006/relationships/image" Target="../media/image576.png"/><Relationship Id="rId1" Type="http://schemas.openxmlformats.org/officeDocument/2006/relationships/slideLayout" Target="../slideLayouts/slideLayout7.xml"/></Relationships>
</file>

<file path=ppt/slides/_rels/slide600.xml.rels><?xml version="1.0" encoding="UTF-8" standalone="yes"?>
<Relationships xmlns="http://schemas.openxmlformats.org/package/2006/relationships"><Relationship Id="rId2" Type="http://schemas.openxmlformats.org/officeDocument/2006/relationships/image" Target="../media/image577.png"/><Relationship Id="rId1" Type="http://schemas.openxmlformats.org/officeDocument/2006/relationships/slideLayout" Target="../slideLayouts/slideLayout7.xml"/></Relationships>
</file>

<file path=ppt/slides/_rels/slide601.xml.rels><?xml version="1.0" encoding="UTF-8" standalone="yes"?>
<Relationships xmlns="http://schemas.openxmlformats.org/package/2006/relationships"><Relationship Id="rId2" Type="http://schemas.openxmlformats.org/officeDocument/2006/relationships/image" Target="../media/image578.png"/><Relationship Id="rId1" Type="http://schemas.openxmlformats.org/officeDocument/2006/relationships/slideLayout" Target="../slideLayouts/slideLayout7.xml"/></Relationships>
</file>

<file path=ppt/slides/_rels/slide602.xml.rels><?xml version="1.0" encoding="UTF-8" standalone="yes"?>
<Relationships xmlns="http://schemas.openxmlformats.org/package/2006/relationships"><Relationship Id="rId2" Type="http://schemas.openxmlformats.org/officeDocument/2006/relationships/image" Target="../media/image579.png"/><Relationship Id="rId1" Type="http://schemas.openxmlformats.org/officeDocument/2006/relationships/slideLayout" Target="../slideLayouts/slideLayout7.xml"/></Relationships>
</file>

<file path=ppt/slides/_rels/slide603.xml.rels><?xml version="1.0" encoding="UTF-8" standalone="yes"?>
<Relationships xmlns="http://schemas.openxmlformats.org/package/2006/relationships"><Relationship Id="rId2" Type="http://schemas.openxmlformats.org/officeDocument/2006/relationships/image" Target="../media/image580.png"/><Relationship Id="rId1" Type="http://schemas.openxmlformats.org/officeDocument/2006/relationships/slideLayout" Target="../slideLayouts/slideLayout7.xml"/></Relationships>
</file>

<file path=ppt/slides/_rels/slide604.xml.rels><?xml version="1.0" encoding="UTF-8" standalone="yes"?>
<Relationships xmlns="http://schemas.openxmlformats.org/package/2006/relationships"><Relationship Id="rId2" Type="http://schemas.openxmlformats.org/officeDocument/2006/relationships/image" Target="../media/image581.png"/><Relationship Id="rId1" Type="http://schemas.openxmlformats.org/officeDocument/2006/relationships/slideLayout" Target="../slideLayouts/slideLayout7.xml"/></Relationships>
</file>

<file path=ppt/slides/_rels/slide605.xml.rels><?xml version="1.0" encoding="UTF-8" standalone="yes"?>
<Relationships xmlns="http://schemas.openxmlformats.org/package/2006/relationships"><Relationship Id="rId2" Type="http://schemas.openxmlformats.org/officeDocument/2006/relationships/image" Target="../media/image582.png"/><Relationship Id="rId1" Type="http://schemas.openxmlformats.org/officeDocument/2006/relationships/slideLayout" Target="../slideLayouts/slideLayout7.xml"/></Relationships>
</file>

<file path=ppt/slides/_rels/slide606.xml.rels><?xml version="1.0" encoding="UTF-8" standalone="yes"?>
<Relationships xmlns="http://schemas.openxmlformats.org/package/2006/relationships"><Relationship Id="rId2" Type="http://schemas.openxmlformats.org/officeDocument/2006/relationships/image" Target="../media/image583.png"/><Relationship Id="rId1" Type="http://schemas.openxmlformats.org/officeDocument/2006/relationships/slideLayout" Target="../slideLayouts/slideLayout7.xml"/></Relationships>
</file>

<file path=ppt/slides/_rels/slide607.xml.rels><?xml version="1.0" encoding="UTF-8" standalone="yes"?>
<Relationships xmlns="http://schemas.openxmlformats.org/package/2006/relationships"><Relationship Id="rId2" Type="http://schemas.openxmlformats.org/officeDocument/2006/relationships/image" Target="../media/image584.png"/><Relationship Id="rId1" Type="http://schemas.openxmlformats.org/officeDocument/2006/relationships/slideLayout" Target="../slideLayouts/slideLayout7.xml"/></Relationships>
</file>

<file path=ppt/slides/_rels/slide608.xml.rels><?xml version="1.0" encoding="UTF-8" standalone="yes"?>
<Relationships xmlns="http://schemas.openxmlformats.org/package/2006/relationships"><Relationship Id="rId2" Type="http://schemas.openxmlformats.org/officeDocument/2006/relationships/image" Target="../media/image585.png"/><Relationship Id="rId1" Type="http://schemas.openxmlformats.org/officeDocument/2006/relationships/slideLayout" Target="../slideLayouts/slideLayout7.xml"/></Relationships>
</file>

<file path=ppt/slides/_rels/slide609.xml.rels><?xml version="1.0" encoding="UTF-8" standalone="yes"?>
<Relationships xmlns="http://schemas.openxmlformats.org/package/2006/relationships"><Relationship Id="rId2" Type="http://schemas.openxmlformats.org/officeDocument/2006/relationships/image" Target="../media/image586.png"/><Relationship Id="rId1" Type="http://schemas.openxmlformats.org/officeDocument/2006/relationships/slideLayout" Target="../slideLayouts/slideLayout7.xml"/></Relationships>
</file>

<file path=ppt/slides/_rels/slide610.xml.rels><?xml version="1.0" encoding="UTF-8" standalone="yes"?>
<Relationships xmlns="http://schemas.openxmlformats.org/package/2006/relationships"><Relationship Id="rId2" Type="http://schemas.openxmlformats.org/officeDocument/2006/relationships/image" Target="../media/image587.png"/><Relationship Id="rId1" Type="http://schemas.openxmlformats.org/officeDocument/2006/relationships/slideLayout" Target="../slideLayouts/slideLayout7.xml"/></Relationships>
</file>

<file path=ppt/slides/_rels/slide611.xml.rels><?xml version="1.0" encoding="UTF-8" standalone="yes"?>
<Relationships xmlns="http://schemas.openxmlformats.org/package/2006/relationships"><Relationship Id="rId2" Type="http://schemas.openxmlformats.org/officeDocument/2006/relationships/image" Target="../media/image588.png"/><Relationship Id="rId1" Type="http://schemas.openxmlformats.org/officeDocument/2006/relationships/slideLayout" Target="../slideLayouts/slideLayout7.xml"/></Relationships>
</file>

<file path=ppt/slides/_rels/slide612.xml.rels><?xml version="1.0" encoding="UTF-8" standalone="yes"?>
<Relationships xmlns="http://schemas.openxmlformats.org/package/2006/relationships"><Relationship Id="rId2" Type="http://schemas.openxmlformats.org/officeDocument/2006/relationships/image" Target="../media/image589.png"/><Relationship Id="rId1" Type="http://schemas.openxmlformats.org/officeDocument/2006/relationships/slideLayout" Target="../slideLayouts/slideLayout7.xml"/></Relationships>
</file>

<file path=ppt/slides/_rels/slide613.xml.rels><?xml version="1.0" encoding="UTF-8" standalone="yes"?>
<Relationships xmlns="http://schemas.openxmlformats.org/package/2006/relationships"><Relationship Id="rId2" Type="http://schemas.openxmlformats.org/officeDocument/2006/relationships/image" Target="../media/image590.png"/><Relationship Id="rId1" Type="http://schemas.openxmlformats.org/officeDocument/2006/relationships/slideLayout" Target="../slideLayouts/slideLayout7.xml"/></Relationships>
</file>

<file path=ppt/slides/_rels/slide614.xml.rels><?xml version="1.0" encoding="UTF-8" standalone="yes"?>
<Relationships xmlns="http://schemas.openxmlformats.org/package/2006/relationships"><Relationship Id="rId2" Type="http://schemas.openxmlformats.org/officeDocument/2006/relationships/image" Target="../media/image591.png"/><Relationship Id="rId1" Type="http://schemas.openxmlformats.org/officeDocument/2006/relationships/slideLayout" Target="../slideLayouts/slideLayout7.xml"/></Relationships>
</file>

<file path=ppt/slides/_rels/slide615.xml.rels><?xml version="1.0" encoding="UTF-8" standalone="yes"?>
<Relationships xmlns="http://schemas.openxmlformats.org/package/2006/relationships"><Relationship Id="rId2" Type="http://schemas.openxmlformats.org/officeDocument/2006/relationships/image" Target="../media/image592.png"/><Relationship Id="rId1" Type="http://schemas.openxmlformats.org/officeDocument/2006/relationships/slideLayout" Target="../slideLayouts/slideLayout7.xml"/></Relationships>
</file>

<file path=ppt/slides/_rels/slide616.xml.rels><?xml version="1.0" encoding="UTF-8" standalone="yes"?>
<Relationships xmlns="http://schemas.openxmlformats.org/package/2006/relationships"><Relationship Id="rId2" Type="http://schemas.openxmlformats.org/officeDocument/2006/relationships/image" Target="../media/image593.png"/><Relationship Id="rId1" Type="http://schemas.openxmlformats.org/officeDocument/2006/relationships/slideLayout" Target="../slideLayouts/slideLayout7.xml"/></Relationships>
</file>

<file path=ppt/slides/_rels/slide617.xml.rels><?xml version="1.0" encoding="UTF-8" standalone="yes"?>
<Relationships xmlns="http://schemas.openxmlformats.org/package/2006/relationships"><Relationship Id="rId2" Type="http://schemas.openxmlformats.org/officeDocument/2006/relationships/image" Target="../media/image594.png"/><Relationship Id="rId1" Type="http://schemas.openxmlformats.org/officeDocument/2006/relationships/slideLayout" Target="../slideLayouts/slideLayout7.xml"/></Relationships>
</file>

<file path=ppt/slides/_rels/slide618.xml.rels><?xml version="1.0" encoding="UTF-8" standalone="yes"?>
<Relationships xmlns="http://schemas.openxmlformats.org/package/2006/relationships"><Relationship Id="rId2" Type="http://schemas.openxmlformats.org/officeDocument/2006/relationships/image" Target="../media/image595.png"/><Relationship Id="rId1" Type="http://schemas.openxmlformats.org/officeDocument/2006/relationships/slideLayout" Target="../slideLayouts/slideLayout7.xml"/></Relationships>
</file>

<file path=ppt/slides/_rels/slide619.xml.rels><?xml version="1.0" encoding="UTF-8" standalone="yes"?>
<Relationships xmlns="http://schemas.openxmlformats.org/package/2006/relationships"><Relationship Id="rId2" Type="http://schemas.openxmlformats.org/officeDocument/2006/relationships/image" Target="../media/image596.png"/><Relationship Id="rId1" Type="http://schemas.openxmlformats.org/officeDocument/2006/relationships/slideLayout" Target="../slideLayouts/slideLayout7.xml"/></Relationships>
</file>

<file path=ppt/slides/_rels/slide620.xml.rels><?xml version="1.0" encoding="UTF-8" standalone="yes"?>
<Relationships xmlns="http://schemas.openxmlformats.org/package/2006/relationships"><Relationship Id="rId2" Type="http://schemas.openxmlformats.org/officeDocument/2006/relationships/image" Target="../media/image597.png"/><Relationship Id="rId1" Type="http://schemas.openxmlformats.org/officeDocument/2006/relationships/slideLayout" Target="../slideLayouts/slideLayout7.xml"/></Relationships>
</file>

<file path=ppt/slides/_rels/slide621.xml.rels><?xml version="1.0" encoding="UTF-8" standalone="yes"?>
<Relationships xmlns="http://schemas.openxmlformats.org/package/2006/relationships"><Relationship Id="rId2" Type="http://schemas.openxmlformats.org/officeDocument/2006/relationships/image" Target="../media/image598.png"/><Relationship Id="rId1" Type="http://schemas.openxmlformats.org/officeDocument/2006/relationships/slideLayout" Target="../slideLayouts/slideLayout7.xml"/></Relationships>
</file>

<file path=ppt/slides/_rels/slide6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4.xml.rels><?xml version="1.0" encoding="UTF-8" standalone="yes"?>
<Relationships xmlns="http://schemas.openxmlformats.org/package/2006/relationships"><Relationship Id="rId2" Type="http://schemas.openxmlformats.org/officeDocument/2006/relationships/image" Target="../media/image599.png"/><Relationship Id="rId1" Type="http://schemas.openxmlformats.org/officeDocument/2006/relationships/slideLayout" Target="../slideLayouts/slideLayout7.xml"/></Relationships>
</file>

<file path=ppt/slides/_rels/slide625.xml.rels><?xml version="1.0" encoding="UTF-8" standalone="yes"?>
<Relationships xmlns="http://schemas.openxmlformats.org/package/2006/relationships"><Relationship Id="rId2" Type="http://schemas.openxmlformats.org/officeDocument/2006/relationships/image" Target="../media/image600.png"/><Relationship Id="rId1" Type="http://schemas.openxmlformats.org/officeDocument/2006/relationships/slideLayout" Target="../slideLayouts/slideLayout7.xml"/></Relationships>
</file>

<file path=ppt/slides/_rels/slide626.xml.rels><?xml version="1.0" encoding="UTF-8" standalone="yes"?>
<Relationships xmlns="http://schemas.openxmlformats.org/package/2006/relationships"><Relationship Id="rId2" Type="http://schemas.openxmlformats.org/officeDocument/2006/relationships/image" Target="../media/image601.png"/><Relationship Id="rId1" Type="http://schemas.openxmlformats.org/officeDocument/2006/relationships/slideLayout" Target="../slideLayouts/slideLayout7.xml"/></Relationships>
</file>

<file path=ppt/slides/_rels/slide627.xml.rels><?xml version="1.0" encoding="UTF-8" standalone="yes"?>
<Relationships xmlns="http://schemas.openxmlformats.org/package/2006/relationships"><Relationship Id="rId2" Type="http://schemas.openxmlformats.org/officeDocument/2006/relationships/image" Target="../media/image602.png"/><Relationship Id="rId1" Type="http://schemas.openxmlformats.org/officeDocument/2006/relationships/slideLayout" Target="../slideLayouts/slideLayout7.xml"/></Relationships>
</file>

<file path=ppt/slides/_rels/slide628.xml.rels><?xml version="1.0" encoding="UTF-8" standalone="yes"?>
<Relationships xmlns="http://schemas.openxmlformats.org/package/2006/relationships"><Relationship Id="rId2" Type="http://schemas.openxmlformats.org/officeDocument/2006/relationships/image" Target="../media/image603.png"/><Relationship Id="rId1" Type="http://schemas.openxmlformats.org/officeDocument/2006/relationships/slideLayout" Target="../slideLayouts/slideLayout7.xml"/></Relationships>
</file>

<file path=ppt/slides/_rels/slide629.xml.rels><?xml version="1.0" encoding="UTF-8" standalone="yes"?>
<Relationships xmlns="http://schemas.openxmlformats.org/package/2006/relationships"><Relationship Id="rId2" Type="http://schemas.openxmlformats.org/officeDocument/2006/relationships/image" Target="../media/image604.png"/><Relationship Id="rId1" Type="http://schemas.openxmlformats.org/officeDocument/2006/relationships/slideLayout" Target="../slideLayouts/slideLayout7.xml"/></Relationships>
</file>

<file path=ppt/slides/_rels/slide630.xml.rels><?xml version="1.0" encoding="UTF-8" standalone="yes"?>
<Relationships xmlns="http://schemas.openxmlformats.org/package/2006/relationships"><Relationship Id="rId2" Type="http://schemas.openxmlformats.org/officeDocument/2006/relationships/image" Target="../media/image605.png"/><Relationship Id="rId1" Type="http://schemas.openxmlformats.org/officeDocument/2006/relationships/slideLayout" Target="../slideLayouts/slideLayout7.xml"/></Relationships>
</file>

<file path=ppt/slides/_rels/slide631.xml.rels><?xml version="1.0" encoding="UTF-8" standalone="yes"?>
<Relationships xmlns="http://schemas.openxmlformats.org/package/2006/relationships"><Relationship Id="rId2" Type="http://schemas.openxmlformats.org/officeDocument/2006/relationships/image" Target="../media/image606.png"/><Relationship Id="rId1" Type="http://schemas.openxmlformats.org/officeDocument/2006/relationships/slideLayout" Target="../slideLayouts/slideLayout7.xml"/></Relationships>
</file>

<file path=ppt/slides/_rels/slide632.xml.rels><?xml version="1.0" encoding="UTF-8" standalone="yes"?>
<Relationships xmlns="http://schemas.openxmlformats.org/package/2006/relationships"><Relationship Id="rId2" Type="http://schemas.openxmlformats.org/officeDocument/2006/relationships/image" Target="../media/image607.png"/><Relationship Id="rId1" Type="http://schemas.openxmlformats.org/officeDocument/2006/relationships/slideLayout" Target="../slideLayouts/slideLayout7.xml"/></Relationships>
</file>

<file path=ppt/slides/_rels/slide633.xml.rels><?xml version="1.0" encoding="UTF-8" standalone="yes"?>
<Relationships xmlns="http://schemas.openxmlformats.org/package/2006/relationships"><Relationship Id="rId2" Type="http://schemas.openxmlformats.org/officeDocument/2006/relationships/image" Target="../media/image608.png"/><Relationship Id="rId1" Type="http://schemas.openxmlformats.org/officeDocument/2006/relationships/slideLayout" Target="../slideLayouts/slideLayout7.xml"/></Relationships>
</file>

<file path=ppt/slides/_rels/slide634.xml.rels><?xml version="1.0" encoding="UTF-8" standalone="yes"?>
<Relationships xmlns="http://schemas.openxmlformats.org/package/2006/relationships"><Relationship Id="rId2" Type="http://schemas.openxmlformats.org/officeDocument/2006/relationships/image" Target="../media/image609.png"/><Relationship Id="rId1" Type="http://schemas.openxmlformats.org/officeDocument/2006/relationships/slideLayout" Target="../slideLayouts/slideLayout7.xml"/></Relationships>
</file>

<file path=ppt/slides/_rels/slide635.xml.rels><?xml version="1.0" encoding="UTF-8" standalone="yes"?>
<Relationships xmlns="http://schemas.openxmlformats.org/package/2006/relationships"><Relationship Id="rId2" Type="http://schemas.openxmlformats.org/officeDocument/2006/relationships/image" Target="../media/image610.png"/><Relationship Id="rId1" Type="http://schemas.openxmlformats.org/officeDocument/2006/relationships/slideLayout" Target="../slideLayouts/slideLayout7.xml"/></Relationships>
</file>

<file path=ppt/slides/_rels/slide636.xml.rels><?xml version="1.0" encoding="UTF-8" standalone="yes"?>
<Relationships xmlns="http://schemas.openxmlformats.org/package/2006/relationships"><Relationship Id="rId2" Type="http://schemas.openxmlformats.org/officeDocument/2006/relationships/image" Target="../media/image611.png"/><Relationship Id="rId1" Type="http://schemas.openxmlformats.org/officeDocument/2006/relationships/slideLayout" Target="../slideLayouts/slideLayout7.xml"/></Relationships>
</file>

<file path=ppt/slides/_rels/slide637.xml.rels><?xml version="1.0" encoding="UTF-8" standalone="yes"?>
<Relationships xmlns="http://schemas.openxmlformats.org/package/2006/relationships"><Relationship Id="rId2" Type="http://schemas.openxmlformats.org/officeDocument/2006/relationships/image" Target="../media/image612.png"/><Relationship Id="rId1" Type="http://schemas.openxmlformats.org/officeDocument/2006/relationships/slideLayout" Target="../slideLayouts/slideLayout7.xml"/></Relationships>
</file>

<file path=ppt/slides/_rels/slide638.xml.rels><?xml version="1.0" encoding="UTF-8" standalone="yes"?>
<Relationships xmlns="http://schemas.openxmlformats.org/package/2006/relationships"><Relationship Id="rId2" Type="http://schemas.openxmlformats.org/officeDocument/2006/relationships/image" Target="../media/image613.png"/><Relationship Id="rId1" Type="http://schemas.openxmlformats.org/officeDocument/2006/relationships/slideLayout" Target="../slideLayouts/slideLayout7.xml"/></Relationships>
</file>

<file path=ppt/slides/_rels/slide639.xml.rels><?xml version="1.0" encoding="UTF-8" standalone="yes"?>
<Relationships xmlns="http://schemas.openxmlformats.org/package/2006/relationships"><Relationship Id="rId2" Type="http://schemas.openxmlformats.org/officeDocument/2006/relationships/image" Target="../media/image614.png"/><Relationship Id="rId1" Type="http://schemas.openxmlformats.org/officeDocument/2006/relationships/slideLayout" Target="../slideLayouts/slideLayout7.xml"/></Relationships>
</file>

<file path=ppt/slides/_rels/slide640.xml.rels><?xml version="1.0" encoding="UTF-8" standalone="yes"?>
<Relationships xmlns="http://schemas.openxmlformats.org/package/2006/relationships"><Relationship Id="rId2" Type="http://schemas.openxmlformats.org/officeDocument/2006/relationships/image" Target="../media/image615.png"/><Relationship Id="rId1" Type="http://schemas.openxmlformats.org/officeDocument/2006/relationships/slideLayout" Target="../slideLayouts/slideLayout7.xml"/></Relationships>
</file>

<file path=ppt/slides/_rels/slide641.xml.rels><?xml version="1.0" encoding="UTF-8" standalone="yes"?>
<Relationships xmlns="http://schemas.openxmlformats.org/package/2006/relationships"><Relationship Id="rId2" Type="http://schemas.openxmlformats.org/officeDocument/2006/relationships/image" Target="../media/image616.png"/><Relationship Id="rId1" Type="http://schemas.openxmlformats.org/officeDocument/2006/relationships/slideLayout" Target="../slideLayouts/slideLayout7.xml"/></Relationships>
</file>

<file path=ppt/slides/_rels/slide642.xml.rels><?xml version="1.0" encoding="UTF-8" standalone="yes"?>
<Relationships xmlns="http://schemas.openxmlformats.org/package/2006/relationships"><Relationship Id="rId2" Type="http://schemas.openxmlformats.org/officeDocument/2006/relationships/image" Target="../media/image617.png"/><Relationship Id="rId1" Type="http://schemas.openxmlformats.org/officeDocument/2006/relationships/slideLayout" Target="../slideLayouts/slideLayout7.xml"/></Relationships>
</file>

<file path=ppt/slides/_rels/slide643.xml.rels><?xml version="1.0" encoding="UTF-8" standalone="yes"?>
<Relationships xmlns="http://schemas.openxmlformats.org/package/2006/relationships"><Relationship Id="rId2" Type="http://schemas.openxmlformats.org/officeDocument/2006/relationships/image" Target="../media/image618.png"/><Relationship Id="rId1" Type="http://schemas.openxmlformats.org/officeDocument/2006/relationships/slideLayout" Target="../slideLayouts/slideLayout7.xml"/></Relationships>
</file>

<file path=ppt/slides/_rels/slide644.xml.rels><?xml version="1.0" encoding="UTF-8" standalone="yes"?>
<Relationships xmlns="http://schemas.openxmlformats.org/package/2006/relationships"><Relationship Id="rId2" Type="http://schemas.openxmlformats.org/officeDocument/2006/relationships/image" Target="../media/image619.png"/><Relationship Id="rId1" Type="http://schemas.openxmlformats.org/officeDocument/2006/relationships/slideLayout" Target="../slideLayouts/slideLayout7.xml"/></Relationships>
</file>

<file path=ppt/slides/_rels/slide645.xml.rels><?xml version="1.0" encoding="UTF-8" standalone="yes"?>
<Relationships xmlns="http://schemas.openxmlformats.org/package/2006/relationships"><Relationship Id="rId2" Type="http://schemas.openxmlformats.org/officeDocument/2006/relationships/image" Target="../media/image620.png"/><Relationship Id="rId1" Type="http://schemas.openxmlformats.org/officeDocument/2006/relationships/slideLayout" Target="../slideLayouts/slideLayout7.xml"/></Relationships>
</file>

<file path=ppt/slides/_rels/slide646.xml.rels><?xml version="1.0" encoding="UTF-8" standalone="yes"?>
<Relationships xmlns="http://schemas.openxmlformats.org/package/2006/relationships"><Relationship Id="rId2" Type="http://schemas.openxmlformats.org/officeDocument/2006/relationships/image" Target="../media/image621.png"/><Relationship Id="rId1" Type="http://schemas.openxmlformats.org/officeDocument/2006/relationships/slideLayout" Target="../slideLayouts/slideLayout7.xml"/></Relationships>
</file>

<file path=ppt/slides/_rels/slide647.xml.rels><?xml version="1.0" encoding="UTF-8" standalone="yes"?>
<Relationships xmlns="http://schemas.openxmlformats.org/package/2006/relationships"><Relationship Id="rId2" Type="http://schemas.openxmlformats.org/officeDocument/2006/relationships/image" Target="../media/image622.png"/><Relationship Id="rId1" Type="http://schemas.openxmlformats.org/officeDocument/2006/relationships/slideLayout" Target="../slideLayouts/slideLayout7.xml"/></Relationships>
</file>

<file path=ppt/slides/_rels/slide648.xml.rels><?xml version="1.0" encoding="UTF-8" standalone="yes"?>
<Relationships xmlns="http://schemas.openxmlformats.org/package/2006/relationships"><Relationship Id="rId2" Type="http://schemas.openxmlformats.org/officeDocument/2006/relationships/image" Target="../media/image623.png"/><Relationship Id="rId1" Type="http://schemas.openxmlformats.org/officeDocument/2006/relationships/slideLayout" Target="../slideLayouts/slideLayout7.xml"/></Relationships>
</file>

<file path=ppt/slides/_rels/slide649.xml.rels><?xml version="1.0" encoding="UTF-8" standalone="yes"?>
<Relationships xmlns="http://schemas.openxmlformats.org/package/2006/relationships"><Relationship Id="rId2" Type="http://schemas.openxmlformats.org/officeDocument/2006/relationships/image" Target="../media/image624.png"/><Relationship Id="rId1" Type="http://schemas.openxmlformats.org/officeDocument/2006/relationships/slideLayout" Target="../slideLayouts/slideLayout7.xml"/></Relationships>
</file>

<file path=ppt/slides/_rels/slide650.xml.rels><?xml version="1.0" encoding="UTF-8" standalone="yes"?>
<Relationships xmlns="http://schemas.openxmlformats.org/package/2006/relationships"><Relationship Id="rId2" Type="http://schemas.openxmlformats.org/officeDocument/2006/relationships/image" Target="../media/image625.png"/><Relationship Id="rId1" Type="http://schemas.openxmlformats.org/officeDocument/2006/relationships/slideLayout" Target="../slideLayouts/slideLayout7.xml"/></Relationships>
</file>

<file path=ppt/slides/_rels/slide651.xml.rels><?xml version="1.0" encoding="UTF-8" standalone="yes"?>
<Relationships xmlns="http://schemas.openxmlformats.org/package/2006/relationships"><Relationship Id="rId2" Type="http://schemas.openxmlformats.org/officeDocument/2006/relationships/image" Target="../media/image626.png"/><Relationship Id="rId1" Type="http://schemas.openxmlformats.org/officeDocument/2006/relationships/slideLayout" Target="../slideLayouts/slideLayout7.xml"/></Relationships>
</file>

<file path=ppt/slides/_rels/slide652.xml.rels><?xml version="1.0" encoding="UTF-8" standalone="yes"?>
<Relationships xmlns="http://schemas.openxmlformats.org/package/2006/relationships"><Relationship Id="rId2" Type="http://schemas.openxmlformats.org/officeDocument/2006/relationships/image" Target="../media/image627.png"/><Relationship Id="rId1" Type="http://schemas.openxmlformats.org/officeDocument/2006/relationships/slideLayout" Target="../slideLayouts/slideLayout7.xml"/></Relationships>
</file>

<file path=ppt/slides/_rels/slide653.xml.rels><?xml version="1.0" encoding="UTF-8" standalone="yes"?>
<Relationships xmlns="http://schemas.openxmlformats.org/package/2006/relationships"><Relationship Id="rId2" Type="http://schemas.openxmlformats.org/officeDocument/2006/relationships/image" Target="../media/image628.png"/><Relationship Id="rId1" Type="http://schemas.openxmlformats.org/officeDocument/2006/relationships/slideLayout" Target="../slideLayouts/slideLayout7.xml"/></Relationships>
</file>

<file path=ppt/slides/_rels/slide654.xml.rels><?xml version="1.0" encoding="UTF-8" standalone="yes"?>
<Relationships xmlns="http://schemas.openxmlformats.org/package/2006/relationships"><Relationship Id="rId2" Type="http://schemas.openxmlformats.org/officeDocument/2006/relationships/image" Target="../media/image629.png"/><Relationship Id="rId1" Type="http://schemas.openxmlformats.org/officeDocument/2006/relationships/slideLayout" Target="../slideLayouts/slideLayout7.xml"/></Relationships>
</file>

<file path=ppt/slides/_rels/slide655.xml.rels><?xml version="1.0" encoding="UTF-8" standalone="yes"?>
<Relationships xmlns="http://schemas.openxmlformats.org/package/2006/relationships"><Relationship Id="rId2" Type="http://schemas.openxmlformats.org/officeDocument/2006/relationships/image" Target="../media/image630.png"/><Relationship Id="rId1" Type="http://schemas.openxmlformats.org/officeDocument/2006/relationships/slideLayout" Target="../slideLayouts/slideLayout7.xml"/></Relationships>
</file>

<file path=ppt/slides/_rels/slide656.xml.rels><?xml version="1.0" encoding="UTF-8" standalone="yes"?>
<Relationships xmlns="http://schemas.openxmlformats.org/package/2006/relationships"><Relationship Id="rId2" Type="http://schemas.openxmlformats.org/officeDocument/2006/relationships/image" Target="../media/image631.png"/><Relationship Id="rId1" Type="http://schemas.openxmlformats.org/officeDocument/2006/relationships/slideLayout" Target="../slideLayouts/slideLayout7.xml"/></Relationships>
</file>

<file path=ppt/slides/_rels/slide657.xml.rels><?xml version="1.0" encoding="UTF-8" standalone="yes"?>
<Relationships xmlns="http://schemas.openxmlformats.org/package/2006/relationships"><Relationship Id="rId3" Type="http://schemas.openxmlformats.org/officeDocument/2006/relationships/hyperlink" Target="http://adamoh.org/TreeOfLife.wan.io/OTCh/VAT4956/VAT4956ATranscriptionOfItsTranslationAndComments.htm" TargetMode="External"/><Relationship Id="rId2" Type="http://schemas.openxmlformats.org/officeDocument/2006/relationships/image" Target="../media/image632.png"/><Relationship Id="rId1" Type="http://schemas.openxmlformats.org/officeDocument/2006/relationships/slideLayout" Target="../slideLayouts/slideLayout7.xml"/></Relationships>
</file>

<file path=ppt/slides/_rels/slide658.xml.rels><?xml version="1.0" encoding="UTF-8" standalone="yes"?>
<Relationships xmlns="http://schemas.openxmlformats.org/package/2006/relationships"><Relationship Id="rId3" Type="http://schemas.openxmlformats.org/officeDocument/2006/relationships/image" Target="../media/image634.jpeg"/><Relationship Id="rId2" Type="http://schemas.openxmlformats.org/officeDocument/2006/relationships/image" Target="../media/image633.png"/><Relationship Id="rId1" Type="http://schemas.openxmlformats.org/officeDocument/2006/relationships/slideLayout" Target="../slideLayouts/slideLayout7.xml"/></Relationships>
</file>

<file path=ppt/slides/_rels/slide659.xml.rels><?xml version="1.0" encoding="UTF-8" standalone="yes"?>
<Relationships xmlns="http://schemas.openxmlformats.org/package/2006/relationships"><Relationship Id="rId2" Type="http://schemas.openxmlformats.org/officeDocument/2006/relationships/image" Target="../media/image635.png"/><Relationship Id="rId1" Type="http://schemas.openxmlformats.org/officeDocument/2006/relationships/slideLayout" Target="../slideLayouts/slideLayout7.xml"/></Relationships>
</file>

<file path=ppt/slides/_rels/slide660.xml.rels><?xml version="1.0" encoding="UTF-8" standalone="yes"?>
<Relationships xmlns="http://schemas.openxmlformats.org/package/2006/relationships"><Relationship Id="rId2" Type="http://schemas.openxmlformats.org/officeDocument/2006/relationships/image" Target="../media/image636.png"/><Relationship Id="rId1" Type="http://schemas.openxmlformats.org/officeDocument/2006/relationships/slideLayout" Target="../slideLayouts/slideLayout7.xml"/></Relationships>
</file>

<file path=ppt/slides/_rels/slide661.xml.rels><?xml version="1.0" encoding="UTF-8" standalone="yes"?>
<Relationships xmlns="http://schemas.openxmlformats.org/package/2006/relationships"><Relationship Id="rId2" Type="http://schemas.openxmlformats.org/officeDocument/2006/relationships/image" Target="../media/image637.png"/><Relationship Id="rId1" Type="http://schemas.openxmlformats.org/officeDocument/2006/relationships/slideLayout" Target="../slideLayouts/slideLayout7.xml"/></Relationships>
</file>

<file path=ppt/slides/_rels/slide662.xml.rels><?xml version="1.0" encoding="UTF-8" standalone="yes"?>
<Relationships xmlns="http://schemas.openxmlformats.org/package/2006/relationships"><Relationship Id="rId2" Type="http://schemas.openxmlformats.org/officeDocument/2006/relationships/image" Target="../media/image638.png"/><Relationship Id="rId1" Type="http://schemas.openxmlformats.org/officeDocument/2006/relationships/slideLayout" Target="../slideLayouts/slideLayout7.xml"/></Relationships>
</file>

<file path=ppt/slides/_rels/slide663.xml.rels><?xml version="1.0" encoding="UTF-8" standalone="yes"?>
<Relationships xmlns="http://schemas.openxmlformats.org/package/2006/relationships"><Relationship Id="rId2" Type="http://schemas.openxmlformats.org/officeDocument/2006/relationships/image" Target="../media/image639.png"/><Relationship Id="rId1" Type="http://schemas.openxmlformats.org/officeDocument/2006/relationships/slideLayout" Target="../slideLayouts/slideLayout7.xml"/></Relationships>
</file>

<file path=ppt/slides/_rels/slide664.xml.rels><?xml version="1.0" encoding="UTF-8" standalone="yes"?>
<Relationships xmlns="http://schemas.openxmlformats.org/package/2006/relationships"><Relationship Id="rId2" Type="http://schemas.openxmlformats.org/officeDocument/2006/relationships/image" Target="../media/image640.png"/><Relationship Id="rId1" Type="http://schemas.openxmlformats.org/officeDocument/2006/relationships/slideLayout" Target="../slideLayouts/slideLayout7.xml"/></Relationships>
</file>

<file path=ppt/slides/_rels/slide665.xml.rels><?xml version="1.0" encoding="UTF-8" standalone="yes"?>
<Relationships xmlns="http://schemas.openxmlformats.org/package/2006/relationships"><Relationship Id="rId2" Type="http://schemas.openxmlformats.org/officeDocument/2006/relationships/image" Target="../media/image641.png"/><Relationship Id="rId1" Type="http://schemas.openxmlformats.org/officeDocument/2006/relationships/slideLayout" Target="../slideLayouts/slideLayout7.xml"/></Relationships>
</file>

<file path=ppt/slides/_rels/slide666.xml.rels><?xml version="1.0" encoding="UTF-8" standalone="yes"?>
<Relationships xmlns="http://schemas.openxmlformats.org/package/2006/relationships"><Relationship Id="rId2" Type="http://schemas.openxmlformats.org/officeDocument/2006/relationships/image" Target="../media/image642.png"/><Relationship Id="rId1" Type="http://schemas.openxmlformats.org/officeDocument/2006/relationships/slideLayout" Target="../slideLayouts/slideLayout7.xml"/></Relationships>
</file>

<file path=ppt/slides/_rels/slide6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8.xml.rels><?xml version="1.0" encoding="UTF-8" standalone="yes"?>
<Relationships xmlns="http://schemas.openxmlformats.org/package/2006/relationships"><Relationship Id="rId2" Type="http://schemas.openxmlformats.org/officeDocument/2006/relationships/image" Target="../media/image643.png"/><Relationship Id="rId1" Type="http://schemas.openxmlformats.org/officeDocument/2006/relationships/slideLayout" Target="../slideLayouts/slideLayout7.xml"/></Relationships>
</file>

<file path=ppt/slides/_rels/slide669.xml.rels><?xml version="1.0" encoding="UTF-8" standalone="yes"?>
<Relationships xmlns="http://schemas.openxmlformats.org/package/2006/relationships"><Relationship Id="rId3" Type="http://schemas.openxmlformats.org/officeDocument/2006/relationships/hyperlink" Target="http://adamoh.org/TreeOfLife.wan.io/OTCh/VAT4956/VAT4956ATranscriptionOfItsTranslationAndComments.htm" TargetMode="External"/><Relationship Id="rId2" Type="http://schemas.openxmlformats.org/officeDocument/2006/relationships/image" Target="../media/image644.png"/><Relationship Id="rId1" Type="http://schemas.openxmlformats.org/officeDocument/2006/relationships/slideLayout" Target="../slideLayouts/slideLayout7.xml"/></Relationships>
</file>

<file path=ppt/slides/_rels/slide670.xml.rels><?xml version="1.0" encoding="UTF-8" standalone="yes"?>
<Relationships xmlns="http://schemas.openxmlformats.org/package/2006/relationships"><Relationship Id="rId2" Type="http://schemas.openxmlformats.org/officeDocument/2006/relationships/image" Target="../media/image645.png"/><Relationship Id="rId1" Type="http://schemas.openxmlformats.org/officeDocument/2006/relationships/slideLayout" Target="../slideLayouts/slideLayout7.xml"/></Relationships>
</file>

<file path=ppt/slides/_rels/slide671.xml.rels><?xml version="1.0" encoding="UTF-8" standalone="yes"?>
<Relationships xmlns="http://schemas.openxmlformats.org/package/2006/relationships"><Relationship Id="rId2" Type="http://schemas.openxmlformats.org/officeDocument/2006/relationships/image" Target="../media/image646.png"/><Relationship Id="rId1" Type="http://schemas.openxmlformats.org/officeDocument/2006/relationships/slideLayout" Target="../slideLayouts/slideLayout7.xml"/></Relationships>
</file>

<file path=ppt/slides/_rels/slide672.xml.rels><?xml version="1.0" encoding="UTF-8" standalone="yes"?>
<Relationships xmlns="http://schemas.openxmlformats.org/package/2006/relationships"><Relationship Id="rId2" Type="http://schemas.openxmlformats.org/officeDocument/2006/relationships/image" Target="../media/image647.png"/><Relationship Id="rId1" Type="http://schemas.openxmlformats.org/officeDocument/2006/relationships/slideLayout" Target="../slideLayouts/slideLayout7.xml"/></Relationships>
</file>

<file path=ppt/slides/_rels/slide673.xml.rels><?xml version="1.0" encoding="UTF-8" standalone="yes"?>
<Relationships xmlns="http://schemas.openxmlformats.org/package/2006/relationships"><Relationship Id="rId2" Type="http://schemas.openxmlformats.org/officeDocument/2006/relationships/image" Target="../media/image648.png"/><Relationship Id="rId1" Type="http://schemas.openxmlformats.org/officeDocument/2006/relationships/slideLayout" Target="../slideLayouts/slideLayout7.xml"/></Relationships>
</file>

<file path=ppt/slides/_rels/slide674.xml.rels><?xml version="1.0" encoding="UTF-8" standalone="yes"?>
<Relationships xmlns="http://schemas.openxmlformats.org/package/2006/relationships"><Relationship Id="rId2" Type="http://schemas.openxmlformats.org/officeDocument/2006/relationships/image" Target="../media/image649.png"/><Relationship Id="rId1" Type="http://schemas.openxmlformats.org/officeDocument/2006/relationships/slideLayout" Target="../slideLayouts/slideLayout7.xml"/></Relationships>
</file>

<file path=ppt/slides/_rels/slide675.xml.rels><?xml version="1.0" encoding="UTF-8" standalone="yes"?>
<Relationships xmlns="http://schemas.openxmlformats.org/package/2006/relationships"><Relationship Id="rId2" Type="http://schemas.openxmlformats.org/officeDocument/2006/relationships/image" Target="../media/image650.png"/><Relationship Id="rId1" Type="http://schemas.openxmlformats.org/officeDocument/2006/relationships/slideLayout" Target="../slideLayouts/slideLayout7.xml"/></Relationships>
</file>

<file path=ppt/slides/_rels/slide676.xml.rels><?xml version="1.0" encoding="UTF-8" standalone="yes"?>
<Relationships xmlns="http://schemas.openxmlformats.org/package/2006/relationships"><Relationship Id="rId2" Type="http://schemas.openxmlformats.org/officeDocument/2006/relationships/image" Target="../media/image651.png"/><Relationship Id="rId1" Type="http://schemas.openxmlformats.org/officeDocument/2006/relationships/slideLayout" Target="../slideLayouts/slideLayout7.xml"/></Relationships>
</file>

<file path=ppt/slides/_rels/slide677.xml.rels><?xml version="1.0" encoding="UTF-8" standalone="yes"?>
<Relationships xmlns="http://schemas.openxmlformats.org/package/2006/relationships"><Relationship Id="rId2" Type="http://schemas.openxmlformats.org/officeDocument/2006/relationships/image" Target="../media/image652.png"/><Relationship Id="rId1" Type="http://schemas.openxmlformats.org/officeDocument/2006/relationships/slideLayout" Target="../slideLayouts/slideLayout7.xml"/></Relationships>
</file>

<file path=ppt/slides/_rels/slide678.xml.rels><?xml version="1.0" encoding="UTF-8" standalone="yes"?>
<Relationships xmlns="http://schemas.openxmlformats.org/package/2006/relationships"><Relationship Id="rId2" Type="http://schemas.openxmlformats.org/officeDocument/2006/relationships/image" Target="../media/image653.png"/><Relationship Id="rId1" Type="http://schemas.openxmlformats.org/officeDocument/2006/relationships/slideLayout" Target="../slideLayouts/slideLayout7.xml"/></Relationships>
</file>

<file path=ppt/slides/_rels/slide679.xml.rels><?xml version="1.0" encoding="UTF-8" standalone="yes"?>
<Relationships xmlns="http://schemas.openxmlformats.org/package/2006/relationships"><Relationship Id="rId2" Type="http://schemas.openxmlformats.org/officeDocument/2006/relationships/image" Target="../media/image654.png"/><Relationship Id="rId1" Type="http://schemas.openxmlformats.org/officeDocument/2006/relationships/slideLayout" Target="../slideLayouts/slideLayout7.xml"/></Relationships>
</file>

<file path=ppt/slides/_rels/slide68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1.xml.rels><?xml version="1.0" encoding="UTF-8" standalone="yes"?>
<Relationships xmlns="http://schemas.openxmlformats.org/package/2006/relationships"><Relationship Id="rId3" Type="http://schemas.openxmlformats.org/officeDocument/2006/relationships/hyperlink" Target="http://adamoh.org/TreeOfLife.wan.io/OTCh/VAT4956/VAT4956ATranscriptionOfItsTranslationAndComments.htm" TargetMode="External"/><Relationship Id="rId2" Type="http://schemas.openxmlformats.org/officeDocument/2006/relationships/image" Target="../media/image655.png"/><Relationship Id="rId1" Type="http://schemas.openxmlformats.org/officeDocument/2006/relationships/slideLayout" Target="../slideLayouts/slideLayout7.xml"/></Relationships>
</file>

<file path=ppt/slides/_rels/slide682.xml.rels><?xml version="1.0" encoding="UTF-8" standalone="yes"?>
<Relationships xmlns="http://schemas.openxmlformats.org/package/2006/relationships"><Relationship Id="rId2" Type="http://schemas.openxmlformats.org/officeDocument/2006/relationships/image" Target="../media/image656.png"/><Relationship Id="rId1" Type="http://schemas.openxmlformats.org/officeDocument/2006/relationships/slideLayout" Target="../slideLayouts/slideLayout7.xml"/></Relationships>
</file>

<file path=ppt/slides/_rels/slide683.xml.rels><?xml version="1.0" encoding="UTF-8" standalone="yes"?>
<Relationships xmlns="http://schemas.openxmlformats.org/package/2006/relationships"><Relationship Id="rId2" Type="http://schemas.openxmlformats.org/officeDocument/2006/relationships/image" Target="../media/image657.png"/><Relationship Id="rId1" Type="http://schemas.openxmlformats.org/officeDocument/2006/relationships/slideLayout" Target="../slideLayouts/slideLayout7.xml"/></Relationships>
</file>

<file path=ppt/slides/_rels/slide684.xml.rels><?xml version="1.0" encoding="UTF-8" standalone="yes"?>
<Relationships xmlns="http://schemas.openxmlformats.org/package/2006/relationships"><Relationship Id="rId2" Type="http://schemas.openxmlformats.org/officeDocument/2006/relationships/image" Target="../media/image658.png"/><Relationship Id="rId1" Type="http://schemas.openxmlformats.org/officeDocument/2006/relationships/slideLayout" Target="../slideLayouts/slideLayout7.xml"/></Relationships>
</file>

<file path=ppt/slides/_rels/slide685.xml.rels><?xml version="1.0" encoding="UTF-8" standalone="yes"?>
<Relationships xmlns="http://schemas.openxmlformats.org/package/2006/relationships"><Relationship Id="rId2" Type="http://schemas.openxmlformats.org/officeDocument/2006/relationships/image" Target="../media/image659.png"/><Relationship Id="rId1" Type="http://schemas.openxmlformats.org/officeDocument/2006/relationships/slideLayout" Target="../slideLayouts/slideLayout7.xml"/></Relationships>
</file>

<file path=ppt/slides/_rels/slide686.xml.rels><?xml version="1.0" encoding="UTF-8" standalone="yes"?>
<Relationships xmlns="http://schemas.openxmlformats.org/package/2006/relationships"><Relationship Id="rId2" Type="http://schemas.openxmlformats.org/officeDocument/2006/relationships/image" Target="../media/image660.png"/><Relationship Id="rId1" Type="http://schemas.openxmlformats.org/officeDocument/2006/relationships/slideLayout" Target="../slideLayouts/slideLayout7.xml"/></Relationships>
</file>

<file path=ppt/slides/_rels/slide687.xml.rels><?xml version="1.0" encoding="UTF-8" standalone="yes"?>
<Relationships xmlns="http://schemas.openxmlformats.org/package/2006/relationships"><Relationship Id="rId2" Type="http://schemas.openxmlformats.org/officeDocument/2006/relationships/image" Target="../media/image661.png"/><Relationship Id="rId1" Type="http://schemas.openxmlformats.org/officeDocument/2006/relationships/slideLayout" Target="../slideLayouts/slideLayout7.xml"/></Relationships>
</file>

<file path=ppt/slides/_rels/slide688.xml.rels><?xml version="1.0" encoding="UTF-8" standalone="yes"?>
<Relationships xmlns="http://schemas.openxmlformats.org/package/2006/relationships"><Relationship Id="rId2" Type="http://schemas.openxmlformats.org/officeDocument/2006/relationships/image" Target="../media/image662.png"/><Relationship Id="rId1" Type="http://schemas.openxmlformats.org/officeDocument/2006/relationships/slideLayout" Target="../slideLayouts/slideLayout7.xml"/></Relationships>
</file>

<file path=ppt/slides/_rels/slide68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0.xml.rels><?xml version="1.0" encoding="UTF-8" standalone="yes"?>
<Relationships xmlns="http://schemas.openxmlformats.org/package/2006/relationships"><Relationship Id="rId2" Type="http://schemas.openxmlformats.org/officeDocument/2006/relationships/image" Target="../media/image663.png"/><Relationship Id="rId1" Type="http://schemas.openxmlformats.org/officeDocument/2006/relationships/slideLayout" Target="../slideLayouts/slideLayout7.xml"/></Relationships>
</file>

<file path=ppt/slides/_rels/slide691.xml.rels><?xml version="1.0" encoding="UTF-8" standalone="yes"?>
<Relationships xmlns="http://schemas.openxmlformats.org/package/2006/relationships"><Relationship Id="rId2" Type="http://schemas.openxmlformats.org/officeDocument/2006/relationships/image" Target="../media/image664.png"/><Relationship Id="rId1" Type="http://schemas.openxmlformats.org/officeDocument/2006/relationships/slideLayout" Target="../slideLayouts/slideLayout7.xml"/></Relationships>
</file>

<file path=ppt/slides/_rels/slide69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3.xml.rels><?xml version="1.0" encoding="UTF-8" standalone="yes"?>
<Relationships xmlns="http://schemas.openxmlformats.org/package/2006/relationships"><Relationship Id="rId2" Type="http://schemas.openxmlformats.org/officeDocument/2006/relationships/image" Target="../media/image665.png"/><Relationship Id="rId1" Type="http://schemas.openxmlformats.org/officeDocument/2006/relationships/slideLayout" Target="../slideLayouts/slideLayout7.xml"/></Relationships>
</file>

<file path=ppt/slides/_rels/slide694.xml.rels><?xml version="1.0" encoding="UTF-8" standalone="yes"?>
<Relationships xmlns="http://schemas.openxmlformats.org/package/2006/relationships"><Relationship Id="rId2" Type="http://schemas.openxmlformats.org/officeDocument/2006/relationships/image" Target="../media/image666.png"/><Relationship Id="rId1" Type="http://schemas.openxmlformats.org/officeDocument/2006/relationships/slideLayout" Target="../slideLayouts/slideLayout7.xml"/></Relationships>
</file>

<file path=ppt/slides/_rels/slide695.xml.rels><?xml version="1.0" encoding="UTF-8" standalone="yes"?>
<Relationships xmlns="http://schemas.openxmlformats.org/package/2006/relationships"><Relationship Id="rId2" Type="http://schemas.openxmlformats.org/officeDocument/2006/relationships/image" Target="../media/image667.png"/><Relationship Id="rId1" Type="http://schemas.openxmlformats.org/officeDocument/2006/relationships/slideLayout" Target="../slideLayouts/slideLayout7.xml"/></Relationships>
</file>

<file path=ppt/slides/_rels/slide696.xml.rels><?xml version="1.0" encoding="UTF-8" standalone="yes"?>
<Relationships xmlns="http://schemas.openxmlformats.org/package/2006/relationships"><Relationship Id="rId2" Type="http://schemas.openxmlformats.org/officeDocument/2006/relationships/image" Target="../media/image668.png"/><Relationship Id="rId1" Type="http://schemas.openxmlformats.org/officeDocument/2006/relationships/slideLayout" Target="../slideLayouts/slideLayout7.xml"/></Relationships>
</file>

<file path=ppt/slides/_rels/slide697.xml.rels><?xml version="1.0" encoding="UTF-8" standalone="yes"?>
<Relationships xmlns="http://schemas.openxmlformats.org/package/2006/relationships"><Relationship Id="rId2" Type="http://schemas.openxmlformats.org/officeDocument/2006/relationships/image" Target="../media/image669.png"/><Relationship Id="rId1" Type="http://schemas.openxmlformats.org/officeDocument/2006/relationships/slideLayout" Target="../slideLayouts/slideLayout7.xml"/></Relationships>
</file>

<file path=ppt/slides/_rels/slide698.xml.rels><?xml version="1.0" encoding="UTF-8" standalone="yes"?>
<Relationships xmlns="http://schemas.openxmlformats.org/package/2006/relationships"><Relationship Id="rId2" Type="http://schemas.openxmlformats.org/officeDocument/2006/relationships/image" Target="../media/image670.png"/><Relationship Id="rId1" Type="http://schemas.openxmlformats.org/officeDocument/2006/relationships/slideLayout" Target="../slideLayouts/slideLayout7.xml"/></Relationships>
</file>

<file path=ppt/slides/_rels/slide699.xml.rels><?xml version="1.0" encoding="UTF-8" standalone="yes"?>
<Relationships xmlns="http://schemas.openxmlformats.org/package/2006/relationships"><Relationship Id="rId2" Type="http://schemas.openxmlformats.org/officeDocument/2006/relationships/image" Target="../media/image671.png"/><Relationship Id="rId1" Type="http://schemas.openxmlformats.org/officeDocument/2006/relationships/slideLayout" Target="../slideLayouts/slideLayout7.xml"/></Relationships>
</file>

<file path=ppt/slides/_rels/slide700.xml.rels><?xml version="1.0" encoding="UTF-8" standalone="yes"?>
<Relationships xmlns="http://schemas.openxmlformats.org/package/2006/relationships"><Relationship Id="rId2" Type="http://schemas.openxmlformats.org/officeDocument/2006/relationships/image" Target="../media/image672.png"/><Relationship Id="rId1" Type="http://schemas.openxmlformats.org/officeDocument/2006/relationships/slideLayout" Target="../slideLayouts/slideLayout7.xml"/></Relationships>
</file>

<file path=ppt/slides/_rels/slide701.xml.rels><?xml version="1.0" encoding="UTF-8" standalone="yes"?>
<Relationships xmlns="http://schemas.openxmlformats.org/package/2006/relationships"><Relationship Id="rId2" Type="http://schemas.openxmlformats.org/officeDocument/2006/relationships/image" Target="../media/image673.png"/><Relationship Id="rId1" Type="http://schemas.openxmlformats.org/officeDocument/2006/relationships/slideLayout" Target="../slideLayouts/slideLayout7.xml"/></Relationships>
</file>

<file path=ppt/slides/_rels/slide702.xml.rels><?xml version="1.0" encoding="UTF-8" standalone="yes"?>
<Relationships xmlns="http://schemas.openxmlformats.org/package/2006/relationships"><Relationship Id="rId2" Type="http://schemas.openxmlformats.org/officeDocument/2006/relationships/image" Target="../media/image674.png"/><Relationship Id="rId1" Type="http://schemas.openxmlformats.org/officeDocument/2006/relationships/slideLayout" Target="../slideLayouts/slideLayout7.xml"/></Relationships>
</file>

<file path=ppt/slides/_rels/slide703.xml.rels><?xml version="1.0" encoding="UTF-8" standalone="yes"?>
<Relationships xmlns="http://schemas.openxmlformats.org/package/2006/relationships"><Relationship Id="rId2" Type="http://schemas.openxmlformats.org/officeDocument/2006/relationships/image" Target="../media/image675.png"/><Relationship Id="rId1" Type="http://schemas.openxmlformats.org/officeDocument/2006/relationships/slideLayout" Target="../slideLayouts/slideLayout7.xml"/></Relationships>
</file>

<file path=ppt/slides/_rels/slide704.xml.rels><?xml version="1.0" encoding="UTF-8" standalone="yes"?>
<Relationships xmlns="http://schemas.openxmlformats.org/package/2006/relationships"><Relationship Id="rId2" Type="http://schemas.openxmlformats.org/officeDocument/2006/relationships/image" Target="../media/image676.png"/><Relationship Id="rId1" Type="http://schemas.openxmlformats.org/officeDocument/2006/relationships/slideLayout" Target="../slideLayouts/slideLayout7.xml"/></Relationships>
</file>

<file path=ppt/slides/_rels/slide70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12.xml.rels><?xml version="1.0" encoding="UTF-8" standalone="yes"?>
<Relationships xmlns="http://schemas.openxmlformats.org/package/2006/relationships"><Relationship Id="rId2" Type="http://schemas.openxmlformats.org/officeDocument/2006/relationships/image" Target="../media/image677.png"/><Relationship Id="rId1" Type="http://schemas.openxmlformats.org/officeDocument/2006/relationships/slideLayout" Target="../slideLayouts/slideLayout7.xml"/></Relationships>
</file>

<file path=ppt/slides/_rels/slide713.xml.rels><?xml version="1.0" encoding="UTF-8" standalone="yes"?>
<Relationships xmlns="http://schemas.openxmlformats.org/package/2006/relationships"><Relationship Id="rId2" Type="http://schemas.openxmlformats.org/officeDocument/2006/relationships/image" Target="../media/image678.png"/><Relationship Id="rId1" Type="http://schemas.openxmlformats.org/officeDocument/2006/relationships/slideLayout" Target="../slideLayouts/slideLayout7.xml"/></Relationships>
</file>

<file path=ppt/slides/_rels/slide714.xml.rels><?xml version="1.0" encoding="UTF-8" standalone="yes"?>
<Relationships xmlns="http://schemas.openxmlformats.org/package/2006/relationships"><Relationship Id="rId2" Type="http://schemas.openxmlformats.org/officeDocument/2006/relationships/image" Target="../media/image679.png"/><Relationship Id="rId1" Type="http://schemas.openxmlformats.org/officeDocument/2006/relationships/slideLayout" Target="../slideLayouts/slideLayout7.xml"/></Relationships>
</file>

<file path=ppt/slides/_rels/slide715.xml.rels><?xml version="1.0" encoding="UTF-8" standalone="yes"?>
<Relationships xmlns="http://schemas.openxmlformats.org/package/2006/relationships"><Relationship Id="rId2" Type="http://schemas.openxmlformats.org/officeDocument/2006/relationships/image" Target="../media/image680.png"/><Relationship Id="rId1" Type="http://schemas.openxmlformats.org/officeDocument/2006/relationships/slideLayout" Target="../slideLayouts/slideLayout7.xml"/></Relationships>
</file>

<file path=ppt/slides/_rels/slide716.xml.rels><?xml version="1.0" encoding="UTF-8" standalone="yes"?>
<Relationships xmlns="http://schemas.openxmlformats.org/package/2006/relationships"><Relationship Id="rId2" Type="http://schemas.openxmlformats.org/officeDocument/2006/relationships/image" Target="../media/image681.png"/><Relationship Id="rId1" Type="http://schemas.openxmlformats.org/officeDocument/2006/relationships/slideLayout" Target="../slideLayouts/slideLayout7.xml"/></Relationships>
</file>

<file path=ppt/slides/_rels/slide717.xml.rels><?xml version="1.0" encoding="UTF-8" standalone="yes"?>
<Relationships xmlns="http://schemas.openxmlformats.org/package/2006/relationships"><Relationship Id="rId2" Type="http://schemas.openxmlformats.org/officeDocument/2006/relationships/image" Target="../media/image682.png"/><Relationship Id="rId1" Type="http://schemas.openxmlformats.org/officeDocument/2006/relationships/slideLayout" Target="../slideLayouts/slideLayout7.xml"/></Relationships>
</file>

<file path=ppt/slides/_rels/slide718.xml.rels><?xml version="1.0" encoding="UTF-8" standalone="yes"?>
<Relationships xmlns="http://schemas.openxmlformats.org/package/2006/relationships"><Relationship Id="rId2" Type="http://schemas.openxmlformats.org/officeDocument/2006/relationships/image" Target="../media/image683.png"/><Relationship Id="rId1" Type="http://schemas.openxmlformats.org/officeDocument/2006/relationships/slideLayout" Target="../slideLayouts/slideLayout7.xml"/></Relationships>
</file>

<file path=ppt/slides/_rels/slide719.xml.rels><?xml version="1.0" encoding="UTF-8" standalone="yes"?>
<Relationships xmlns="http://schemas.openxmlformats.org/package/2006/relationships"><Relationship Id="rId2" Type="http://schemas.openxmlformats.org/officeDocument/2006/relationships/image" Target="../media/image684.png"/><Relationship Id="rId1" Type="http://schemas.openxmlformats.org/officeDocument/2006/relationships/slideLayout" Target="../slideLayouts/slideLayout7.xml"/></Relationships>
</file>

<file path=ppt/slides/_rels/slide720.xml.rels><?xml version="1.0" encoding="UTF-8" standalone="yes"?>
<Relationships xmlns="http://schemas.openxmlformats.org/package/2006/relationships"><Relationship Id="rId2" Type="http://schemas.openxmlformats.org/officeDocument/2006/relationships/image" Target="../media/image685.png"/><Relationship Id="rId1" Type="http://schemas.openxmlformats.org/officeDocument/2006/relationships/slideLayout" Target="../slideLayouts/slideLayout7.xml"/></Relationships>
</file>

<file path=ppt/slides/_rels/slide721.xml.rels><?xml version="1.0" encoding="UTF-8" standalone="yes"?>
<Relationships xmlns="http://schemas.openxmlformats.org/package/2006/relationships"><Relationship Id="rId2" Type="http://schemas.openxmlformats.org/officeDocument/2006/relationships/image" Target="../media/image686.png"/><Relationship Id="rId1" Type="http://schemas.openxmlformats.org/officeDocument/2006/relationships/slideLayout" Target="../slideLayouts/slideLayout7.xml"/></Relationships>
</file>

<file path=ppt/slides/_rels/slide722.xml.rels><?xml version="1.0" encoding="UTF-8" standalone="yes"?>
<Relationships xmlns="http://schemas.openxmlformats.org/package/2006/relationships"><Relationship Id="rId2" Type="http://schemas.openxmlformats.org/officeDocument/2006/relationships/image" Target="../media/image687.png"/><Relationship Id="rId1" Type="http://schemas.openxmlformats.org/officeDocument/2006/relationships/slideLayout" Target="../slideLayouts/slideLayout7.xml"/></Relationships>
</file>

<file path=ppt/slides/_rels/slide723.xml.rels><?xml version="1.0" encoding="UTF-8" standalone="yes"?>
<Relationships xmlns="http://schemas.openxmlformats.org/package/2006/relationships"><Relationship Id="rId2" Type="http://schemas.openxmlformats.org/officeDocument/2006/relationships/image" Target="../media/image688.png"/><Relationship Id="rId1" Type="http://schemas.openxmlformats.org/officeDocument/2006/relationships/slideLayout" Target="../slideLayouts/slideLayout7.xml"/></Relationships>
</file>

<file path=ppt/slides/_rels/slide724.xml.rels><?xml version="1.0" encoding="UTF-8" standalone="yes"?>
<Relationships xmlns="http://schemas.openxmlformats.org/package/2006/relationships"><Relationship Id="rId2" Type="http://schemas.openxmlformats.org/officeDocument/2006/relationships/image" Target="../media/image689.png"/><Relationship Id="rId1" Type="http://schemas.openxmlformats.org/officeDocument/2006/relationships/slideLayout" Target="../slideLayouts/slideLayout7.xml"/></Relationships>
</file>

<file path=ppt/slides/_rels/slide725.xml.rels><?xml version="1.0" encoding="UTF-8" standalone="yes"?>
<Relationships xmlns="http://schemas.openxmlformats.org/package/2006/relationships"><Relationship Id="rId2" Type="http://schemas.openxmlformats.org/officeDocument/2006/relationships/image" Target="../media/image690.png"/><Relationship Id="rId1" Type="http://schemas.openxmlformats.org/officeDocument/2006/relationships/slideLayout" Target="../slideLayouts/slideLayout7.xml"/></Relationships>
</file>

<file path=ppt/slides/_rels/slide726.xml.rels><?xml version="1.0" encoding="UTF-8" standalone="yes"?>
<Relationships xmlns="http://schemas.openxmlformats.org/package/2006/relationships"><Relationship Id="rId2" Type="http://schemas.openxmlformats.org/officeDocument/2006/relationships/image" Target="../media/image691.png"/><Relationship Id="rId1" Type="http://schemas.openxmlformats.org/officeDocument/2006/relationships/slideLayout" Target="../slideLayouts/slideLayout7.xml"/></Relationships>
</file>

<file path=ppt/slides/_rels/slide727.xml.rels><?xml version="1.0" encoding="UTF-8" standalone="yes"?>
<Relationships xmlns="http://schemas.openxmlformats.org/package/2006/relationships"><Relationship Id="rId2" Type="http://schemas.openxmlformats.org/officeDocument/2006/relationships/image" Target="../media/image692.png"/><Relationship Id="rId1" Type="http://schemas.openxmlformats.org/officeDocument/2006/relationships/slideLayout" Target="../slideLayouts/slideLayout7.xml"/></Relationships>
</file>

<file path=ppt/slides/_rels/slide728.xml.rels><?xml version="1.0" encoding="UTF-8" standalone="yes"?>
<Relationships xmlns="http://schemas.openxmlformats.org/package/2006/relationships"><Relationship Id="rId2" Type="http://schemas.openxmlformats.org/officeDocument/2006/relationships/image" Target="../media/image693.png"/><Relationship Id="rId1" Type="http://schemas.openxmlformats.org/officeDocument/2006/relationships/slideLayout" Target="../slideLayouts/slideLayout7.xml"/></Relationships>
</file>

<file path=ppt/slides/_rels/slide729.xml.rels><?xml version="1.0" encoding="UTF-8" standalone="yes"?>
<Relationships xmlns="http://schemas.openxmlformats.org/package/2006/relationships"><Relationship Id="rId2" Type="http://schemas.openxmlformats.org/officeDocument/2006/relationships/image" Target="../media/image694.png"/><Relationship Id="rId1" Type="http://schemas.openxmlformats.org/officeDocument/2006/relationships/slideLayout" Target="../slideLayouts/slideLayout7.xml"/></Relationships>
</file>

<file path=ppt/slides/_rels/slide730.xml.rels><?xml version="1.0" encoding="UTF-8" standalone="yes"?>
<Relationships xmlns="http://schemas.openxmlformats.org/package/2006/relationships"><Relationship Id="rId2" Type="http://schemas.openxmlformats.org/officeDocument/2006/relationships/image" Target="../media/image695.png"/><Relationship Id="rId1" Type="http://schemas.openxmlformats.org/officeDocument/2006/relationships/slideLayout" Target="../slideLayouts/slideLayout7.xml"/></Relationships>
</file>

<file path=ppt/slides/_rels/slide731.xml.rels><?xml version="1.0" encoding="UTF-8" standalone="yes"?>
<Relationships xmlns="http://schemas.openxmlformats.org/package/2006/relationships"><Relationship Id="rId2" Type="http://schemas.openxmlformats.org/officeDocument/2006/relationships/image" Target="../media/image696.png"/><Relationship Id="rId1" Type="http://schemas.openxmlformats.org/officeDocument/2006/relationships/slideLayout" Target="../slideLayouts/slideLayout7.xml"/></Relationships>
</file>

<file path=ppt/slides/_rels/slide732.xml.rels><?xml version="1.0" encoding="UTF-8" standalone="yes"?>
<Relationships xmlns="http://schemas.openxmlformats.org/package/2006/relationships"><Relationship Id="rId2" Type="http://schemas.openxmlformats.org/officeDocument/2006/relationships/image" Target="../media/image697.png"/><Relationship Id="rId1" Type="http://schemas.openxmlformats.org/officeDocument/2006/relationships/slideLayout" Target="../slideLayouts/slideLayout7.xml"/></Relationships>
</file>

<file path=ppt/slides/_rels/slide733.xml.rels><?xml version="1.0" encoding="UTF-8" standalone="yes"?>
<Relationships xmlns="http://schemas.openxmlformats.org/package/2006/relationships"><Relationship Id="rId2" Type="http://schemas.openxmlformats.org/officeDocument/2006/relationships/image" Target="../media/image698.png"/><Relationship Id="rId1" Type="http://schemas.openxmlformats.org/officeDocument/2006/relationships/slideLayout" Target="../slideLayouts/slideLayout7.xml"/></Relationships>
</file>

<file path=ppt/slides/_rels/slide734.xml.rels><?xml version="1.0" encoding="UTF-8" standalone="yes"?>
<Relationships xmlns="http://schemas.openxmlformats.org/package/2006/relationships"><Relationship Id="rId2" Type="http://schemas.openxmlformats.org/officeDocument/2006/relationships/image" Target="../media/image699.png"/><Relationship Id="rId1" Type="http://schemas.openxmlformats.org/officeDocument/2006/relationships/slideLayout" Target="../slideLayouts/slideLayout7.xml"/></Relationships>
</file>

<file path=ppt/slides/_rels/slide735.xml.rels><?xml version="1.0" encoding="UTF-8" standalone="yes"?>
<Relationships xmlns="http://schemas.openxmlformats.org/package/2006/relationships"><Relationship Id="rId2" Type="http://schemas.openxmlformats.org/officeDocument/2006/relationships/image" Target="../media/image700.png"/><Relationship Id="rId1" Type="http://schemas.openxmlformats.org/officeDocument/2006/relationships/slideLayout" Target="../slideLayouts/slideLayout7.xml"/></Relationships>
</file>

<file path=ppt/slides/_rels/slide736.xml.rels><?xml version="1.0" encoding="UTF-8" standalone="yes"?>
<Relationships xmlns="http://schemas.openxmlformats.org/package/2006/relationships"><Relationship Id="rId2" Type="http://schemas.openxmlformats.org/officeDocument/2006/relationships/image" Target="../media/image701.png"/><Relationship Id="rId1" Type="http://schemas.openxmlformats.org/officeDocument/2006/relationships/slideLayout" Target="../slideLayouts/slideLayout7.xml"/></Relationships>
</file>

<file path=ppt/slides/_rels/slide737.xml.rels><?xml version="1.0" encoding="UTF-8" standalone="yes"?>
<Relationships xmlns="http://schemas.openxmlformats.org/package/2006/relationships"><Relationship Id="rId2" Type="http://schemas.openxmlformats.org/officeDocument/2006/relationships/image" Target="../media/image702.png"/><Relationship Id="rId1" Type="http://schemas.openxmlformats.org/officeDocument/2006/relationships/slideLayout" Target="../slideLayouts/slideLayout7.xml"/></Relationships>
</file>

<file path=ppt/slides/_rels/slide738.xml.rels><?xml version="1.0" encoding="UTF-8" standalone="yes"?>
<Relationships xmlns="http://schemas.openxmlformats.org/package/2006/relationships"><Relationship Id="rId2" Type="http://schemas.openxmlformats.org/officeDocument/2006/relationships/image" Target="../media/image703.png"/><Relationship Id="rId1" Type="http://schemas.openxmlformats.org/officeDocument/2006/relationships/slideLayout" Target="../slideLayouts/slideLayout7.xml"/></Relationships>
</file>

<file path=ppt/slides/_rels/slide739.xml.rels><?xml version="1.0" encoding="UTF-8" standalone="yes"?>
<Relationships xmlns="http://schemas.openxmlformats.org/package/2006/relationships"><Relationship Id="rId2" Type="http://schemas.openxmlformats.org/officeDocument/2006/relationships/image" Target="../media/image704.png"/><Relationship Id="rId1" Type="http://schemas.openxmlformats.org/officeDocument/2006/relationships/slideLayout" Target="../slideLayouts/slideLayout7.xml"/></Relationships>
</file>

<file path=ppt/slides/_rels/slide740.xml.rels><?xml version="1.0" encoding="UTF-8" standalone="yes"?>
<Relationships xmlns="http://schemas.openxmlformats.org/package/2006/relationships"><Relationship Id="rId2" Type="http://schemas.openxmlformats.org/officeDocument/2006/relationships/image" Target="../media/image705.png"/><Relationship Id="rId1" Type="http://schemas.openxmlformats.org/officeDocument/2006/relationships/slideLayout" Target="../slideLayouts/slideLayout7.xml"/></Relationships>
</file>

<file path=ppt/slides/_rels/slide741.xml.rels><?xml version="1.0" encoding="UTF-8" standalone="yes"?>
<Relationships xmlns="http://schemas.openxmlformats.org/package/2006/relationships"><Relationship Id="rId2" Type="http://schemas.openxmlformats.org/officeDocument/2006/relationships/image" Target="../media/image706.png"/><Relationship Id="rId1" Type="http://schemas.openxmlformats.org/officeDocument/2006/relationships/slideLayout" Target="../slideLayouts/slideLayout7.xml"/></Relationships>
</file>

<file path=ppt/slides/_rels/slide742.xml.rels><?xml version="1.0" encoding="UTF-8" standalone="yes"?>
<Relationships xmlns="http://schemas.openxmlformats.org/package/2006/relationships"><Relationship Id="rId2" Type="http://schemas.openxmlformats.org/officeDocument/2006/relationships/image" Target="../media/image707.png"/><Relationship Id="rId1" Type="http://schemas.openxmlformats.org/officeDocument/2006/relationships/slideLayout" Target="../slideLayouts/slideLayout7.xml"/></Relationships>
</file>

<file path=ppt/slides/_rels/slide743.xml.rels><?xml version="1.0" encoding="UTF-8" standalone="yes"?>
<Relationships xmlns="http://schemas.openxmlformats.org/package/2006/relationships"><Relationship Id="rId2" Type="http://schemas.openxmlformats.org/officeDocument/2006/relationships/image" Target="../media/image708.png"/><Relationship Id="rId1" Type="http://schemas.openxmlformats.org/officeDocument/2006/relationships/slideLayout" Target="../slideLayouts/slideLayout7.xml"/></Relationships>
</file>

<file path=ppt/slides/_rels/slide744.xml.rels><?xml version="1.0" encoding="UTF-8" standalone="yes"?>
<Relationships xmlns="http://schemas.openxmlformats.org/package/2006/relationships"><Relationship Id="rId2" Type="http://schemas.openxmlformats.org/officeDocument/2006/relationships/image" Target="../media/image709.png"/><Relationship Id="rId1" Type="http://schemas.openxmlformats.org/officeDocument/2006/relationships/slideLayout" Target="../slideLayouts/slideLayout7.xml"/></Relationships>
</file>

<file path=ppt/slides/_rels/slide745.xml.rels><?xml version="1.0" encoding="UTF-8" standalone="yes"?>
<Relationships xmlns="http://schemas.openxmlformats.org/package/2006/relationships"><Relationship Id="rId2" Type="http://schemas.openxmlformats.org/officeDocument/2006/relationships/image" Target="../media/image710.png"/><Relationship Id="rId1" Type="http://schemas.openxmlformats.org/officeDocument/2006/relationships/slideLayout" Target="../slideLayouts/slideLayout7.xml"/></Relationships>
</file>

<file path=ppt/slides/_rels/slide746.xml.rels><?xml version="1.0" encoding="UTF-8" standalone="yes"?>
<Relationships xmlns="http://schemas.openxmlformats.org/package/2006/relationships"><Relationship Id="rId2" Type="http://schemas.openxmlformats.org/officeDocument/2006/relationships/image" Target="../media/image711.png"/><Relationship Id="rId1" Type="http://schemas.openxmlformats.org/officeDocument/2006/relationships/slideLayout" Target="../slideLayouts/slideLayout7.xml"/></Relationships>
</file>

<file path=ppt/slides/_rels/slide747.xml.rels><?xml version="1.0" encoding="UTF-8" standalone="yes"?>
<Relationships xmlns="http://schemas.openxmlformats.org/package/2006/relationships"><Relationship Id="rId2" Type="http://schemas.openxmlformats.org/officeDocument/2006/relationships/image" Target="../media/image712.png"/><Relationship Id="rId1" Type="http://schemas.openxmlformats.org/officeDocument/2006/relationships/slideLayout" Target="../slideLayouts/slideLayout7.xml"/></Relationships>
</file>

<file path=ppt/slides/_rels/slide748.xml.rels><?xml version="1.0" encoding="UTF-8" standalone="yes"?>
<Relationships xmlns="http://schemas.openxmlformats.org/package/2006/relationships"><Relationship Id="rId2" Type="http://schemas.openxmlformats.org/officeDocument/2006/relationships/image" Target="../media/image713.png"/><Relationship Id="rId1" Type="http://schemas.openxmlformats.org/officeDocument/2006/relationships/slideLayout" Target="../slideLayouts/slideLayout7.xml"/></Relationships>
</file>

<file path=ppt/slides/_rels/slide749.xml.rels><?xml version="1.0" encoding="UTF-8" standalone="yes"?>
<Relationships xmlns="http://schemas.openxmlformats.org/package/2006/relationships"><Relationship Id="rId2" Type="http://schemas.openxmlformats.org/officeDocument/2006/relationships/image" Target="../media/image714.png"/><Relationship Id="rId1" Type="http://schemas.openxmlformats.org/officeDocument/2006/relationships/slideLayout" Target="../slideLayouts/slideLayout7.xml"/></Relationships>
</file>

<file path=ppt/slides/_rels/slide7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51.xml.rels><?xml version="1.0" encoding="UTF-8" standalone="yes"?>
<Relationships xmlns="http://schemas.openxmlformats.org/package/2006/relationships"><Relationship Id="rId2" Type="http://schemas.openxmlformats.org/officeDocument/2006/relationships/image" Target="../media/image715.png"/><Relationship Id="rId1" Type="http://schemas.openxmlformats.org/officeDocument/2006/relationships/slideLayout" Target="../slideLayouts/slideLayout7.xml"/></Relationships>
</file>

<file path=ppt/slides/_rels/slide752.xml.rels><?xml version="1.0" encoding="UTF-8" standalone="yes"?>
<Relationships xmlns="http://schemas.openxmlformats.org/package/2006/relationships"><Relationship Id="rId2" Type="http://schemas.openxmlformats.org/officeDocument/2006/relationships/hyperlink" Target="http://adamoh.org/TreeOfLife.wan.io/OTCh/VAT4956/VAT4956ATranscriptionOfItsTranslationAndComments.htm" TargetMode="External"/><Relationship Id="rId1" Type="http://schemas.openxmlformats.org/officeDocument/2006/relationships/slideLayout" Target="../slideLayouts/slideLayout1.xml"/></Relationships>
</file>

<file path=ppt/slides/_rels/slide753.xml.rels><?xml version="1.0" encoding="UTF-8" standalone="yes"?>
<Relationships xmlns="http://schemas.openxmlformats.org/package/2006/relationships"><Relationship Id="rId2" Type="http://schemas.openxmlformats.org/officeDocument/2006/relationships/image" Target="../media/image716.png"/><Relationship Id="rId1" Type="http://schemas.openxmlformats.org/officeDocument/2006/relationships/slideLayout" Target="../slideLayouts/slideLayout7.xml"/></Relationships>
</file>

<file path=ppt/slides/_rels/slide754.xml.rels><?xml version="1.0" encoding="UTF-8" standalone="yes"?>
<Relationships xmlns="http://schemas.openxmlformats.org/package/2006/relationships"><Relationship Id="rId2" Type="http://schemas.openxmlformats.org/officeDocument/2006/relationships/hyperlink" Target="http://adamoh.org/TreeOfLife.wan.io/OTCh/VAT4956/VAT4956ATranscriptionOfItsTranslationAndComments.htm" TargetMode="External"/><Relationship Id="rId1" Type="http://schemas.openxmlformats.org/officeDocument/2006/relationships/slideLayout" Target="../slideLayouts/slideLayout1.xml"/></Relationships>
</file>

<file path=ppt/slides/_rels/slide755.xml.rels><?xml version="1.0" encoding="UTF-8" standalone="yes"?>
<Relationships xmlns="http://schemas.openxmlformats.org/package/2006/relationships"><Relationship Id="rId2" Type="http://schemas.openxmlformats.org/officeDocument/2006/relationships/image" Target="../media/image717.png"/><Relationship Id="rId1" Type="http://schemas.openxmlformats.org/officeDocument/2006/relationships/slideLayout" Target="../slideLayouts/slideLayout7.xml"/></Relationships>
</file>

<file path=ppt/slides/_rels/slide756.xml.rels><?xml version="1.0" encoding="UTF-8" standalone="yes"?>
<Relationships xmlns="http://schemas.openxmlformats.org/package/2006/relationships"><Relationship Id="rId2" Type="http://schemas.openxmlformats.org/officeDocument/2006/relationships/hyperlink" Target="http://adamoh.org/TreeOfLife.wan.io/OTCh/VAT4956/VAT4956ATranscriptionOfItsTranslationAndComments.htm" TargetMode="External"/><Relationship Id="rId1" Type="http://schemas.openxmlformats.org/officeDocument/2006/relationships/slideLayout" Target="../slideLayouts/slideLayout1.xml"/></Relationships>
</file>

<file path=ppt/slides/_rels/slide7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58.xml.rels><?xml version="1.0" encoding="UTF-8" standalone="yes"?>
<Relationships xmlns="http://schemas.openxmlformats.org/package/2006/relationships"><Relationship Id="rId3" Type="http://schemas.openxmlformats.org/officeDocument/2006/relationships/slide" Target="slide752.xml"/><Relationship Id="rId7" Type="http://schemas.openxmlformats.org/officeDocument/2006/relationships/slide" Target="slide1671.xml"/><Relationship Id="rId2" Type="http://schemas.openxmlformats.org/officeDocument/2006/relationships/slide" Target="slide658.xml"/><Relationship Id="rId1" Type="http://schemas.openxmlformats.org/officeDocument/2006/relationships/slideLayout" Target="../slideLayouts/slideLayout3.xml"/><Relationship Id="rId6" Type="http://schemas.openxmlformats.org/officeDocument/2006/relationships/slide" Target="slide1556.xml"/><Relationship Id="rId5" Type="http://schemas.openxmlformats.org/officeDocument/2006/relationships/slide" Target="slide1292.xml"/><Relationship Id="rId4" Type="http://schemas.openxmlformats.org/officeDocument/2006/relationships/slide" Target="slide792.xml"/></Relationships>
</file>

<file path=ppt/slides/_rels/slide7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60.xml.rels><?xml version="1.0" encoding="UTF-8" standalone="yes"?>
<Relationships xmlns="http://schemas.openxmlformats.org/package/2006/relationships"><Relationship Id="rId2" Type="http://schemas.openxmlformats.org/officeDocument/2006/relationships/image" Target="../media/image718.png"/><Relationship Id="rId1" Type="http://schemas.openxmlformats.org/officeDocument/2006/relationships/slideLayout" Target="../slideLayouts/slideLayout7.xml"/></Relationships>
</file>

<file path=ppt/slides/_rels/slide761.xml.rels><?xml version="1.0" encoding="UTF-8" standalone="yes"?>
<Relationships xmlns="http://schemas.openxmlformats.org/package/2006/relationships"><Relationship Id="rId2" Type="http://schemas.openxmlformats.org/officeDocument/2006/relationships/image" Target="../media/image719.png"/><Relationship Id="rId1" Type="http://schemas.openxmlformats.org/officeDocument/2006/relationships/slideLayout" Target="../slideLayouts/slideLayout7.xml"/></Relationships>
</file>

<file path=ppt/slides/_rels/slide762.xml.rels><?xml version="1.0" encoding="UTF-8" standalone="yes"?>
<Relationships xmlns="http://schemas.openxmlformats.org/package/2006/relationships"><Relationship Id="rId2" Type="http://schemas.openxmlformats.org/officeDocument/2006/relationships/image" Target="../media/image720.png"/><Relationship Id="rId1" Type="http://schemas.openxmlformats.org/officeDocument/2006/relationships/slideLayout" Target="../slideLayouts/slideLayout7.xml"/></Relationships>
</file>

<file path=ppt/slides/_rels/slide763.xml.rels><?xml version="1.0" encoding="UTF-8" standalone="yes"?>
<Relationships xmlns="http://schemas.openxmlformats.org/package/2006/relationships"><Relationship Id="rId2" Type="http://schemas.openxmlformats.org/officeDocument/2006/relationships/image" Target="../media/image721.png"/><Relationship Id="rId1" Type="http://schemas.openxmlformats.org/officeDocument/2006/relationships/slideLayout" Target="../slideLayouts/slideLayout7.xml"/></Relationships>
</file>

<file path=ppt/slides/_rels/slide764.xml.rels><?xml version="1.0" encoding="UTF-8" standalone="yes"?>
<Relationships xmlns="http://schemas.openxmlformats.org/package/2006/relationships"><Relationship Id="rId2" Type="http://schemas.openxmlformats.org/officeDocument/2006/relationships/image" Target="../media/image722.png"/><Relationship Id="rId1" Type="http://schemas.openxmlformats.org/officeDocument/2006/relationships/slideLayout" Target="../slideLayouts/slideLayout7.xml"/></Relationships>
</file>

<file path=ppt/slides/_rels/slide765.xml.rels><?xml version="1.0" encoding="UTF-8" standalone="yes"?>
<Relationships xmlns="http://schemas.openxmlformats.org/package/2006/relationships"><Relationship Id="rId2" Type="http://schemas.openxmlformats.org/officeDocument/2006/relationships/image" Target="../media/image723.png"/><Relationship Id="rId1" Type="http://schemas.openxmlformats.org/officeDocument/2006/relationships/slideLayout" Target="../slideLayouts/slideLayout7.xml"/></Relationships>
</file>

<file path=ppt/slides/_rels/slide766.xml.rels><?xml version="1.0" encoding="UTF-8" standalone="yes"?>
<Relationships xmlns="http://schemas.openxmlformats.org/package/2006/relationships"><Relationship Id="rId2" Type="http://schemas.openxmlformats.org/officeDocument/2006/relationships/image" Target="../media/image724.png"/><Relationship Id="rId1" Type="http://schemas.openxmlformats.org/officeDocument/2006/relationships/slideLayout" Target="../slideLayouts/slideLayout7.xml"/></Relationships>
</file>

<file path=ppt/slides/_rels/slide767.xml.rels><?xml version="1.0" encoding="UTF-8" standalone="yes"?>
<Relationships xmlns="http://schemas.openxmlformats.org/package/2006/relationships"><Relationship Id="rId2" Type="http://schemas.openxmlformats.org/officeDocument/2006/relationships/image" Target="../media/image725.png"/><Relationship Id="rId1" Type="http://schemas.openxmlformats.org/officeDocument/2006/relationships/slideLayout" Target="../slideLayouts/slideLayout7.xml"/></Relationships>
</file>

<file path=ppt/slides/_rels/slide768.xml.rels><?xml version="1.0" encoding="UTF-8" standalone="yes"?>
<Relationships xmlns="http://schemas.openxmlformats.org/package/2006/relationships"><Relationship Id="rId2" Type="http://schemas.openxmlformats.org/officeDocument/2006/relationships/image" Target="../media/image726.png"/><Relationship Id="rId1" Type="http://schemas.openxmlformats.org/officeDocument/2006/relationships/slideLayout" Target="../slideLayouts/slideLayout7.xml"/></Relationships>
</file>

<file path=ppt/slides/_rels/slide769.xml.rels><?xml version="1.0" encoding="UTF-8" standalone="yes"?>
<Relationships xmlns="http://schemas.openxmlformats.org/package/2006/relationships"><Relationship Id="rId2" Type="http://schemas.openxmlformats.org/officeDocument/2006/relationships/image" Target="../media/image727.png"/><Relationship Id="rId1" Type="http://schemas.openxmlformats.org/officeDocument/2006/relationships/slideLayout" Target="../slideLayouts/slideLayout7.xml"/></Relationships>
</file>

<file path=ppt/slides/_rels/slide770.xml.rels><?xml version="1.0" encoding="UTF-8" standalone="yes"?>
<Relationships xmlns="http://schemas.openxmlformats.org/package/2006/relationships"><Relationship Id="rId2" Type="http://schemas.openxmlformats.org/officeDocument/2006/relationships/image" Target="../media/image728.png"/><Relationship Id="rId1" Type="http://schemas.openxmlformats.org/officeDocument/2006/relationships/slideLayout" Target="../slideLayouts/slideLayout7.xml"/></Relationships>
</file>

<file path=ppt/slides/_rels/slide771.xml.rels><?xml version="1.0" encoding="UTF-8" standalone="yes"?>
<Relationships xmlns="http://schemas.openxmlformats.org/package/2006/relationships"><Relationship Id="rId2" Type="http://schemas.openxmlformats.org/officeDocument/2006/relationships/image" Target="../media/image729.png"/><Relationship Id="rId1" Type="http://schemas.openxmlformats.org/officeDocument/2006/relationships/slideLayout" Target="../slideLayouts/slideLayout7.xml"/></Relationships>
</file>

<file path=ppt/slides/_rels/slide772.xml.rels><?xml version="1.0" encoding="UTF-8" standalone="yes"?>
<Relationships xmlns="http://schemas.openxmlformats.org/package/2006/relationships"><Relationship Id="rId3" Type="http://schemas.openxmlformats.org/officeDocument/2006/relationships/image" Target="../media/image730.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73.xml.rels><?xml version="1.0" encoding="UTF-8" standalone="yes"?>
<Relationships xmlns="http://schemas.openxmlformats.org/package/2006/relationships"><Relationship Id="rId2" Type="http://schemas.openxmlformats.org/officeDocument/2006/relationships/image" Target="../media/image731.png"/><Relationship Id="rId1" Type="http://schemas.openxmlformats.org/officeDocument/2006/relationships/slideLayout" Target="../slideLayouts/slideLayout7.xml"/></Relationships>
</file>

<file path=ppt/slides/_rels/slide774.xml.rels><?xml version="1.0" encoding="UTF-8" standalone="yes"?>
<Relationships xmlns="http://schemas.openxmlformats.org/package/2006/relationships"><Relationship Id="rId3" Type="http://schemas.openxmlformats.org/officeDocument/2006/relationships/image" Target="../media/image73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75.xml.rels><?xml version="1.0" encoding="UTF-8" standalone="yes"?>
<Relationships xmlns="http://schemas.openxmlformats.org/package/2006/relationships"><Relationship Id="rId2" Type="http://schemas.openxmlformats.org/officeDocument/2006/relationships/image" Target="../media/image732.png"/><Relationship Id="rId1" Type="http://schemas.openxmlformats.org/officeDocument/2006/relationships/slideLayout" Target="../slideLayouts/slideLayout7.xml"/></Relationships>
</file>

<file path=ppt/slides/_rels/slide776.xml.rels><?xml version="1.0" encoding="UTF-8" standalone="yes"?>
<Relationships xmlns="http://schemas.openxmlformats.org/package/2006/relationships"><Relationship Id="rId2" Type="http://schemas.openxmlformats.org/officeDocument/2006/relationships/image" Target="../media/image733.png"/><Relationship Id="rId1" Type="http://schemas.openxmlformats.org/officeDocument/2006/relationships/slideLayout" Target="../slideLayouts/slideLayout7.xml"/></Relationships>
</file>

<file path=ppt/slides/_rels/slide777.xml.rels><?xml version="1.0" encoding="UTF-8" standalone="yes"?>
<Relationships xmlns="http://schemas.openxmlformats.org/package/2006/relationships"><Relationship Id="rId2" Type="http://schemas.openxmlformats.org/officeDocument/2006/relationships/image" Target="../media/image734.png"/><Relationship Id="rId1" Type="http://schemas.openxmlformats.org/officeDocument/2006/relationships/slideLayout" Target="../slideLayouts/slideLayout7.xml"/></Relationships>
</file>

<file path=ppt/slides/_rels/slide778.xml.rels><?xml version="1.0" encoding="UTF-8" standalone="yes"?>
<Relationships xmlns="http://schemas.openxmlformats.org/package/2006/relationships"><Relationship Id="rId2" Type="http://schemas.openxmlformats.org/officeDocument/2006/relationships/image" Target="../media/image735.png"/><Relationship Id="rId1" Type="http://schemas.openxmlformats.org/officeDocument/2006/relationships/slideLayout" Target="../slideLayouts/slideLayout7.xml"/></Relationships>
</file>

<file path=ppt/slides/_rels/slide779.xml.rels><?xml version="1.0" encoding="UTF-8" standalone="yes"?>
<Relationships xmlns="http://schemas.openxmlformats.org/package/2006/relationships"><Relationship Id="rId2" Type="http://schemas.openxmlformats.org/officeDocument/2006/relationships/image" Target="../media/image736.png"/><Relationship Id="rId1" Type="http://schemas.openxmlformats.org/officeDocument/2006/relationships/slideLayout" Target="../slideLayouts/slideLayout7.xml"/></Relationships>
</file>

<file path=ppt/slides/_rels/slide780.xml.rels><?xml version="1.0" encoding="UTF-8" standalone="yes"?>
<Relationships xmlns="http://schemas.openxmlformats.org/package/2006/relationships"><Relationship Id="rId2" Type="http://schemas.openxmlformats.org/officeDocument/2006/relationships/image" Target="../media/image737.png"/><Relationship Id="rId1" Type="http://schemas.openxmlformats.org/officeDocument/2006/relationships/slideLayout" Target="../slideLayouts/slideLayout7.xml"/></Relationships>
</file>

<file path=ppt/slides/_rels/slide781.xml.rels><?xml version="1.0" encoding="UTF-8" standalone="yes"?>
<Relationships xmlns="http://schemas.openxmlformats.org/package/2006/relationships"><Relationship Id="rId2" Type="http://schemas.openxmlformats.org/officeDocument/2006/relationships/image" Target="../media/image738.png"/><Relationship Id="rId1" Type="http://schemas.openxmlformats.org/officeDocument/2006/relationships/slideLayout" Target="../slideLayouts/slideLayout7.xml"/></Relationships>
</file>

<file path=ppt/slides/_rels/slide782.xml.rels><?xml version="1.0" encoding="UTF-8" standalone="yes"?>
<Relationships xmlns="http://schemas.openxmlformats.org/package/2006/relationships"><Relationship Id="rId2" Type="http://schemas.openxmlformats.org/officeDocument/2006/relationships/image" Target="../media/image739.png"/><Relationship Id="rId1" Type="http://schemas.openxmlformats.org/officeDocument/2006/relationships/slideLayout" Target="../slideLayouts/slideLayout7.xml"/></Relationships>
</file>

<file path=ppt/slides/_rels/slide783.xml.rels><?xml version="1.0" encoding="UTF-8" standalone="yes"?>
<Relationships xmlns="http://schemas.openxmlformats.org/package/2006/relationships"><Relationship Id="rId2" Type="http://schemas.openxmlformats.org/officeDocument/2006/relationships/image" Target="../media/image740.png"/><Relationship Id="rId1" Type="http://schemas.openxmlformats.org/officeDocument/2006/relationships/slideLayout" Target="../slideLayouts/slideLayout7.xml"/></Relationships>
</file>

<file path=ppt/slides/_rels/slide784.xml.rels><?xml version="1.0" encoding="UTF-8" standalone="yes"?>
<Relationships xmlns="http://schemas.openxmlformats.org/package/2006/relationships"><Relationship Id="rId2" Type="http://schemas.openxmlformats.org/officeDocument/2006/relationships/image" Target="../media/image741.png"/><Relationship Id="rId1" Type="http://schemas.openxmlformats.org/officeDocument/2006/relationships/slideLayout" Target="../slideLayouts/slideLayout7.xml"/></Relationships>
</file>

<file path=ppt/slides/_rels/slide785.xml.rels><?xml version="1.0" encoding="UTF-8" standalone="yes"?>
<Relationships xmlns="http://schemas.openxmlformats.org/package/2006/relationships"><Relationship Id="rId2" Type="http://schemas.openxmlformats.org/officeDocument/2006/relationships/image" Target="../media/image742.png"/><Relationship Id="rId1" Type="http://schemas.openxmlformats.org/officeDocument/2006/relationships/slideLayout" Target="../slideLayouts/slideLayout7.xml"/></Relationships>
</file>

<file path=ppt/slides/_rels/slide786.xml.rels><?xml version="1.0" encoding="UTF-8" standalone="yes"?>
<Relationships xmlns="http://schemas.openxmlformats.org/package/2006/relationships"><Relationship Id="rId2" Type="http://schemas.openxmlformats.org/officeDocument/2006/relationships/image" Target="../media/image743.png"/><Relationship Id="rId1" Type="http://schemas.openxmlformats.org/officeDocument/2006/relationships/slideLayout" Target="../slideLayouts/slideLayout7.xml"/></Relationships>
</file>

<file path=ppt/slides/_rels/slide787.xml.rels><?xml version="1.0" encoding="UTF-8" standalone="yes"?>
<Relationships xmlns="http://schemas.openxmlformats.org/package/2006/relationships"><Relationship Id="rId2" Type="http://schemas.openxmlformats.org/officeDocument/2006/relationships/image" Target="../media/image744.png"/><Relationship Id="rId1" Type="http://schemas.openxmlformats.org/officeDocument/2006/relationships/slideLayout" Target="../slideLayouts/slideLayout7.xml"/></Relationships>
</file>

<file path=ppt/slides/_rels/slide788.xml.rels><?xml version="1.0" encoding="UTF-8" standalone="yes"?>
<Relationships xmlns="http://schemas.openxmlformats.org/package/2006/relationships"><Relationship Id="rId2" Type="http://schemas.openxmlformats.org/officeDocument/2006/relationships/image" Target="../media/image745.png"/><Relationship Id="rId1" Type="http://schemas.openxmlformats.org/officeDocument/2006/relationships/slideLayout" Target="../slideLayouts/slideLayout7.xml"/></Relationships>
</file>

<file path=ppt/slides/_rels/slide789.xml.rels><?xml version="1.0" encoding="UTF-8" standalone="yes"?>
<Relationships xmlns="http://schemas.openxmlformats.org/package/2006/relationships"><Relationship Id="rId2" Type="http://schemas.openxmlformats.org/officeDocument/2006/relationships/image" Target="../media/image746.png"/><Relationship Id="rId1" Type="http://schemas.openxmlformats.org/officeDocument/2006/relationships/slideLayout" Target="../slideLayouts/slideLayout7.xml"/></Relationships>
</file>

<file path=ppt/slides/_rels/slide790.xml.rels><?xml version="1.0" encoding="UTF-8" standalone="yes"?>
<Relationships xmlns="http://schemas.openxmlformats.org/package/2006/relationships"><Relationship Id="rId2" Type="http://schemas.openxmlformats.org/officeDocument/2006/relationships/image" Target="../media/image747.png"/><Relationship Id="rId1" Type="http://schemas.openxmlformats.org/officeDocument/2006/relationships/slideLayout" Target="../slideLayouts/slideLayout7.xml"/></Relationships>
</file>

<file path=ppt/slides/_rels/slide791.xml.rels><?xml version="1.0" encoding="UTF-8" standalone="yes"?>
<Relationships xmlns="http://schemas.openxmlformats.org/package/2006/relationships"><Relationship Id="rId2" Type="http://schemas.openxmlformats.org/officeDocument/2006/relationships/image" Target="../media/image748.png"/><Relationship Id="rId1" Type="http://schemas.openxmlformats.org/officeDocument/2006/relationships/slideLayout" Target="../slideLayouts/slideLayout7.xml"/></Relationships>
</file>

<file path=ppt/slides/_rels/slide792.xml.rels><?xml version="1.0" encoding="UTF-8" standalone="yes"?>
<Relationships xmlns="http://schemas.openxmlformats.org/package/2006/relationships"><Relationship Id="rId2" Type="http://schemas.openxmlformats.org/officeDocument/2006/relationships/image" Target="../media/image749.png"/><Relationship Id="rId1" Type="http://schemas.openxmlformats.org/officeDocument/2006/relationships/slideLayout" Target="../slideLayouts/slideLayout7.xml"/></Relationships>
</file>

<file path=ppt/slides/_rels/slide793.xml.rels><?xml version="1.0" encoding="UTF-8" standalone="yes"?>
<Relationships xmlns="http://schemas.openxmlformats.org/package/2006/relationships"><Relationship Id="rId2" Type="http://schemas.openxmlformats.org/officeDocument/2006/relationships/image" Target="../media/image750.png"/><Relationship Id="rId1" Type="http://schemas.openxmlformats.org/officeDocument/2006/relationships/slideLayout" Target="../slideLayouts/slideLayout7.xml"/></Relationships>
</file>

<file path=ppt/slides/_rels/slide794.xml.rels><?xml version="1.0" encoding="UTF-8" standalone="yes"?>
<Relationships xmlns="http://schemas.openxmlformats.org/package/2006/relationships"><Relationship Id="rId2" Type="http://schemas.openxmlformats.org/officeDocument/2006/relationships/image" Target="../media/image751.png"/><Relationship Id="rId1" Type="http://schemas.openxmlformats.org/officeDocument/2006/relationships/slideLayout" Target="../slideLayouts/slideLayout7.xml"/></Relationships>
</file>

<file path=ppt/slides/_rels/slide795.xml.rels><?xml version="1.0" encoding="UTF-8" standalone="yes"?>
<Relationships xmlns="http://schemas.openxmlformats.org/package/2006/relationships"><Relationship Id="rId2" Type="http://schemas.openxmlformats.org/officeDocument/2006/relationships/image" Target="../media/image752.png"/><Relationship Id="rId1" Type="http://schemas.openxmlformats.org/officeDocument/2006/relationships/slideLayout" Target="../slideLayouts/slideLayout7.xml"/></Relationships>
</file>

<file path=ppt/slides/_rels/slide796.xml.rels><?xml version="1.0" encoding="UTF-8" standalone="yes"?>
<Relationships xmlns="http://schemas.openxmlformats.org/package/2006/relationships"><Relationship Id="rId2" Type="http://schemas.openxmlformats.org/officeDocument/2006/relationships/image" Target="../media/image753.png"/><Relationship Id="rId1" Type="http://schemas.openxmlformats.org/officeDocument/2006/relationships/slideLayout" Target="../slideLayouts/slideLayout7.xml"/></Relationships>
</file>

<file path=ppt/slides/_rels/slide797.xml.rels><?xml version="1.0" encoding="UTF-8" standalone="yes"?>
<Relationships xmlns="http://schemas.openxmlformats.org/package/2006/relationships"><Relationship Id="rId2" Type="http://schemas.openxmlformats.org/officeDocument/2006/relationships/image" Target="../media/image754.png"/><Relationship Id="rId1" Type="http://schemas.openxmlformats.org/officeDocument/2006/relationships/slideLayout" Target="../slideLayouts/slideLayout7.xml"/></Relationships>
</file>

<file path=ppt/slides/_rels/slide798.xml.rels><?xml version="1.0" encoding="UTF-8" standalone="yes"?>
<Relationships xmlns="http://schemas.openxmlformats.org/package/2006/relationships"><Relationship Id="rId2" Type="http://schemas.openxmlformats.org/officeDocument/2006/relationships/image" Target="../media/image755.png"/><Relationship Id="rId1" Type="http://schemas.openxmlformats.org/officeDocument/2006/relationships/slideLayout" Target="../slideLayouts/slideLayout7.xml"/></Relationships>
</file>

<file path=ppt/slides/_rels/slide799.xml.rels><?xml version="1.0" encoding="UTF-8" standalone="yes"?>
<Relationships xmlns="http://schemas.openxmlformats.org/package/2006/relationships"><Relationship Id="rId2" Type="http://schemas.openxmlformats.org/officeDocument/2006/relationships/image" Target="../media/image756.png"/><Relationship Id="rId1" Type="http://schemas.openxmlformats.org/officeDocument/2006/relationships/slideLayout" Target="../slideLayouts/slideLayout7.xml"/></Relationships>
</file>

<file path=ppt/slides/_rels/slide800.xml.rels><?xml version="1.0" encoding="UTF-8" standalone="yes"?>
<Relationships xmlns="http://schemas.openxmlformats.org/package/2006/relationships"><Relationship Id="rId2" Type="http://schemas.openxmlformats.org/officeDocument/2006/relationships/image" Target="../media/image757.png"/><Relationship Id="rId1" Type="http://schemas.openxmlformats.org/officeDocument/2006/relationships/slideLayout" Target="../slideLayouts/slideLayout7.xml"/></Relationships>
</file>

<file path=ppt/slides/_rels/slide801.xml.rels><?xml version="1.0" encoding="UTF-8" standalone="yes"?>
<Relationships xmlns="http://schemas.openxmlformats.org/package/2006/relationships"><Relationship Id="rId2" Type="http://schemas.openxmlformats.org/officeDocument/2006/relationships/image" Target="../media/image758.png"/><Relationship Id="rId1" Type="http://schemas.openxmlformats.org/officeDocument/2006/relationships/slideLayout" Target="../slideLayouts/slideLayout7.xml"/></Relationships>
</file>

<file path=ppt/slides/_rels/slide802.xml.rels><?xml version="1.0" encoding="UTF-8" standalone="yes"?>
<Relationships xmlns="http://schemas.openxmlformats.org/package/2006/relationships"><Relationship Id="rId2" Type="http://schemas.openxmlformats.org/officeDocument/2006/relationships/image" Target="../media/image759.png"/><Relationship Id="rId1" Type="http://schemas.openxmlformats.org/officeDocument/2006/relationships/slideLayout" Target="../slideLayouts/slideLayout7.xml"/></Relationships>
</file>

<file path=ppt/slides/_rels/slide803.xml.rels><?xml version="1.0" encoding="UTF-8" standalone="yes"?>
<Relationships xmlns="http://schemas.openxmlformats.org/package/2006/relationships"><Relationship Id="rId2" Type="http://schemas.openxmlformats.org/officeDocument/2006/relationships/image" Target="../media/image760.png"/><Relationship Id="rId1" Type="http://schemas.openxmlformats.org/officeDocument/2006/relationships/slideLayout" Target="../slideLayouts/slideLayout7.xml"/></Relationships>
</file>

<file path=ppt/slides/_rels/slide804.xml.rels><?xml version="1.0" encoding="UTF-8" standalone="yes"?>
<Relationships xmlns="http://schemas.openxmlformats.org/package/2006/relationships"><Relationship Id="rId2" Type="http://schemas.openxmlformats.org/officeDocument/2006/relationships/image" Target="../media/image761.png"/><Relationship Id="rId1" Type="http://schemas.openxmlformats.org/officeDocument/2006/relationships/slideLayout" Target="../slideLayouts/slideLayout7.xml"/></Relationships>
</file>

<file path=ppt/slides/_rels/slide805.xml.rels><?xml version="1.0" encoding="UTF-8" standalone="yes"?>
<Relationships xmlns="http://schemas.openxmlformats.org/package/2006/relationships"><Relationship Id="rId2" Type="http://schemas.openxmlformats.org/officeDocument/2006/relationships/image" Target="../media/image762.png"/><Relationship Id="rId1" Type="http://schemas.openxmlformats.org/officeDocument/2006/relationships/slideLayout" Target="../slideLayouts/slideLayout7.xml"/></Relationships>
</file>

<file path=ppt/slides/_rels/slide806.xml.rels><?xml version="1.0" encoding="UTF-8" standalone="yes"?>
<Relationships xmlns="http://schemas.openxmlformats.org/package/2006/relationships"><Relationship Id="rId2" Type="http://schemas.openxmlformats.org/officeDocument/2006/relationships/image" Target="../media/image763.png"/><Relationship Id="rId1" Type="http://schemas.openxmlformats.org/officeDocument/2006/relationships/slideLayout" Target="../slideLayouts/slideLayout7.xml"/></Relationships>
</file>

<file path=ppt/slides/_rels/slide807.xml.rels><?xml version="1.0" encoding="UTF-8" standalone="yes"?>
<Relationships xmlns="http://schemas.openxmlformats.org/package/2006/relationships"><Relationship Id="rId2" Type="http://schemas.openxmlformats.org/officeDocument/2006/relationships/image" Target="../media/image764.png"/><Relationship Id="rId1" Type="http://schemas.openxmlformats.org/officeDocument/2006/relationships/slideLayout" Target="../slideLayouts/slideLayout7.xml"/></Relationships>
</file>

<file path=ppt/slides/_rels/slide808.xml.rels><?xml version="1.0" encoding="UTF-8" standalone="yes"?>
<Relationships xmlns="http://schemas.openxmlformats.org/package/2006/relationships"><Relationship Id="rId2" Type="http://schemas.openxmlformats.org/officeDocument/2006/relationships/image" Target="../media/image765.png"/><Relationship Id="rId1" Type="http://schemas.openxmlformats.org/officeDocument/2006/relationships/slideLayout" Target="../slideLayouts/slideLayout7.xml"/></Relationships>
</file>

<file path=ppt/slides/_rels/slide809.xml.rels><?xml version="1.0" encoding="UTF-8" standalone="yes"?>
<Relationships xmlns="http://schemas.openxmlformats.org/package/2006/relationships"><Relationship Id="rId2" Type="http://schemas.openxmlformats.org/officeDocument/2006/relationships/image" Target="../media/image766.png"/><Relationship Id="rId1" Type="http://schemas.openxmlformats.org/officeDocument/2006/relationships/slideLayout" Target="../slideLayouts/slideLayout7.xml"/></Relationships>
</file>

<file path=ppt/slides/_rels/slide810.xml.rels><?xml version="1.0" encoding="UTF-8" standalone="yes"?>
<Relationships xmlns="http://schemas.openxmlformats.org/package/2006/relationships"><Relationship Id="rId2" Type="http://schemas.openxmlformats.org/officeDocument/2006/relationships/image" Target="../media/image767.png"/><Relationship Id="rId1" Type="http://schemas.openxmlformats.org/officeDocument/2006/relationships/slideLayout" Target="../slideLayouts/slideLayout7.xml"/></Relationships>
</file>

<file path=ppt/slides/_rels/slide811.xml.rels><?xml version="1.0" encoding="UTF-8" standalone="yes"?>
<Relationships xmlns="http://schemas.openxmlformats.org/package/2006/relationships"><Relationship Id="rId2" Type="http://schemas.openxmlformats.org/officeDocument/2006/relationships/image" Target="../media/image768.png"/><Relationship Id="rId1" Type="http://schemas.openxmlformats.org/officeDocument/2006/relationships/slideLayout" Target="../slideLayouts/slideLayout7.xml"/></Relationships>
</file>

<file path=ppt/slides/_rels/slide812.xml.rels><?xml version="1.0" encoding="UTF-8" standalone="yes"?>
<Relationships xmlns="http://schemas.openxmlformats.org/package/2006/relationships"><Relationship Id="rId2" Type="http://schemas.openxmlformats.org/officeDocument/2006/relationships/image" Target="../media/image769.png"/><Relationship Id="rId1" Type="http://schemas.openxmlformats.org/officeDocument/2006/relationships/slideLayout" Target="../slideLayouts/slideLayout7.xml"/></Relationships>
</file>

<file path=ppt/slides/_rels/slide813.xml.rels><?xml version="1.0" encoding="UTF-8" standalone="yes"?>
<Relationships xmlns="http://schemas.openxmlformats.org/package/2006/relationships"><Relationship Id="rId2" Type="http://schemas.openxmlformats.org/officeDocument/2006/relationships/image" Target="../media/image770.png"/><Relationship Id="rId1" Type="http://schemas.openxmlformats.org/officeDocument/2006/relationships/slideLayout" Target="../slideLayouts/slideLayout7.xml"/></Relationships>
</file>

<file path=ppt/slides/_rels/slide814.xml.rels><?xml version="1.0" encoding="UTF-8" standalone="yes"?>
<Relationships xmlns="http://schemas.openxmlformats.org/package/2006/relationships"><Relationship Id="rId2" Type="http://schemas.openxmlformats.org/officeDocument/2006/relationships/image" Target="../media/image771.png"/><Relationship Id="rId1" Type="http://schemas.openxmlformats.org/officeDocument/2006/relationships/slideLayout" Target="../slideLayouts/slideLayout7.xml"/></Relationships>
</file>

<file path=ppt/slides/_rels/slide815.xml.rels><?xml version="1.0" encoding="UTF-8" standalone="yes"?>
<Relationships xmlns="http://schemas.openxmlformats.org/package/2006/relationships"><Relationship Id="rId2" Type="http://schemas.openxmlformats.org/officeDocument/2006/relationships/image" Target="../media/image772.png"/><Relationship Id="rId1" Type="http://schemas.openxmlformats.org/officeDocument/2006/relationships/slideLayout" Target="../slideLayouts/slideLayout7.xml"/></Relationships>
</file>

<file path=ppt/slides/_rels/slide816.xml.rels><?xml version="1.0" encoding="UTF-8" standalone="yes"?>
<Relationships xmlns="http://schemas.openxmlformats.org/package/2006/relationships"><Relationship Id="rId2" Type="http://schemas.openxmlformats.org/officeDocument/2006/relationships/image" Target="../media/image773.png"/><Relationship Id="rId1" Type="http://schemas.openxmlformats.org/officeDocument/2006/relationships/slideLayout" Target="../slideLayouts/slideLayout7.xml"/></Relationships>
</file>

<file path=ppt/slides/_rels/slide817.xml.rels><?xml version="1.0" encoding="UTF-8" standalone="yes"?>
<Relationships xmlns="http://schemas.openxmlformats.org/package/2006/relationships"><Relationship Id="rId2" Type="http://schemas.openxmlformats.org/officeDocument/2006/relationships/image" Target="../media/image774.png"/><Relationship Id="rId1" Type="http://schemas.openxmlformats.org/officeDocument/2006/relationships/slideLayout" Target="../slideLayouts/slideLayout7.xml"/></Relationships>
</file>

<file path=ppt/slides/_rels/slide818.xml.rels><?xml version="1.0" encoding="UTF-8" standalone="yes"?>
<Relationships xmlns="http://schemas.openxmlformats.org/package/2006/relationships"><Relationship Id="rId2" Type="http://schemas.openxmlformats.org/officeDocument/2006/relationships/image" Target="../media/image775.png"/><Relationship Id="rId1" Type="http://schemas.openxmlformats.org/officeDocument/2006/relationships/slideLayout" Target="../slideLayouts/slideLayout7.xml"/></Relationships>
</file>

<file path=ppt/slides/_rels/slide819.xml.rels><?xml version="1.0" encoding="UTF-8" standalone="yes"?>
<Relationships xmlns="http://schemas.openxmlformats.org/package/2006/relationships"><Relationship Id="rId2" Type="http://schemas.openxmlformats.org/officeDocument/2006/relationships/image" Target="../media/image776.png"/><Relationship Id="rId1" Type="http://schemas.openxmlformats.org/officeDocument/2006/relationships/slideLayout" Target="../slideLayouts/slideLayout7.xml"/></Relationships>
</file>

<file path=ppt/slides/_rels/slide820.xml.rels><?xml version="1.0" encoding="UTF-8" standalone="yes"?>
<Relationships xmlns="http://schemas.openxmlformats.org/package/2006/relationships"><Relationship Id="rId2" Type="http://schemas.openxmlformats.org/officeDocument/2006/relationships/image" Target="../media/image777.png"/><Relationship Id="rId1" Type="http://schemas.openxmlformats.org/officeDocument/2006/relationships/slideLayout" Target="../slideLayouts/slideLayout7.xml"/></Relationships>
</file>

<file path=ppt/slides/_rels/slide821.xml.rels><?xml version="1.0" encoding="UTF-8" standalone="yes"?>
<Relationships xmlns="http://schemas.openxmlformats.org/package/2006/relationships"><Relationship Id="rId2" Type="http://schemas.openxmlformats.org/officeDocument/2006/relationships/image" Target="../media/image778.png"/><Relationship Id="rId1" Type="http://schemas.openxmlformats.org/officeDocument/2006/relationships/slideLayout" Target="../slideLayouts/slideLayout7.xml"/></Relationships>
</file>

<file path=ppt/slides/_rels/slide822.xml.rels><?xml version="1.0" encoding="UTF-8" standalone="yes"?>
<Relationships xmlns="http://schemas.openxmlformats.org/package/2006/relationships"><Relationship Id="rId2" Type="http://schemas.openxmlformats.org/officeDocument/2006/relationships/image" Target="../media/image779.png"/><Relationship Id="rId1" Type="http://schemas.openxmlformats.org/officeDocument/2006/relationships/slideLayout" Target="../slideLayouts/slideLayout7.xml"/></Relationships>
</file>

<file path=ppt/slides/_rels/slide823.xml.rels><?xml version="1.0" encoding="UTF-8" standalone="yes"?>
<Relationships xmlns="http://schemas.openxmlformats.org/package/2006/relationships"><Relationship Id="rId2" Type="http://schemas.openxmlformats.org/officeDocument/2006/relationships/image" Target="../media/image780.png"/><Relationship Id="rId1" Type="http://schemas.openxmlformats.org/officeDocument/2006/relationships/slideLayout" Target="../slideLayouts/slideLayout7.xml"/></Relationships>
</file>

<file path=ppt/slides/_rels/slide824.xml.rels><?xml version="1.0" encoding="UTF-8" standalone="yes"?>
<Relationships xmlns="http://schemas.openxmlformats.org/package/2006/relationships"><Relationship Id="rId2" Type="http://schemas.openxmlformats.org/officeDocument/2006/relationships/image" Target="../media/image781.png"/><Relationship Id="rId1" Type="http://schemas.openxmlformats.org/officeDocument/2006/relationships/slideLayout" Target="../slideLayouts/slideLayout7.xml"/></Relationships>
</file>

<file path=ppt/slides/_rels/slide825.xml.rels><?xml version="1.0" encoding="UTF-8" standalone="yes"?>
<Relationships xmlns="http://schemas.openxmlformats.org/package/2006/relationships"><Relationship Id="rId2" Type="http://schemas.openxmlformats.org/officeDocument/2006/relationships/image" Target="../media/image782.png"/><Relationship Id="rId1" Type="http://schemas.openxmlformats.org/officeDocument/2006/relationships/slideLayout" Target="../slideLayouts/slideLayout7.xml"/></Relationships>
</file>

<file path=ppt/slides/_rels/slide826.xml.rels><?xml version="1.0" encoding="UTF-8" standalone="yes"?>
<Relationships xmlns="http://schemas.openxmlformats.org/package/2006/relationships"><Relationship Id="rId2" Type="http://schemas.openxmlformats.org/officeDocument/2006/relationships/image" Target="../media/image783.png"/><Relationship Id="rId1" Type="http://schemas.openxmlformats.org/officeDocument/2006/relationships/slideLayout" Target="../slideLayouts/slideLayout7.xml"/></Relationships>
</file>

<file path=ppt/slides/_rels/slide827.xml.rels><?xml version="1.0" encoding="UTF-8" standalone="yes"?>
<Relationships xmlns="http://schemas.openxmlformats.org/package/2006/relationships"><Relationship Id="rId2" Type="http://schemas.openxmlformats.org/officeDocument/2006/relationships/image" Target="../media/image784.png"/><Relationship Id="rId1" Type="http://schemas.openxmlformats.org/officeDocument/2006/relationships/slideLayout" Target="../slideLayouts/slideLayout7.xml"/></Relationships>
</file>

<file path=ppt/slides/_rels/slide828.xml.rels><?xml version="1.0" encoding="UTF-8" standalone="yes"?>
<Relationships xmlns="http://schemas.openxmlformats.org/package/2006/relationships"><Relationship Id="rId2" Type="http://schemas.openxmlformats.org/officeDocument/2006/relationships/image" Target="../media/image785.png"/><Relationship Id="rId1" Type="http://schemas.openxmlformats.org/officeDocument/2006/relationships/slideLayout" Target="../slideLayouts/slideLayout7.xml"/></Relationships>
</file>

<file path=ppt/slides/_rels/slide829.xml.rels><?xml version="1.0" encoding="UTF-8" standalone="yes"?>
<Relationships xmlns="http://schemas.openxmlformats.org/package/2006/relationships"><Relationship Id="rId2" Type="http://schemas.openxmlformats.org/officeDocument/2006/relationships/image" Target="../media/image786.png"/><Relationship Id="rId1" Type="http://schemas.openxmlformats.org/officeDocument/2006/relationships/slideLayout" Target="../slideLayouts/slideLayout7.xml"/></Relationships>
</file>

<file path=ppt/slides/_rels/slide830.xml.rels><?xml version="1.0" encoding="UTF-8" standalone="yes"?>
<Relationships xmlns="http://schemas.openxmlformats.org/package/2006/relationships"><Relationship Id="rId2" Type="http://schemas.openxmlformats.org/officeDocument/2006/relationships/image" Target="../media/image787.png"/><Relationship Id="rId1" Type="http://schemas.openxmlformats.org/officeDocument/2006/relationships/slideLayout" Target="../slideLayouts/slideLayout7.xml"/></Relationships>
</file>

<file path=ppt/slides/_rels/slide831.xml.rels><?xml version="1.0" encoding="UTF-8" standalone="yes"?>
<Relationships xmlns="http://schemas.openxmlformats.org/package/2006/relationships"><Relationship Id="rId2" Type="http://schemas.openxmlformats.org/officeDocument/2006/relationships/image" Target="../media/image788.png"/><Relationship Id="rId1" Type="http://schemas.openxmlformats.org/officeDocument/2006/relationships/slideLayout" Target="../slideLayouts/slideLayout7.xml"/></Relationships>
</file>

<file path=ppt/slides/_rels/slide832.xml.rels><?xml version="1.0" encoding="UTF-8" standalone="yes"?>
<Relationships xmlns="http://schemas.openxmlformats.org/package/2006/relationships"><Relationship Id="rId2" Type="http://schemas.openxmlformats.org/officeDocument/2006/relationships/image" Target="../media/image789.png"/><Relationship Id="rId1" Type="http://schemas.openxmlformats.org/officeDocument/2006/relationships/slideLayout" Target="../slideLayouts/slideLayout7.xml"/></Relationships>
</file>

<file path=ppt/slides/_rels/slide833.xml.rels><?xml version="1.0" encoding="UTF-8" standalone="yes"?>
<Relationships xmlns="http://schemas.openxmlformats.org/package/2006/relationships"><Relationship Id="rId2" Type="http://schemas.openxmlformats.org/officeDocument/2006/relationships/image" Target="../media/image790.png"/><Relationship Id="rId1" Type="http://schemas.openxmlformats.org/officeDocument/2006/relationships/slideLayout" Target="../slideLayouts/slideLayout7.xml"/></Relationships>
</file>

<file path=ppt/slides/_rels/slide834.xml.rels><?xml version="1.0" encoding="UTF-8" standalone="yes"?>
<Relationships xmlns="http://schemas.openxmlformats.org/package/2006/relationships"><Relationship Id="rId2" Type="http://schemas.openxmlformats.org/officeDocument/2006/relationships/image" Target="../media/image791.png"/><Relationship Id="rId1" Type="http://schemas.openxmlformats.org/officeDocument/2006/relationships/slideLayout" Target="../slideLayouts/slideLayout7.xml"/></Relationships>
</file>

<file path=ppt/slides/_rels/slide835.xml.rels><?xml version="1.0" encoding="UTF-8" standalone="yes"?>
<Relationships xmlns="http://schemas.openxmlformats.org/package/2006/relationships"><Relationship Id="rId2" Type="http://schemas.openxmlformats.org/officeDocument/2006/relationships/image" Target="../media/image792.png"/><Relationship Id="rId1" Type="http://schemas.openxmlformats.org/officeDocument/2006/relationships/slideLayout" Target="../slideLayouts/slideLayout7.xml"/></Relationships>
</file>

<file path=ppt/slides/_rels/slide836.xml.rels><?xml version="1.0" encoding="UTF-8" standalone="yes"?>
<Relationships xmlns="http://schemas.openxmlformats.org/package/2006/relationships"><Relationship Id="rId2" Type="http://schemas.openxmlformats.org/officeDocument/2006/relationships/image" Target="../media/image793.png"/><Relationship Id="rId1" Type="http://schemas.openxmlformats.org/officeDocument/2006/relationships/slideLayout" Target="../slideLayouts/slideLayout7.xml"/></Relationships>
</file>

<file path=ppt/slides/_rels/slide837.xml.rels><?xml version="1.0" encoding="UTF-8" standalone="yes"?>
<Relationships xmlns="http://schemas.openxmlformats.org/package/2006/relationships"><Relationship Id="rId2" Type="http://schemas.openxmlformats.org/officeDocument/2006/relationships/image" Target="../media/image794.png"/><Relationship Id="rId1" Type="http://schemas.openxmlformats.org/officeDocument/2006/relationships/slideLayout" Target="../slideLayouts/slideLayout7.xml"/></Relationships>
</file>

<file path=ppt/slides/_rels/slide838.xml.rels><?xml version="1.0" encoding="UTF-8" standalone="yes"?>
<Relationships xmlns="http://schemas.openxmlformats.org/package/2006/relationships"><Relationship Id="rId2" Type="http://schemas.openxmlformats.org/officeDocument/2006/relationships/image" Target="../media/image795.png"/><Relationship Id="rId1" Type="http://schemas.openxmlformats.org/officeDocument/2006/relationships/slideLayout" Target="../slideLayouts/slideLayout7.xml"/></Relationships>
</file>

<file path=ppt/slides/_rels/slide839.xml.rels><?xml version="1.0" encoding="UTF-8" standalone="yes"?>
<Relationships xmlns="http://schemas.openxmlformats.org/package/2006/relationships"><Relationship Id="rId2" Type="http://schemas.openxmlformats.org/officeDocument/2006/relationships/image" Target="../media/image796.png"/><Relationship Id="rId1" Type="http://schemas.openxmlformats.org/officeDocument/2006/relationships/slideLayout" Target="../slideLayouts/slideLayout7.xml"/></Relationships>
</file>

<file path=ppt/slides/_rels/slide840.xml.rels><?xml version="1.0" encoding="UTF-8" standalone="yes"?>
<Relationships xmlns="http://schemas.openxmlformats.org/package/2006/relationships"><Relationship Id="rId2" Type="http://schemas.openxmlformats.org/officeDocument/2006/relationships/image" Target="../media/image797.png"/><Relationship Id="rId1" Type="http://schemas.openxmlformats.org/officeDocument/2006/relationships/slideLayout" Target="../slideLayouts/slideLayout7.xml"/></Relationships>
</file>

<file path=ppt/slides/_rels/slide841.xml.rels><?xml version="1.0" encoding="UTF-8" standalone="yes"?>
<Relationships xmlns="http://schemas.openxmlformats.org/package/2006/relationships"><Relationship Id="rId2" Type="http://schemas.openxmlformats.org/officeDocument/2006/relationships/image" Target="../media/image798.png"/><Relationship Id="rId1" Type="http://schemas.openxmlformats.org/officeDocument/2006/relationships/slideLayout" Target="../slideLayouts/slideLayout7.xml"/></Relationships>
</file>

<file path=ppt/slides/_rels/slide842.xml.rels><?xml version="1.0" encoding="UTF-8" standalone="yes"?>
<Relationships xmlns="http://schemas.openxmlformats.org/package/2006/relationships"><Relationship Id="rId2" Type="http://schemas.openxmlformats.org/officeDocument/2006/relationships/image" Target="../media/image799.png"/><Relationship Id="rId1" Type="http://schemas.openxmlformats.org/officeDocument/2006/relationships/slideLayout" Target="../slideLayouts/slideLayout7.xml"/></Relationships>
</file>

<file path=ppt/slides/_rels/slide843.xml.rels><?xml version="1.0" encoding="UTF-8" standalone="yes"?>
<Relationships xmlns="http://schemas.openxmlformats.org/package/2006/relationships"><Relationship Id="rId2" Type="http://schemas.openxmlformats.org/officeDocument/2006/relationships/image" Target="../media/image800.png"/><Relationship Id="rId1" Type="http://schemas.openxmlformats.org/officeDocument/2006/relationships/slideLayout" Target="../slideLayouts/slideLayout7.xml"/></Relationships>
</file>

<file path=ppt/slides/_rels/slide844.xml.rels><?xml version="1.0" encoding="UTF-8" standalone="yes"?>
<Relationships xmlns="http://schemas.openxmlformats.org/package/2006/relationships"><Relationship Id="rId2" Type="http://schemas.openxmlformats.org/officeDocument/2006/relationships/image" Target="../media/image801.png"/><Relationship Id="rId1" Type="http://schemas.openxmlformats.org/officeDocument/2006/relationships/slideLayout" Target="../slideLayouts/slideLayout7.xml"/></Relationships>
</file>

<file path=ppt/slides/_rels/slide845.xml.rels><?xml version="1.0" encoding="UTF-8" standalone="yes"?>
<Relationships xmlns="http://schemas.openxmlformats.org/package/2006/relationships"><Relationship Id="rId2" Type="http://schemas.openxmlformats.org/officeDocument/2006/relationships/image" Target="../media/image802.png"/><Relationship Id="rId1" Type="http://schemas.openxmlformats.org/officeDocument/2006/relationships/slideLayout" Target="../slideLayouts/slideLayout7.xml"/></Relationships>
</file>

<file path=ppt/slides/_rels/slide846.xml.rels><?xml version="1.0" encoding="UTF-8" standalone="yes"?>
<Relationships xmlns="http://schemas.openxmlformats.org/package/2006/relationships"><Relationship Id="rId2" Type="http://schemas.openxmlformats.org/officeDocument/2006/relationships/image" Target="../media/image803.png"/><Relationship Id="rId1" Type="http://schemas.openxmlformats.org/officeDocument/2006/relationships/slideLayout" Target="../slideLayouts/slideLayout7.xml"/></Relationships>
</file>

<file path=ppt/slides/_rels/slide847.xml.rels><?xml version="1.0" encoding="UTF-8" standalone="yes"?>
<Relationships xmlns="http://schemas.openxmlformats.org/package/2006/relationships"><Relationship Id="rId2" Type="http://schemas.openxmlformats.org/officeDocument/2006/relationships/image" Target="../media/image804.png"/><Relationship Id="rId1" Type="http://schemas.openxmlformats.org/officeDocument/2006/relationships/slideLayout" Target="../slideLayouts/slideLayout7.xml"/></Relationships>
</file>

<file path=ppt/slides/_rels/slide848.xml.rels><?xml version="1.0" encoding="UTF-8" standalone="yes"?>
<Relationships xmlns="http://schemas.openxmlformats.org/package/2006/relationships"><Relationship Id="rId2" Type="http://schemas.openxmlformats.org/officeDocument/2006/relationships/image" Target="../media/image805.png"/><Relationship Id="rId1" Type="http://schemas.openxmlformats.org/officeDocument/2006/relationships/slideLayout" Target="../slideLayouts/slideLayout7.xml"/></Relationships>
</file>

<file path=ppt/slides/_rels/slide849.xml.rels><?xml version="1.0" encoding="UTF-8" standalone="yes"?>
<Relationships xmlns="http://schemas.openxmlformats.org/package/2006/relationships"><Relationship Id="rId2" Type="http://schemas.openxmlformats.org/officeDocument/2006/relationships/image" Target="../media/image806.png"/><Relationship Id="rId1" Type="http://schemas.openxmlformats.org/officeDocument/2006/relationships/slideLayout" Target="../slideLayouts/slideLayout7.xml"/></Relationships>
</file>

<file path=ppt/slides/_rels/slide850.xml.rels><?xml version="1.0" encoding="UTF-8" standalone="yes"?>
<Relationships xmlns="http://schemas.openxmlformats.org/package/2006/relationships"><Relationship Id="rId2" Type="http://schemas.openxmlformats.org/officeDocument/2006/relationships/image" Target="../media/image807.png"/><Relationship Id="rId1" Type="http://schemas.openxmlformats.org/officeDocument/2006/relationships/slideLayout" Target="../slideLayouts/slideLayout7.xml"/></Relationships>
</file>

<file path=ppt/slides/_rels/slide851.xml.rels><?xml version="1.0" encoding="UTF-8" standalone="yes"?>
<Relationships xmlns="http://schemas.openxmlformats.org/package/2006/relationships"><Relationship Id="rId2" Type="http://schemas.openxmlformats.org/officeDocument/2006/relationships/image" Target="../media/image808.png"/><Relationship Id="rId1" Type="http://schemas.openxmlformats.org/officeDocument/2006/relationships/slideLayout" Target="../slideLayouts/slideLayout7.xml"/></Relationships>
</file>

<file path=ppt/slides/_rels/slide852.xml.rels><?xml version="1.0" encoding="UTF-8" standalone="yes"?>
<Relationships xmlns="http://schemas.openxmlformats.org/package/2006/relationships"><Relationship Id="rId2" Type="http://schemas.openxmlformats.org/officeDocument/2006/relationships/image" Target="../media/image809.png"/><Relationship Id="rId1" Type="http://schemas.openxmlformats.org/officeDocument/2006/relationships/slideLayout" Target="../slideLayouts/slideLayout7.xml"/></Relationships>
</file>

<file path=ppt/slides/_rels/slide853.xml.rels><?xml version="1.0" encoding="UTF-8" standalone="yes"?>
<Relationships xmlns="http://schemas.openxmlformats.org/package/2006/relationships"><Relationship Id="rId2" Type="http://schemas.openxmlformats.org/officeDocument/2006/relationships/image" Target="../media/image810.png"/><Relationship Id="rId1" Type="http://schemas.openxmlformats.org/officeDocument/2006/relationships/slideLayout" Target="../slideLayouts/slideLayout7.xml"/></Relationships>
</file>

<file path=ppt/slides/_rels/slide854.xml.rels><?xml version="1.0" encoding="UTF-8" standalone="yes"?>
<Relationships xmlns="http://schemas.openxmlformats.org/package/2006/relationships"><Relationship Id="rId2" Type="http://schemas.openxmlformats.org/officeDocument/2006/relationships/image" Target="../media/image811.png"/><Relationship Id="rId1" Type="http://schemas.openxmlformats.org/officeDocument/2006/relationships/slideLayout" Target="../slideLayouts/slideLayout7.xml"/></Relationships>
</file>

<file path=ppt/slides/_rels/slide855.xml.rels><?xml version="1.0" encoding="UTF-8" standalone="yes"?>
<Relationships xmlns="http://schemas.openxmlformats.org/package/2006/relationships"><Relationship Id="rId2" Type="http://schemas.openxmlformats.org/officeDocument/2006/relationships/image" Target="../media/image812.png"/><Relationship Id="rId1" Type="http://schemas.openxmlformats.org/officeDocument/2006/relationships/slideLayout" Target="../slideLayouts/slideLayout7.xml"/></Relationships>
</file>

<file path=ppt/slides/_rels/slide856.xml.rels><?xml version="1.0" encoding="UTF-8" standalone="yes"?>
<Relationships xmlns="http://schemas.openxmlformats.org/package/2006/relationships"><Relationship Id="rId2" Type="http://schemas.openxmlformats.org/officeDocument/2006/relationships/image" Target="../media/image813.png"/><Relationship Id="rId1" Type="http://schemas.openxmlformats.org/officeDocument/2006/relationships/slideLayout" Target="../slideLayouts/slideLayout7.xml"/></Relationships>
</file>

<file path=ppt/slides/_rels/slide857.xml.rels><?xml version="1.0" encoding="UTF-8" standalone="yes"?>
<Relationships xmlns="http://schemas.openxmlformats.org/package/2006/relationships"><Relationship Id="rId2" Type="http://schemas.openxmlformats.org/officeDocument/2006/relationships/image" Target="../media/image814.png"/><Relationship Id="rId1" Type="http://schemas.openxmlformats.org/officeDocument/2006/relationships/slideLayout" Target="../slideLayouts/slideLayout7.xml"/></Relationships>
</file>

<file path=ppt/slides/_rels/slide858.xml.rels><?xml version="1.0" encoding="UTF-8" standalone="yes"?>
<Relationships xmlns="http://schemas.openxmlformats.org/package/2006/relationships"><Relationship Id="rId2" Type="http://schemas.openxmlformats.org/officeDocument/2006/relationships/image" Target="../media/image815.png"/><Relationship Id="rId1" Type="http://schemas.openxmlformats.org/officeDocument/2006/relationships/slideLayout" Target="../slideLayouts/slideLayout7.xml"/></Relationships>
</file>

<file path=ppt/slides/_rels/slide859.xml.rels><?xml version="1.0" encoding="UTF-8" standalone="yes"?>
<Relationships xmlns="http://schemas.openxmlformats.org/package/2006/relationships"><Relationship Id="rId2" Type="http://schemas.openxmlformats.org/officeDocument/2006/relationships/image" Target="../media/image816.png"/><Relationship Id="rId1" Type="http://schemas.openxmlformats.org/officeDocument/2006/relationships/slideLayout" Target="../slideLayouts/slideLayout7.xml"/></Relationships>
</file>

<file path=ppt/slides/_rels/slide860.xml.rels><?xml version="1.0" encoding="UTF-8" standalone="yes"?>
<Relationships xmlns="http://schemas.openxmlformats.org/package/2006/relationships"><Relationship Id="rId2" Type="http://schemas.openxmlformats.org/officeDocument/2006/relationships/image" Target="../media/image817.png"/><Relationship Id="rId1" Type="http://schemas.openxmlformats.org/officeDocument/2006/relationships/slideLayout" Target="../slideLayouts/slideLayout7.xml"/></Relationships>
</file>

<file path=ppt/slides/_rels/slide861.xml.rels><?xml version="1.0" encoding="UTF-8" standalone="yes"?>
<Relationships xmlns="http://schemas.openxmlformats.org/package/2006/relationships"><Relationship Id="rId2" Type="http://schemas.openxmlformats.org/officeDocument/2006/relationships/image" Target="../media/image818.png"/><Relationship Id="rId1" Type="http://schemas.openxmlformats.org/officeDocument/2006/relationships/slideLayout" Target="../slideLayouts/slideLayout7.xml"/></Relationships>
</file>

<file path=ppt/slides/_rels/slide862.xml.rels><?xml version="1.0" encoding="UTF-8" standalone="yes"?>
<Relationships xmlns="http://schemas.openxmlformats.org/package/2006/relationships"><Relationship Id="rId2" Type="http://schemas.openxmlformats.org/officeDocument/2006/relationships/image" Target="../media/image819.png"/><Relationship Id="rId1" Type="http://schemas.openxmlformats.org/officeDocument/2006/relationships/slideLayout" Target="../slideLayouts/slideLayout7.xml"/></Relationships>
</file>

<file path=ppt/slides/_rels/slide863.xml.rels><?xml version="1.0" encoding="UTF-8" standalone="yes"?>
<Relationships xmlns="http://schemas.openxmlformats.org/package/2006/relationships"><Relationship Id="rId2" Type="http://schemas.openxmlformats.org/officeDocument/2006/relationships/image" Target="../media/image820.png"/><Relationship Id="rId1" Type="http://schemas.openxmlformats.org/officeDocument/2006/relationships/slideLayout" Target="../slideLayouts/slideLayout7.xml"/></Relationships>
</file>

<file path=ppt/slides/_rels/slide864.xml.rels><?xml version="1.0" encoding="UTF-8" standalone="yes"?>
<Relationships xmlns="http://schemas.openxmlformats.org/package/2006/relationships"><Relationship Id="rId3" Type="http://schemas.openxmlformats.org/officeDocument/2006/relationships/hyperlink" Target="http://eclipse.gsfc.nasa.gov/5MCSE/5MCSE-Maps-05.pdf" TargetMode="External"/><Relationship Id="rId2" Type="http://schemas.openxmlformats.org/officeDocument/2006/relationships/hyperlink" Target="http://eclipse.gsfc.nasa.gov/5MCSEmap/-0099-0000/-14-09-22.gif" TargetMode="External"/><Relationship Id="rId1" Type="http://schemas.openxmlformats.org/officeDocument/2006/relationships/slideLayout" Target="../slideLayouts/slideLayout7.xml"/><Relationship Id="rId5" Type="http://schemas.openxmlformats.org/officeDocument/2006/relationships/image" Target="../media/image821.png"/><Relationship Id="rId4" Type="http://schemas.openxmlformats.org/officeDocument/2006/relationships/hyperlink" Target="http://eclipse.gsfc.nasa.gov/SEsearch/SEsearchmap.php?Ecl=-00140922" TargetMode="External"/></Relationships>
</file>

<file path=ppt/slides/_rels/slide865.xml.rels><?xml version="1.0" encoding="UTF-8" standalone="yes"?>
<Relationships xmlns="http://schemas.openxmlformats.org/package/2006/relationships"><Relationship Id="rId2" Type="http://schemas.openxmlformats.org/officeDocument/2006/relationships/image" Target="../media/image822.png"/><Relationship Id="rId1" Type="http://schemas.openxmlformats.org/officeDocument/2006/relationships/slideLayout" Target="../slideLayouts/slideLayout7.xml"/></Relationships>
</file>

<file path=ppt/slides/_rels/slide866.xml.rels><?xml version="1.0" encoding="UTF-8" standalone="yes"?>
<Relationships xmlns="http://schemas.openxmlformats.org/package/2006/relationships"><Relationship Id="rId2" Type="http://schemas.openxmlformats.org/officeDocument/2006/relationships/image" Target="../media/image823.png"/><Relationship Id="rId1" Type="http://schemas.openxmlformats.org/officeDocument/2006/relationships/slideLayout" Target="../slideLayouts/slideLayout7.xml"/></Relationships>
</file>

<file path=ppt/slides/_rels/slide867.xml.rels><?xml version="1.0" encoding="UTF-8" standalone="yes"?>
<Relationships xmlns="http://schemas.openxmlformats.org/package/2006/relationships"><Relationship Id="rId2" Type="http://schemas.openxmlformats.org/officeDocument/2006/relationships/image" Target="../media/image824.png"/><Relationship Id="rId1" Type="http://schemas.openxmlformats.org/officeDocument/2006/relationships/slideLayout" Target="../slideLayouts/slideLayout7.xml"/></Relationships>
</file>

<file path=ppt/slides/_rels/slide868.xml.rels><?xml version="1.0" encoding="UTF-8" standalone="yes"?>
<Relationships xmlns="http://schemas.openxmlformats.org/package/2006/relationships"><Relationship Id="rId2" Type="http://schemas.openxmlformats.org/officeDocument/2006/relationships/image" Target="../media/image825.png"/><Relationship Id="rId1" Type="http://schemas.openxmlformats.org/officeDocument/2006/relationships/slideLayout" Target="../slideLayouts/slideLayout7.xml"/></Relationships>
</file>

<file path=ppt/slides/_rels/slide869.xml.rels><?xml version="1.0" encoding="UTF-8" standalone="yes"?>
<Relationships xmlns="http://schemas.openxmlformats.org/package/2006/relationships"><Relationship Id="rId2" Type="http://schemas.openxmlformats.org/officeDocument/2006/relationships/image" Target="../media/image826.png"/><Relationship Id="rId1" Type="http://schemas.openxmlformats.org/officeDocument/2006/relationships/slideLayout" Target="../slideLayouts/slideLayout7.xml"/></Relationships>
</file>

<file path=ppt/slides/_rels/slide870.xml.rels><?xml version="1.0" encoding="UTF-8" standalone="yes"?>
<Relationships xmlns="http://schemas.openxmlformats.org/package/2006/relationships"><Relationship Id="rId2" Type="http://schemas.openxmlformats.org/officeDocument/2006/relationships/image" Target="../media/image827.png"/><Relationship Id="rId1" Type="http://schemas.openxmlformats.org/officeDocument/2006/relationships/slideLayout" Target="../slideLayouts/slideLayout7.xml"/></Relationships>
</file>

<file path=ppt/slides/_rels/slide871.xml.rels><?xml version="1.0" encoding="UTF-8" standalone="yes"?>
<Relationships xmlns="http://schemas.openxmlformats.org/package/2006/relationships"><Relationship Id="rId2" Type="http://schemas.openxmlformats.org/officeDocument/2006/relationships/image" Target="../media/image828.png"/><Relationship Id="rId1" Type="http://schemas.openxmlformats.org/officeDocument/2006/relationships/slideLayout" Target="../slideLayouts/slideLayout7.xml"/></Relationships>
</file>

<file path=ppt/slides/_rels/slide872.xml.rels><?xml version="1.0" encoding="UTF-8" standalone="yes"?>
<Relationships xmlns="http://schemas.openxmlformats.org/package/2006/relationships"><Relationship Id="rId2" Type="http://schemas.openxmlformats.org/officeDocument/2006/relationships/image" Target="../media/image829.png"/><Relationship Id="rId1" Type="http://schemas.openxmlformats.org/officeDocument/2006/relationships/slideLayout" Target="../slideLayouts/slideLayout7.xml"/></Relationships>
</file>

<file path=ppt/slides/_rels/slide873.xml.rels><?xml version="1.0" encoding="UTF-8" standalone="yes"?>
<Relationships xmlns="http://schemas.openxmlformats.org/package/2006/relationships"><Relationship Id="rId2" Type="http://schemas.openxmlformats.org/officeDocument/2006/relationships/image" Target="../media/image830.png"/><Relationship Id="rId1" Type="http://schemas.openxmlformats.org/officeDocument/2006/relationships/slideLayout" Target="../slideLayouts/slideLayout7.xml"/></Relationships>
</file>

<file path=ppt/slides/_rels/slide874.xml.rels><?xml version="1.0" encoding="UTF-8" standalone="yes"?>
<Relationships xmlns="http://schemas.openxmlformats.org/package/2006/relationships"><Relationship Id="rId2" Type="http://schemas.openxmlformats.org/officeDocument/2006/relationships/image" Target="../media/image831.png"/><Relationship Id="rId1" Type="http://schemas.openxmlformats.org/officeDocument/2006/relationships/slideLayout" Target="../slideLayouts/slideLayout7.xml"/></Relationships>
</file>

<file path=ppt/slides/_rels/slide875.xml.rels><?xml version="1.0" encoding="UTF-8" standalone="yes"?>
<Relationships xmlns="http://schemas.openxmlformats.org/package/2006/relationships"><Relationship Id="rId2" Type="http://schemas.openxmlformats.org/officeDocument/2006/relationships/image" Target="../media/image832.png"/><Relationship Id="rId1" Type="http://schemas.openxmlformats.org/officeDocument/2006/relationships/slideLayout" Target="../slideLayouts/slideLayout7.xml"/></Relationships>
</file>

<file path=ppt/slides/_rels/slide876.xml.rels><?xml version="1.0" encoding="UTF-8" standalone="yes"?>
<Relationships xmlns="http://schemas.openxmlformats.org/package/2006/relationships"><Relationship Id="rId2" Type="http://schemas.openxmlformats.org/officeDocument/2006/relationships/image" Target="../media/image833.png"/><Relationship Id="rId1" Type="http://schemas.openxmlformats.org/officeDocument/2006/relationships/slideLayout" Target="../slideLayouts/slideLayout7.xml"/></Relationships>
</file>

<file path=ppt/slides/_rels/slide877.xml.rels><?xml version="1.0" encoding="UTF-8" standalone="yes"?>
<Relationships xmlns="http://schemas.openxmlformats.org/package/2006/relationships"><Relationship Id="rId2" Type="http://schemas.openxmlformats.org/officeDocument/2006/relationships/image" Target="../media/image834.png"/><Relationship Id="rId1" Type="http://schemas.openxmlformats.org/officeDocument/2006/relationships/slideLayout" Target="../slideLayouts/slideLayout7.xml"/></Relationships>
</file>

<file path=ppt/slides/_rels/slide878.xml.rels><?xml version="1.0" encoding="UTF-8" standalone="yes"?>
<Relationships xmlns="http://schemas.openxmlformats.org/package/2006/relationships"><Relationship Id="rId2" Type="http://schemas.openxmlformats.org/officeDocument/2006/relationships/image" Target="../media/image835.png"/><Relationship Id="rId1" Type="http://schemas.openxmlformats.org/officeDocument/2006/relationships/slideLayout" Target="../slideLayouts/slideLayout7.xml"/></Relationships>
</file>

<file path=ppt/slides/_rels/slide879.xml.rels><?xml version="1.0" encoding="UTF-8" standalone="yes"?>
<Relationships xmlns="http://schemas.openxmlformats.org/package/2006/relationships"><Relationship Id="rId2" Type="http://schemas.openxmlformats.org/officeDocument/2006/relationships/image" Target="../media/image836.png"/><Relationship Id="rId1" Type="http://schemas.openxmlformats.org/officeDocument/2006/relationships/slideLayout" Target="../slideLayouts/slideLayout7.xml"/></Relationships>
</file>

<file path=ppt/slides/_rels/slide880.xml.rels><?xml version="1.0" encoding="UTF-8" standalone="yes"?>
<Relationships xmlns="http://schemas.openxmlformats.org/package/2006/relationships"><Relationship Id="rId2" Type="http://schemas.openxmlformats.org/officeDocument/2006/relationships/image" Target="../media/image837.png"/><Relationship Id="rId1" Type="http://schemas.openxmlformats.org/officeDocument/2006/relationships/slideLayout" Target="../slideLayouts/slideLayout7.xml"/></Relationships>
</file>

<file path=ppt/slides/_rels/slide881.xml.rels><?xml version="1.0" encoding="UTF-8" standalone="yes"?>
<Relationships xmlns="http://schemas.openxmlformats.org/package/2006/relationships"><Relationship Id="rId2" Type="http://schemas.openxmlformats.org/officeDocument/2006/relationships/image" Target="../media/image838.png"/><Relationship Id="rId1" Type="http://schemas.openxmlformats.org/officeDocument/2006/relationships/slideLayout" Target="../slideLayouts/slideLayout7.xml"/></Relationships>
</file>

<file path=ppt/slides/_rels/slide882.xml.rels><?xml version="1.0" encoding="UTF-8" standalone="yes"?>
<Relationships xmlns="http://schemas.openxmlformats.org/package/2006/relationships"><Relationship Id="rId2" Type="http://schemas.openxmlformats.org/officeDocument/2006/relationships/image" Target="../media/image839.png"/><Relationship Id="rId1" Type="http://schemas.openxmlformats.org/officeDocument/2006/relationships/slideLayout" Target="../slideLayouts/slideLayout7.xml"/></Relationships>
</file>

<file path=ppt/slides/_rels/slide883.xml.rels><?xml version="1.0" encoding="UTF-8" standalone="yes"?>
<Relationships xmlns="http://schemas.openxmlformats.org/package/2006/relationships"><Relationship Id="rId2" Type="http://schemas.openxmlformats.org/officeDocument/2006/relationships/image" Target="../media/image840.png"/><Relationship Id="rId1" Type="http://schemas.openxmlformats.org/officeDocument/2006/relationships/slideLayout" Target="../slideLayouts/slideLayout7.xml"/></Relationships>
</file>

<file path=ppt/slides/_rels/slide884.xml.rels><?xml version="1.0" encoding="UTF-8" standalone="yes"?>
<Relationships xmlns="http://schemas.openxmlformats.org/package/2006/relationships"><Relationship Id="rId2" Type="http://schemas.openxmlformats.org/officeDocument/2006/relationships/image" Target="../media/image841.png"/><Relationship Id="rId1" Type="http://schemas.openxmlformats.org/officeDocument/2006/relationships/slideLayout" Target="../slideLayouts/slideLayout7.xml"/></Relationships>
</file>

<file path=ppt/slides/_rels/slide885.xml.rels><?xml version="1.0" encoding="UTF-8" standalone="yes"?>
<Relationships xmlns="http://schemas.openxmlformats.org/package/2006/relationships"><Relationship Id="rId2" Type="http://schemas.openxmlformats.org/officeDocument/2006/relationships/image" Target="../media/image842.png"/><Relationship Id="rId1" Type="http://schemas.openxmlformats.org/officeDocument/2006/relationships/slideLayout" Target="../slideLayouts/slideLayout7.xml"/></Relationships>
</file>

<file path=ppt/slides/_rels/slide886.xml.rels><?xml version="1.0" encoding="UTF-8" standalone="yes"?>
<Relationships xmlns="http://schemas.openxmlformats.org/package/2006/relationships"><Relationship Id="rId2" Type="http://schemas.openxmlformats.org/officeDocument/2006/relationships/image" Target="../media/image843.png"/><Relationship Id="rId1" Type="http://schemas.openxmlformats.org/officeDocument/2006/relationships/slideLayout" Target="../slideLayouts/slideLayout7.xml"/></Relationships>
</file>

<file path=ppt/slides/_rels/slide887.xml.rels><?xml version="1.0" encoding="UTF-8" standalone="yes"?>
<Relationships xmlns="http://schemas.openxmlformats.org/package/2006/relationships"><Relationship Id="rId2" Type="http://schemas.openxmlformats.org/officeDocument/2006/relationships/image" Target="../media/image844.png"/><Relationship Id="rId1" Type="http://schemas.openxmlformats.org/officeDocument/2006/relationships/slideLayout" Target="../slideLayouts/slideLayout7.xml"/></Relationships>
</file>

<file path=ppt/slides/_rels/slide888.xml.rels><?xml version="1.0" encoding="UTF-8" standalone="yes"?>
<Relationships xmlns="http://schemas.openxmlformats.org/package/2006/relationships"><Relationship Id="rId2" Type="http://schemas.openxmlformats.org/officeDocument/2006/relationships/image" Target="../media/image845.png"/><Relationship Id="rId1" Type="http://schemas.openxmlformats.org/officeDocument/2006/relationships/slideLayout" Target="../slideLayouts/slideLayout7.xml"/></Relationships>
</file>

<file path=ppt/slides/_rels/slide889.xml.rels><?xml version="1.0" encoding="UTF-8" standalone="yes"?>
<Relationships xmlns="http://schemas.openxmlformats.org/package/2006/relationships"><Relationship Id="rId2" Type="http://schemas.openxmlformats.org/officeDocument/2006/relationships/image" Target="../media/image846.png"/><Relationship Id="rId1" Type="http://schemas.openxmlformats.org/officeDocument/2006/relationships/slideLayout" Target="../slideLayouts/slideLayout7.xml"/></Relationships>
</file>

<file path=ppt/slides/_rels/slide890.xml.rels><?xml version="1.0" encoding="UTF-8" standalone="yes"?>
<Relationships xmlns="http://schemas.openxmlformats.org/package/2006/relationships"><Relationship Id="rId2" Type="http://schemas.openxmlformats.org/officeDocument/2006/relationships/image" Target="../media/image847.png"/><Relationship Id="rId1" Type="http://schemas.openxmlformats.org/officeDocument/2006/relationships/slideLayout" Target="../slideLayouts/slideLayout7.xml"/></Relationships>
</file>

<file path=ppt/slides/_rels/slide891.xml.rels><?xml version="1.0" encoding="UTF-8" standalone="yes"?>
<Relationships xmlns="http://schemas.openxmlformats.org/package/2006/relationships"><Relationship Id="rId2" Type="http://schemas.openxmlformats.org/officeDocument/2006/relationships/image" Target="../media/image848.png"/><Relationship Id="rId1" Type="http://schemas.openxmlformats.org/officeDocument/2006/relationships/slideLayout" Target="../slideLayouts/slideLayout7.xml"/></Relationships>
</file>

<file path=ppt/slides/_rels/slide892.xml.rels><?xml version="1.0" encoding="UTF-8" standalone="yes"?>
<Relationships xmlns="http://schemas.openxmlformats.org/package/2006/relationships"><Relationship Id="rId2" Type="http://schemas.openxmlformats.org/officeDocument/2006/relationships/image" Target="../media/image849.png"/><Relationship Id="rId1" Type="http://schemas.openxmlformats.org/officeDocument/2006/relationships/slideLayout" Target="../slideLayouts/slideLayout7.xml"/></Relationships>
</file>

<file path=ppt/slides/_rels/slide893.xml.rels><?xml version="1.0" encoding="UTF-8" standalone="yes"?>
<Relationships xmlns="http://schemas.openxmlformats.org/package/2006/relationships"><Relationship Id="rId2" Type="http://schemas.openxmlformats.org/officeDocument/2006/relationships/image" Target="../media/image850.png"/><Relationship Id="rId1" Type="http://schemas.openxmlformats.org/officeDocument/2006/relationships/slideLayout" Target="../slideLayouts/slideLayout7.xml"/></Relationships>
</file>

<file path=ppt/slides/_rels/slide894.xml.rels><?xml version="1.0" encoding="UTF-8" standalone="yes"?>
<Relationships xmlns="http://schemas.openxmlformats.org/package/2006/relationships"><Relationship Id="rId2" Type="http://schemas.openxmlformats.org/officeDocument/2006/relationships/image" Target="../media/image851.png"/><Relationship Id="rId1" Type="http://schemas.openxmlformats.org/officeDocument/2006/relationships/slideLayout" Target="../slideLayouts/slideLayout7.xml"/></Relationships>
</file>

<file path=ppt/slides/_rels/slide895.xml.rels><?xml version="1.0" encoding="UTF-8" standalone="yes"?>
<Relationships xmlns="http://schemas.openxmlformats.org/package/2006/relationships"><Relationship Id="rId2" Type="http://schemas.openxmlformats.org/officeDocument/2006/relationships/image" Target="../media/image852.png"/><Relationship Id="rId1" Type="http://schemas.openxmlformats.org/officeDocument/2006/relationships/slideLayout" Target="../slideLayouts/slideLayout7.xml"/></Relationships>
</file>

<file path=ppt/slides/_rels/slide896.xml.rels><?xml version="1.0" encoding="UTF-8" standalone="yes"?>
<Relationships xmlns="http://schemas.openxmlformats.org/package/2006/relationships"><Relationship Id="rId2" Type="http://schemas.openxmlformats.org/officeDocument/2006/relationships/image" Target="../media/image853.png"/><Relationship Id="rId1" Type="http://schemas.openxmlformats.org/officeDocument/2006/relationships/slideLayout" Target="../slideLayouts/slideLayout7.xml"/></Relationships>
</file>

<file path=ppt/slides/_rels/slide897.xml.rels><?xml version="1.0" encoding="UTF-8" standalone="yes"?>
<Relationships xmlns="http://schemas.openxmlformats.org/package/2006/relationships"><Relationship Id="rId2" Type="http://schemas.openxmlformats.org/officeDocument/2006/relationships/image" Target="../media/image854.png"/><Relationship Id="rId1" Type="http://schemas.openxmlformats.org/officeDocument/2006/relationships/slideLayout" Target="../slideLayouts/slideLayout7.xml"/></Relationships>
</file>

<file path=ppt/slides/_rels/slide898.xml.rels><?xml version="1.0" encoding="UTF-8" standalone="yes"?>
<Relationships xmlns="http://schemas.openxmlformats.org/package/2006/relationships"><Relationship Id="rId2" Type="http://schemas.openxmlformats.org/officeDocument/2006/relationships/image" Target="../media/image855.png"/><Relationship Id="rId1" Type="http://schemas.openxmlformats.org/officeDocument/2006/relationships/slideLayout" Target="../slideLayouts/slideLayout7.xml"/></Relationships>
</file>

<file path=ppt/slides/_rels/slide899.xml.rels><?xml version="1.0" encoding="UTF-8" standalone="yes"?>
<Relationships xmlns="http://schemas.openxmlformats.org/package/2006/relationships"><Relationship Id="rId2" Type="http://schemas.openxmlformats.org/officeDocument/2006/relationships/image" Target="../media/image856.png"/><Relationship Id="rId1" Type="http://schemas.openxmlformats.org/officeDocument/2006/relationships/slideLayout" Target="../slideLayouts/slideLayout7.xml"/></Relationships>
</file>

<file path=ppt/slides/_rels/slide900.xml.rels><?xml version="1.0" encoding="UTF-8" standalone="yes"?>
<Relationships xmlns="http://schemas.openxmlformats.org/package/2006/relationships"><Relationship Id="rId2" Type="http://schemas.openxmlformats.org/officeDocument/2006/relationships/image" Target="../media/image857.png"/><Relationship Id="rId1" Type="http://schemas.openxmlformats.org/officeDocument/2006/relationships/slideLayout" Target="../slideLayouts/slideLayout7.xml"/></Relationships>
</file>

<file path=ppt/slides/_rels/slide901.xml.rels><?xml version="1.0" encoding="UTF-8" standalone="yes"?>
<Relationships xmlns="http://schemas.openxmlformats.org/package/2006/relationships"><Relationship Id="rId2" Type="http://schemas.openxmlformats.org/officeDocument/2006/relationships/image" Target="../media/image858.png"/><Relationship Id="rId1" Type="http://schemas.openxmlformats.org/officeDocument/2006/relationships/slideLayout" Target="../slideLayouts/slideLayout7.xml"/></Relationships>
</file>

<file path=ppt/slides/_rels/slide902.xml.rels><?xml version="1.0" encoding="UTF-8" standalone="yes"?>
<Relationships xmlns="http://schemas.openxmlformats.org/package/2006/relationships"><Relationship Id="rId2" Type="http://schemas.openxmlformats.org/officeDocument/2006/relationships/image" Target="../media/image859.png"/><Relationship Id="rId1" Type="http://schemas.openxmlformats.org/officeDocument/2006/relationships/slideLayout" Target="../slideLayouts/slideLayout7.xml"/></Relationships>
</file>

<file path=ppt/slides/_rels/slide903.xml.rels><?xml version="1.0" encoding="UTF-8" standalone="yes"?>
<Relationships xmlns="http://schemas.openxmlformats.org/package/2006/relationships"><Relationship Id="rId2" Type="http://schemas.openxmlformats.org/officeDocument/2006/relationships/image" Target="../media/image860.png"/><Relationship Id="rId1" Type="http://schemas.openxmlformats.org/officeDocument/2006/relationships/slideLayout" Target="../slideLayouts/slideLayout7.xml"/></Relationships>
</file>

<file path=ppt/slides/_rels/slide904.xml.rels><?xml version="1.0" encoding="UTF-8" standalone="yes"?>
<Relationships xmlns="http://schemas.openxmlformats.org/package/2006/relationships"><Relationship Id="rId2" Type="http://schemas.openxmlformats.org/officeDocument/2006/relationships/image" Target="../media/image861.png"/><Relationship Id="rId1" Type="http://schemas.openxmlformats.org/officeDocument/2006/relationships/slideLayout" Target="../slideLayouts/slideLayout7.xml"/></Relationships>
</file>

<file path=ppt/slides/_rels/slide905.xml.rels><?xml version="1.0" encoding="UTF-8" standalone="yes"?>
<Relationships xmlns="http://schemas.openxmlformats.org/package/2006/relationships"><Relationship Id="rId2" Type="http://schemas.openxmlformats.org/officeDocument/2006/relationships/image" Target="../media/image862.png"/><Relationship Id="rId1" Type="http://schemas.openxmlformats.org/officeDocument/2006/relationships/slideLayout" Target="../slideLayouts/slideLayout7.xml"/></Relationships>
</file>

<file path=ppt/slides/_rels/slide906.xml.rels><?xml version="1.0" encoding="UTF-8" standalone="yes"?>
<Relationships xmlns="http://schemas.openxmlformats.org/package/2006/relationships"><Relationship Id="rId2" Type="http://schemas.openxmlformats.org/officeDocument/2006/relationships/image" Target="../media/image863.png"/><Relationship Id="rId1" Type="http://schemas.openxmlformats.org/officeDocument/2006/relationships/slideLayout" Target="../slideLayouts/slideLayout7.xml"/></Relationships>
</file>

<file path=ppt/slides/_rels/slide907.xml.rels><?xml version="1.0" encoding="UTF-8" standalone="yes"?>
<Relationships xmlns="http://schemas.openxmlformats.org/package/2006/relationships"><Relationship Id="rId2" Type="http://schemas.openxmlformats.org/officeDocument/2006/relationships/image" Target="../media/image864.png"/><Relationship Id="rId1" Type="http://schemas.openxmlformats.org/officeDocument/2006/relationships/slideLayout" Target="../slideLayouts/slideLayout7.xml"/></Relationships>
</file>

<file path=ppt/slides/_rels/slide908.xml.rels><?xml version="1.0" encoding="UTF-8" standalone="yes"?>
<Relationships xmlns="http://schemas.openxmlformats.org/package/2006/relationships"><Relationship Id="rId2" Type="http://schemas.openxmlformats.org/officeDocument/2006/relationships/image" Target="../media/image865.png"/><Relationship Id="rId1" Type="http://schemas.openxmlformats.org/officeDocument/2006/relationships/slideLayout" Target="../slideLayouts/slideLayout7.xml"/></Relationships>
</file>

<file path=ppt/slides/_rels/slide909.xml.rels><?xml version="1.0" encoding="UTF-8" standalone="yes"?>
<Relationships xmlns="http://schemas.openxmlformats.org/package/2006/relationships"><Relationship Id="rId2" Type="http://schemas.openxmlformats.org/officeDocument/2006/relationships/image" Target="../media/image866.png"/><Relationship Id="rId1" Type="http://schemas.openxmlformats.org/officeDocument/2006/relationships/slideLayout" Target="../slideLayouts/slideLayout7.xml"/></Relationships>
</file>

<file path=ppt/slides/_rels/slide910.xml.rels><?xml version="1.0" encoding="UTF-8" standalone="yes"?>
<Relationships xmlns="http://schemas.openxmlformats.org/package/2006/relationships"><Relationship Id="rId2" Type="http://schemas.openxmlformats.org/officeDocument/2006/relationships/image" Target="../media/image867.png"/><Relationship Id="rId1" Type="http://schemas.openxmlformats.org/officeDocument/2006/relationships/slideLayout" Target="../slideLayouts/slideLayout7.xml"/></Relationships>
</file>

<file path=ppt/slides/_rels/slide911.xml.rels><?xml version="1.0" encoding="UTF-8" standalone="yes"?>
<Relationships xmlns="http://schemas.openxmlformats.org/package/2006/relationships"><Relationship Id="rId2" Type="http://schemas.openxmlformats.org/officeDocument/2006/relationships/image" Target="../media/image868.png"/><Relationship Id="rId1" Type="http://schemas.openxmlformats.org/officeDocument/2006/relationships/slideLayout" Target="../slideLayouts/slideLayout7.xml"/></Relationships>
</file>

<file path=ppt/slides/_rels/slide912.xml.rels><?xml version="1.0" encoding="UTF-8" standalone="yes"?>
<Relationships xmlns="http://schemas.openxmlformats.org/package/2006/relationships"><Relationship Id="rId2" Type="http://schemas.openxmlformats.org/officeDocument/2006/relationships/image" Target="../media/image869.png"/><Relationship Id="rId1" Type="http://schemas.openxmlformats.org/officeDocument/2006/relationships/slideLayout" Target="../slideLayouts/slideLayout7.xml"/></Relationships>
</file>

<file path=ppt/slides/_rels/slide913.xml.rels><?xml version="1.0" encoding="UTF-8" standalone="yes"?>
<Relationships xmlns="http://schemas.openxmlformats.org/package/2006/relationships"><Relationship Id="rId2" Type="http://schemas.openxmlformats.org/officeDocument/2006/relationships/image" Target="../media/image870.png"/><Relationship Id="rId1" Type="http://schemas.openxmlformats.org/officeDocument/2006/relationships/slideLayout" Target="../slideLayouts/slideLayout7.xml"/></Relationships>
</file>

<file path=ppt/slides/_rels/slide914.xml.rels><?xml version="1.0" encoding="UTF-8" standalone="yes"?>
<Relationships xmlns="http://schemas.openxmlformats.org/package/2006/relationships"><Relationship Id="rId2" Type="http://schemas.openxmlformats.org/officeDocument/2006/relationships/image" Target="../media/image871.png"/><Relationship Id="rId1" Type="http://schemas.openxmlformats.org/officeDocument/2006/relationships/slideLayout" Target="../slideLayouts/slideLayout7.xml"/></Relationships>
</file>

<file path=ppt/slides/_rels/slide915.xml.rels><?xml version="1.0" encoding="UTF-8" standalone="yes"?>
<Relationships xmlns="http://schemas.openxmlformats.org/package/2006/relationships"><Relationship Id="rId2" Type="http://schemas.openxmlformats.org/officeDocument/2006/relationships/image" Target="../media/image872.png"/><Relationship Id="rId1" Type="http://schemas.openxmlformats.org/officeDocument/2006/relationships/slideLayout" Target="../slideLayouts/slideLayout7.xml"/></Relationships>
</file>

<file path=ppt/slides/_rels/slide916.xml.rels><?xml version="1.0" encoding="UTF-8" standalone="yes"?>
<Relationships xmlns="http://schemas.openxmlformats.org/package/2006/relationships"><Relationship Id="rId2" Type="http://schemas.openxmlformats.org/officeDocument/2006/relationships/image" Target="../media/image873.png"/><Relationship Id="rId1" Type="http://schemas.openxmlformats.org/officeDocument/2006/relationships/slideLayout" Target="../slideLayouts/slideLayout7.xml"/></Relationships>
</file>

<file path=ppt/slides/_rels/slide917.xml.rels><?xml version="1.0" encoding="UTF-8" standalone="yes"?>
<Relationships xmlns="http://schemas.openxmlformats.org/package/2006/relationships"><Relationship Id="rId2" Type="http://schemas.openxmlformats.org/officeDocument/2006/relationships/image" Target="../media/image874.png"/><Relationship Id="rId1" Type="http://schemas.openxmlformats.org/officeDocument/2006/relationships/slideLayout" Target="../slideLayouts/slideLayout7.xml"/></Relationships>
</file>

<file path=ppt/slides/_rels/slide918.xml.rels><?xml version="1.0" encoding="UTF-8" standalone="yes"?>
<Relationships xmlns="http://schemas.openxmlformats.org/package/2006/relationships"><Relationship Id="rId2" Type="http://schemas.openxmlformats.org/officeDocument/2006/relationships/image" Target="../media/image875.png"/><Relationship Id="rId1" Type="http://schemas.openxmlformats.org/officeDocument/2006/relationships/slideLayout" Target="../slideLayouts/slideLayout7.xml"/></Relationships>
</file>

<file path=ppt/slides/_rels/slide919.xml.rels><?xml version="1.0" encoding="UTF-8" standalone="yes"?>
<Relationships xmlns="http://schemas.openxmlformats.org/package/2006/relationships"><Relationship Id="rId2" Type="http://schemas.openxmlformats.org/officeDocument/2006/relationships/image" Target="../media/image876.png"/><Relationship Id="rId1" Type="http://schemas.openxmlformats.org/officeDocument/2006/relationships/slideLayout" Target="../slideLayouts/slideLayout7.xml"/></Relationships>
</file>

<file path=ppt/slides/_rels/slide920.xml.rels><?xml version="1.0" encoding="UTF-8" standalone="yes"?>
<Relationships xmlns="http://schemas.openxmlformats.org/package/2006/relationships"><Relationship Id="rId2" Type="http://schemas.openxmlformats.org/officeDocument/2006/relationships/image" Target="../media/image877.png"/><Relationship Id="rId1" Type="http://schemas.openxmlformats.org/officeDocument/2006/relationships/slideLayout" Target="../slideLayouts/slideLayout7.xml"/></Relationships>
</file>

<file path=ppt/slides/_rels/slide921.xml.rels><?xml version="1.0" encoding="UTF-8" standalone="yes"?>
<Relationships xmlns="http://schemas.openxmlformats.org/package/2006/relationships"><Relationship Id="rId2" Type="http://schemas.openxmlformats.org/officeDocument/2006/relationships/image" Target="../media/image878.png"/><Relationship Id="rId1" Type="http://schemas.openxmlformats.org/officeDocument/2006/relationships/slideLayout" Target="../slideLayouts/slideLayout7.xml"/></Relationships>
</file>

<file path=ppt/slides/_rels/slide922.xml.rels><?xml version="1.0" encoding="UTF-8" standalone="yes"?>
<Relationships xmlns="http://schemas.openxmlformats.org/package/2006/relationships"><Relationship Id="rId2" Type="http://schemas.openxmlformats.org/officeDocument/2006/relationships/image" Target="../media/image879.png"/><Relationship Id="rId1" Type="http://schemas.openxmlformats.org/officeDocument/2006/relationships/slideLayout" Target="../slideLayouts/slideLayout7.xml"/></Relationships>
</file>

<file path=ppt/slides/_rels/slide923.xml.rels><?xml version="1.0" encoding="UTF-8" standalone="yes"?>
<Relationships xmlns="http://schemas.openxmlformats.org/package/2006/relationships"><Relationship Id="rId2" Type="http://schemas.openxmlformats.org/officeDocument/2006/relationships/image" Target="../media/image880.png"/><Relationship Id="rId1" Type="http://schemas.openxmlformats.org/officeDocument/2006/relationships/slideLayout" Target="../slideLayouts/slideLayout7.xml"/></Relationships>
</file>

<file path=ppt/slides/_rels/slide924.xml.rels><?xml version="1.0" encoding="UTF-8" standalone="yes"?>
<Relationships xmlns="http://schemas.openxmlformats.org/package/2006/relationships"><Relationship Id="rId2" Type="http://schemas.openxmlformats.org/officeDocument/2006/relationships/image" Target="../media/image881.png"/><Relationship Id="rId1" Type="http://schemas.openxmlformats.org/officeDocument/2006/relationships/slideLayout" Target="../slideLayouts/slideLayout7.xml"/></Relationships>
</file>

<file path=ppt/slides/_rels/slide925.xml.rels><?xml version="1.0" encoding="UTF-8" standalone="yes"?>
<Relationships xmlns="http://schemas.openxmlformats.org/package/2006/relationships"><Relationship Id="rId2" Type="http://schemas.openxmlformats.org/officeDocument/2006/relationships/image" Target="../media/image882.png"/><Relationship Id="rId1" Type="http://schemas.openxmlformats.org/officeDocument/2006/relationships/slideLayout" Target="../slideLayouts/slideLayout7.xml"/></Relationships>
</file>

<file path=ppt/slides/_rels/slide926.xml.rels><?xml version="1.0" encoding="UTF-8" standalone="yes"?>
<Relationships xmlns="http://schemas.openxmlformats.org/package/2006/relationships"><Relationship Id="rId2" Type="http://schemas.openxmlformats.org/officeDocument/2006/relationships/image" Target="../media/image883.png"/><Relationship Id="rId1" Type="http://schemas.openxmlformats.org/officeDocument/2006/relationships/slideLayout" Target="../slideLayouts/slideLayout7.xml"/></Relationships>
</file>

<file path=ppt/slides/_rels/slide927.xml.rels><?xml version="1.0" encoding="UTF-8" standalone="yes"?>
<Relationships xmlns="http://schemas.openxmlformats.org/package/2006/relationships"><Relationship Id="rId2" Type="http://schemas.openxmlformats.org/officeDocument/2006/relationships/image" Target="../media/image884.png"/><Relationship Id="rId1" Type="http://schemas.openxmlformats.org/officeDocument/2006/relationships/slideLayout" Target="../slideLayouts/slideLayout7.xml"/></Relationships>
</file>

<file path=ppt/slides/_rels/slide928.xml.rels><?xml version="1.0" encoding="UTF-8" standalone="yes"?>
<Relationships xmlns="http://schemas.openxmlformats.org/package/2006/relationships"><Relationship Id="rId2" Type="http://schemas.openxmlformats.org/officeDocument/2006/relationships/image" Target="../media/image885.png"/><Relationship Id="rId1" Type="http://schemas.openxmlformats.org/officeDocument/2006/relationships/slideLayout" Target="../slideLayouts/slideLayout7.xml"/></Relationships>
</file>

<file path=ppt/slides/_rels/slide929.xml.rels><?xml version="1.0" encoding="UTF-8" standalone="yes"?>
<Relationships xmlns="http://schemas.openxmlformats.org/package/2006/relationships"><Relationship Id="rId2" Type="http://schemas.openxmlformats.org/officeDocument/2006/relationships/image" Target="../media/image886.png"/><Relationship Id="rId1" Type="http://schemas.openxmlformats.org/officeDocument/2006/relationships/slideLayout" Target="../slideLayouts/slideLayout7.xml"/></Relationships>
</file>

<file path=ppt/slides/_rels/slide930.xml.rels><?xml version="1.0" encoding="UTF-8" standalone="yes"?>
<Relationships xmlns="http://schemas.openxmlformats.org/package/2006/relationships"><Relationship Id="rId2" Type="http://schemas.openxmlformats.org/officeDocument/2006/relationships/image" Target="../media/image887.png"/><Relationship Id="rId1" Type="http://schemas.openxmlformats.org/officeDocument/2006/relationships/slideLayout" Target="../slideLayouts/slideLayout7.xml"/></Relationships>
</file>

<file path=ppt/slides/_rels/slide931.xml.rels><?xml version="1.0" encoding="UTF-8" standalone="yes"?>
<Relationships xmlns="http://schemas.openxmlformats.org/package/2006/relationships"><Relationship Id="rId2" Type="http://schemas.openxmlformats.org/officeDocument/2006/relationships/image" Target="../media/image888.png"/><Relationship Id="rId1" Type="http://schemas.openxmlformats.org/officeDocument/2006/relationships/slideLayout" Target="../slideLayouts/slideLayout7.xml"/></Relationships>
</file>

<file path=ppt/slides/_rels/slide932.xml.rels><?xml version="1.0" encoding="UTF-8" standalone="yes"?>
<Relationships xmlns="http://schemas.openxmlformats.org/package/2006/relationships"><Relationship Id="rId2" Type="http://schemas.openxmlformats.org/officeDocument/2006/relationships/image" Target="../media/image889.png"/><Relationship Id="rId1" Type="http://schemas.openxmlformats.org/officeDocument/2006/relationships/slideLayout" Target="../slideLayouts/slideLayout7.xml"/></Relationships>
</file>

<file path=ppt/slides/_rels/slide933.xml.rels><?xml version="1.0" encoding="UTF-8" standalone="yes"?>
<Relationships xmlns="http://schemas.openxmlformats.org/package/2006/relationships"><Relationship Id="rId2" Type="http://schemas.openxmlformats.org/officeDocument/2006/relationships/image" Target="../media/image890.png"/><Relationship Id="rId1" Type="http://schemas.openxmlformats.org/officeDocument/2006/relationships/slideLayout" Target="../slideLayouts/slideLayout7.xml"/></Relationships>
</file>

<file path=ppt/slides/_rels/slide934.xml.rels><?xml version="1.0" encoding="UTF-8" standalone="yes"?>
<Relationships xmlns="http://schemas.openxmlformats.org/package/2006/relationships"><Relationship Id="rId2" Type="http://schemas.openxmlformats.org/officeDocument/2006/relationships/image" Target="../media/image891.png"/><Relationship Id="rId1" Type="http://schemas.openxmlformats.org/officeDocument/2006/relationships/slideLayout" Target="../slideLayouts/slideLayout7.xml"/></Relationships>
</file>

<file path=ppt/slides/_rels/slide935.xml.rels><?xml version="1.0" encoding="UTF-8" standalone="yes"?>
<Relationships xmlns="http://schemas.openxmlformats.org/package/2006/relationships"><Relationship Id="rId2" Type="http://schemas.openxmlformats.org/officeDocument/2006/relationships/image" Target="../media/image892.png"/><Relationship Id="rId1" Type="http://schemas.openxmlformats.org/officeDocument/2006/relationships/slideLayout" Target="../slideLayouts/slideLayout7.xml"/></Relationships>
</file>

<file path=ppt/slides/_rels/slide936.xml.rels><?xml version="1.0" encoding="UTF-8" standalone="yes"?>
<Relationships xmlns="http://schemas.openxmlformats.org/package/2006/relationships"><Relationship Id="rId2" Type="http://schemas.openxmlformats.org/officeDocument/2006/relationships/image" Target="../media/image893.png"/><Relationship Id="rId1" Type="http://schemas.openxmlformats.org/officeDocument/2006/relationships/slideLayout" Target="../slideLayouts/slideLayout7.xml"/></Relationships>
</file>

<file path=ppt/slides/_rels/slide937.xml.rels><?xml version="1.0" encoding="UTF-8" standalone="yes"?>
<Relationships xmlns="http://schemas.openxmlformats.org/package/2006/relationships"><Relationship Id="rId2" Type="http://schemas.openxmlformats.org/officeDocument/2006/relationships/image" Target="../media/image894.png"/><Relationship Id="rId1" Type="http://schemas.openxmlformats.org/officeDocument/2006/relationships/slideLayout" Target="../slideLayouts/slideLayout7.xml"/></Relationships>
</file>

<file path=ppt/slides/_rels/slide938.xml.rels><?xml version="1.0" encoding="UTF-8" standalone="yes"?>
<Relationships xmlns="http://schemas.openxmlformats.org/package/2006/relationships"><Relationship Id="rId2" Type="http://schemas.openxmlformats.org/officeDocument/2006/relationships/image" Target="../media/image895.png"/><Relationship Id="rId1" Type="http://schemas.openxmlformats.org/officeDocument/2006/relationships/slideLayout" Target="../slideLayouts/slideLayout7.xml"/></Relationships>
</file>

<file path=ppt/slides/_rels/slide939.xml.rels><?xml version="1.0" encoding="UTF-8" standalone="yes"?>
<Relationships xmlns="http://schemas.openxmlformats.org/package/2006/relationships"><Relationship Id="rId2" Type="http://schemas.openxmlformats.org/officeDocument/2006/relationships/image" Target="../media/image896.png"/><Relationship Id="rId1" Type="http://schemas.openxmlformats.org/officeDocument/2006/relationships/slideLayout" Target="../slideLayouts/slideLayout7.xml"/></Relationships>
</file>

<file path=ppt/slides/_rels/slide940.xml.rels><?xml version="1.0" encoding="UTF-8" standalone="yes"?>
<Relationships xmlns="http://schemas.openxmlformats.org/package/2006/relationships"><Relationship Id="rId2" Type="http://schemas.openxmlformats.org/officeDocument/2006/relationships/image" Target="../media/image897.png"/><Relationship Id="rId1" Type="http://schemas.openxmlformats.org/officeDocument/2006/relationships/slideLayout" Target="../slideLayouts/slideLayout7.xml"/></Relationships>
</file>

<file path=ppt/slides/_rels/slide941.xml.rels><?xml version="1.0" encoding="UTF-8" standalone="yes"?>
<Relationships xmlns="http://schemas.openxmlformats.org/package/2006/relationships"><Relationship Id="rId2" Type="http://schemas.openxmlformats.org/officeDocument/2006/relationships/image" Target="../media/image898.png"/><Relationship Id="rId1" Type="http://schemas.openxmlformats.org/officeDocument/2006/relationships/slideLayout" Target="../slideLayouts/slideLayout7.xml"/></Relationships>
</file>

<file path=ppt/slides/_rels/slide942.xml.rels><?xml version="1.0" encoding="UTF-8" standalone="yes"?>
<Relationships xmlns="http://schemas.openxmlformats.org/package/2006/relationships"><Relationship Id="rId2" Type="http://schemas.openxmlformats.org/officeDocument/2006/relationships/image" Target="../media/image899.png"/><Relationship Id="rId1" Type="http://schemas.openxmlformats.org/officeDocument/2006/relationships/slideLayout" Target="../slideLayouts/slideLayout7.xml"/></Relationships>
</file>

<file path=ppt/slides/_rels/slide943.xml.rels><?xml version="1.0" encoding="UTF-8" standalone="yes"?>
<Relationships xmlns="http://schemas.openxmlformats.org/package/2006/relationships"><Relationship Id="rId2" Type="http://schemas.openxmlformats.org/officeDocument/2006/relationships/image" Target="../media/image900.png"/><Relationship Id="rId1" Type="http://schemas.openxmlformats.org/officeDocument/2006/relationships/slideLayout" Target="../slideLayouts/slideLayout7.xml"/></Relationships>
</file>

<file path=ppt/slides/_rels/slide944.xml.rels><?xml version="1.0" encoding="UTF-8" standalone="yes"?>
<Relationships xmlns="http://schemas.openxmlformats.org/package/2006/relationships"><Relationship Id="rId2" Type="http://schemas.openxmlformats.org/officeDocument/2006/relationships/image" Target="../media/image901.png"/><Relationship Id="rId1" Type="http://schemas.openxmlformats.org/officeDocument/2006/relationships/slideLayout" Target="../slideLayouts/slideLayout7.xml"/></Relationships>
</file>

<file path=ppt/slides/_rels/slide945.xml.rels><?xml version="1.0" encoding="UTF-8" standalone="yes"?>
<Relationships xmlns="http://schemas.openxmlformats.org/package/2006/relationships"><Relationship Id="rId2" Type="http://schemas.openxmlformats.org/officeDocument/2006/relationships/image" Target="../media/image902.png"/><Relationship Id="rId1" Type="http://schemas.openxmlformats.org/officeDocument/2006/relationships/slideLayout" Target="../slideLayouts/slideLayout7.xml"/></Relationships>
</file>

<file path=ppt/slides/_rels/slide946.xml.rels><?xml version="1.0" encoding="UTF-8" standalone="yes"?>
<Relationships xmlns="http://schemas.openxmlformats.org/package/2006/relationships"><Relationship Id="rId2" Type="http://schemas.openxmlformats.org/officeDocument/2006/relationships/image" Target="../media/image903.png"/><Relationship Id="rId1" Type="http://schemas.openxmlformats.org/officeDocument/2006/relationships/slideLayout" Target="../slideLayouts/slideLayout7.xml"/></Relationships>
</file>

<file path=ppt/slides/_rels/slide947.xml.rels><?xml version="1.0" encoding="UTF-8" standalone="yes"?>
<Relationships xmlns="http://schemas.openxmlformats.org/package/2006/relationships"><Relationship Id="rId2" Type="http://schemas.openxmlformats.org/officeDocument/2006/relationships/image" Target="../media/image904.png"/><Relationship Id="rId1" Type="http://schemas.openxmlformats.org/officeDocument/2006/relationships/slideLayout" Target="../slideLayouts/slideLayout7.xml"/></Relationships>
</file>

<file path=ppt/slides/_rels/slide948.xml.rels><?xml version="1.0" encoding="UTF-8" standalone="yes"?>
<Relationships xmlns="http://schemas.openxmlformats.org/package/2006/relationships"><Relationship Id="rId2" Type="http://schemas.openxmlformats.org/officeDocument/2006/relationships/image" Target="../media/image905.png"/><Relationship Id="rId1" Type="http://schemas.openxmlformats.org/officeDocument/2006/relationships/slideLayout" Target="../slideLayouts/slideLayout7.xml"/></Relationships>
</file>

<file path=ppt/slides/_rels/slide949.xml.rels><?xml version="1.0" encoding="UTF-8" standalone="yes"?>
<Relationships xmlns="http://schemas.openxmlformats.org/package/2006/relationships"><Relationship Id="rId2" Type="http://schemas.openxmlformats.org/officeDocument/2006/relationships/image" Target="../media/image906.png"/><Relationship Id="rId1" Type="http://schemas.openxmlformats.org/officeDocument/2006/relationships/slideLayout" Target="../slideLayouts/slideLayout7.xml"/></Relationships>
</file>

<file path=ppt/slides/_rels/slide950.xml.rels><?xml version="1.0" encoding="UTF-8" standalone="yes"?>
<Relationships xmlns="http://schemas.openxmlformats.org/package/2006/relationships"><Relationship Id="rId2" Type="http://schemas.openxmlformats.org/officeDocument/2006/relationships/image" Target="../media/image907.png"/><Relationship Id="rId1" Type="http://schemas.openxmlformats.org/officeDocument/2006/relationships/slideLayout" Target="../slideLayouts/slideLayout7.xml"/></Relationships>
</file>

<file path=ppt/slides/_rels/slide951.xml.rels><?xml version="1.0" encoding="UTF-8" standalone="yes"?>
<Relationships xmlns="http://schemas.openxmlformats.org/package/2006/relationships"><Relationship Id="rId2" Type="http://schemas.openxmlformats.org/officeDocument/2006/relationships/image" Target="../media/image908.png"/><Relationship Id="rId1" Type="http://schemas.openxmlformats.org/officeDocument/2006/relationships/slideLayout" Target="../slideLayouts/slideLayout7.xml"/></Relationships>
</file>

<file path=ppt/slides/_rels/slide952.xml.rels><?xml version="1.0" encoding="UTF-8" standalone="yes"?>
<Relationships xmlns="http://schemas.openxmlformats.org/package/2006/relationships"><Relationship Id="rId2" Type="http://schemas.openxmlformats.org/officeDocument/2006/relationships/image" Target="../media/image909.png"/><Relationship Id="rId1" Type="http://schemas.openxmlformats.org/officeDocument/2006/relationships/slideLayout" Target="../slideLayouts/slideLayout7.xml"/></Relationships>
</file>

<file path=ppt/slides/_rels/slide953.xml.rels><?xml version="1.0" encoding="UTF-8" standalone="yes"?>
<Relationships xmlns="http://schemas.openxmlformats.org/package/2006/relationships"><Relationship Id="rId2" Type="http://schemas.openxmlformats.org/officeDocument/2006/relationships/image" Target="../media/image910.png"/><Relationship Id="rId1" Type="http://schemas.openxmlformats.org/officeDocument/2006/relationships/slideLayout" Target="../slideLayouts/slideLayout7.xml"/></Relationships>
</file>

<file path=ppt/slides/_rels/slide954.xml.rels><?xml version="1.0" encoding="UTF-8" standalone="yes"?>
<Relationships xmlns="http://schemas.openxmlformats.org/package/2006/relationships"><Relationship Id="rId2" Type="http://schemas.openxmlformats.org/officeDocument/2006/relationships/image" Target="../media/image911.png"/><Relationship Id="rId1" Type="http://schemas.openxmlformats.org/officeDocument/2006/relationships/slideLayout" Target="../slideLayouts/slideLayout7.xml"/></Relationships>
</file>

<file path=ppt/slides/_rels/slide955.xml.rels><?xml version="1.0" encoding="UTF-8" standalone="yes"?>
<Relationships xmlns="http://schemas.openxmlformats.org/package/2006/relationships"><Relationship Id="rId2" Type="http://schemas.openxmlformats.org/officeDocument/2006/relationships/image" Target="../media/image912.png"/><Relationship Id="rId1" Type="http://schemas.openxmlformats.org/officeDocument/2006/relationships/slideLayout" Target="../slideLayouts/slideLayout7.xml"/></Relationships>
</file>

<file path=ppt/slides/_rels/slide956.xml.rels><?xml version="1.0" encoding="UTF-8" standalone="yes"?>
<Relationships xmlns="http://schemas.openxmlformats.org/package/2006/relationships"><Relationship Id="rId2" Type="http://schemas.openxmlformats.org/officeDocument/2006/relationships/image" Target="../media/image913.png"/><Relationship Id="rId1" Type="http://schemas.openxmlformats.org/officeDocument/2006/relationships/slideLayout" Target="../slideLayouts/slideLayout7.xml"/></Relationships>
</file>

<file path=ppt/slides/_rels/slide957.xml.rels><?xml version="1.0" encoding="UTF-8" standalone="yes"?>
<Relationships xmlns="http://schemas.openxmlformats.org/package/2006/relationships"><Relationship Id="rId2" Type="http://schemas.openxmlformats.org/officeDocument/2006/relationships/image" Target="../media/image914.png"/><Relationship Id="rId1" Type="http://schemas.openxmlformats.org/officeDocument/2006/relationships/slideLayout" Target="../slideLayouts/slideLayout7.xml"/></Relationships>
</file>

<file path=ppt/slides/_rels/slide958.xml.rels><?xml version="1.0" encoding="UTF-8" standalone="yes"?>
<Relationships xmlns="http://schemas.openxmlformats.org/package/2006/relationships"><Relationship Id="rId2" Type="http://schemas.openxmlformats.org/officeDocument/2006/relationships/image" Target="../media/image914.png"/><Relationship Id="rId1" Type="http://schemas.openxmlformats.org/officeDocument/2006/relationships/slideLayout" Target="../slideLayouts/slideLayout7.xml"/></Relationships>
</file>

<file path=ppt/slides/_rels/slide959.xml.rels><?xml version="1.0" encoding="UTF-8" standalone="yes"?>
<Relationships xmlns="http://schemas.openxmlformats.org/package/2006/relationships"><Relationship Id="rId2" Type="http://schemas.openxmlformats.org/officeDocument/2006/relationships/image" Target="../media/image915.jpeg"/><Relationship Id="rId1" Type="http://schemas.openxmlformats.org/officeDocument/2006/relationships/slideLayout" Target="../slideLayouts/slideLayout7.xml"/></Relationships>
</file>

<file path=ppt/slides/_rels/slide960.xml.rels><?xml version="1.0" encoding="UTF-8" standalone="yes"?>
<Relationships xmlns="http://schemas.openxmlformats.org/package/2006/relationships"><Relationship Id="rId2" Type="http://schemas.openxmlformats.org/officeDocument/2006/relationships/image" Target="../media/image916.png"/><Relationship Id="rId1" Type="http://schemas.openxmlformats.org/officeDocument/2006/relationships/slideLayout" Target="../slideLayouts/slideLayout7.xml"/></Relationships>
</file>

<file path=ppt/slides/_rels/slide961.xml.rels><?xml version="1.0" encoding="UTF-8" standalone="yes"?>
<Relationships xmlns="http://schemas.openxmlformats.org/package/2006/relationships"><Relationship Id="rId2" Type="http://schemas.openxmlformats.org/officeDocument/2006/relationships/image" Target="../media/image917.jpeg"/><Relationship Id="rId1" Type="http://schemas.openxmlformats.org/officeDocument/2006/relationships/slideLayout" Target="../slideLayouts/slideLayout7.xml"/></Relationships>
</file>

<file path=ppt/slides/_rels/slide962.xml.rels><?xml version="1.0" encoding="UTF-8" standalone="yes"?>
<Relationships xmlns="http://schemas.openxmlformats.org/package/2006/relationships"><Relationship Id="rId2" Type="http://schemas.openxmlformats.org/officeDocument/2006/relationships/image" Target="../media/image918.png"/><Relationship Id="rId1" Type="http://schemas.openxmlformats.org/officeDocument/2006/relationships/slideLayout" Target="../slideLayouts/slideLayout7.xml"/></Relationships>
</file>

<file path=ppt/slides/_rels/slide963.xml.rels><?xml version="1.0" encoding="UTF-8" standalone="yes"?>
<Relationships xmlns="http://schemas.openxmlformats.org/package/2006/relationships"><Relationship Id="rId2" Type="http://schemas.openxmlformats.org/officeDocument/2006/relationships/image" Target="../media/image919.png"/><Relationship Id="rId1" Type="http://schemas.openxmlformats.org/officeDocument/2006/relationships/slideLayout" Target="../slideLayouts/slideLayout7.xml"/></Relationships>
</file>

<file path=ppt/slides/_rels/slide964.xml.rels><?xml version="1.0" encoding="UTF-8" standalone="yes"?>
<Relationships xmlns="http://schemas.openxmlformats.org/package/2006/relationships"><Relationship Id="rId2" Type="http://schemas.openxmlformats.org/officeDocument/2006/relationships/image" Target="../media/image920.png"/><Relationship Id="rId1" Type="http://schemas.openxmlformats.org/officeDocument/2006/relationships/slideLayout" Target="../slideLayouts/slideLayout7.xml"/></Relationships>
</file>

<file path=ppt/slides/_rels/slide965.xml.rels><?xml version="1.0" encoding="UTF-8" standalone="yes"?>
<Relationships xmlns="http://schemas.openxmlformats.org/package/2006/relationships"><Relationship Id="rId2" Type="http://schemas.openxmlformats.org/officeDocument/2006/relationships/image" Target="../media/image921.png"/><Relationship Id="rId1" Type="http://schemas.openxmlformats.org/officeDocument/2006/relationships/slideLayout" Target="../slideLayouts/slideLayout7.xml"/></Relationships>
</file>

<file path=ppt/slides/_rels/slide966.xml.rels><?xml version="1.0" encoding="UTF-8" standalone="yes"?>
<Relationships xmlns="http://schemas.openxmlformats.org/package/2006/relationships"><Relationship Id="rId2" Type="http://schemas.openxmlformats.org/officeDocument/2006/relationships/image" Target="../media/image922.png"/><Relationship Id="rId1" Type="http://schemas.openxmlformats.org/officeDocument/2006/relationships/slideLayout" Target="../slideLayouts/slideLayout7.xml"/></Relationships>
</file>

<file path=ppt/slides/_rels/slide967.xml.rels><?xml version="1.0" encoding="UTF-8" standalone="yes"?>
<Relationships xmlns="http://schemas.openxmlformats.org/package/2006/relationships"><Relationship Id="rId2" Type="http://schemas.openxmlformats.org/officeDocument/2006/relationships/image" Target="../media/image923.png"/><Relationship Id="rId1" Type="http://schemas.openxmlformats.org/officeDocument/2006/relationships/slideLayout" Target="../slideLayouts/slideLayout7.xml"/></Relationships>
</file>

<file path=ppt/slides/_rels/slide968.xml.rels><?xml version="1.0" encoding="UTF-8" standalone="yes"?>
<Relationships xmlns="http://schemas.openxmlformats.org/package/2006/relationships"><Relationship Id="rId2" Type="http://schemas.openxmlformats.org/officeDocument/2006/relationships/image" Target="../media/image924.png"/><Relationship Id="rId1" Type="http://schemas.openxmlformats.org/officeDocument/2006/relationships/slideLayout" Target="../slideLayouts/slideLayout7.xml"/></Relationships>
</file>

<file path=ppt/slides/_rels/slide969.xml.rels><?xml version="1.0" encoding="UTF-8" standalone="yes"?>
<Relationships xmlns="http://schemas.openxmlformats.org/package/2006/relationships"><Relationship Id="rId2" Type="http://schemas.openxmlformats.org/officeDocument/2006/relationships/image" Target="../media/image925.png"/><Relationship Id="rId1" Type="http://schemas.openxmlformats.org/officeDocument/2006/relationships/slideLayout" Target="../slideLayouts/slideLayout7.xml"/></Relationships>
</file>

<file path=ppt/slides/_rels/slide970.xml.rels><?xml version="1.0" encoding="UTF-8" standalone="yes"?>
<Relationships xmlns="http://schemas.openxmlformats.org/package/2006/relationships"><Relationship Id="rId2" Type="http://schemas.openxmlformats.org/officeDocument/2006/relationships/image" Target="../media/image926.png"/><Relationship Id="rId1" Type="http://schemas.openxmlformats.org/officeDocument/2006/relationships/slideLayout" Target="../slideLayouts/slideLayout7.xml"/></Relationships>
</file>

<file path=ppt/slides/_rels/slide971.xml.rels><?xml version="1.0" encoding="UTF-8" standalone="yes"?>
<Relationships xmlns="http://schemas.openxmlformats.org/package/2006/relationships"><Relationship Id="rId2" Type="http://schemas.openxmlformats.org/officeDocument/2006/relationships/image" Target="../media/image927.png"/><Relationship Id="rId1" Type="http://schemas.openxmlformats.org/officeDocument/2006/relationships/slideLayout" Target="../slideLayouts/slideLayout7.xml"/></Relationships>
</file>

<file path=ppt/slides/_rels/slide972.xml.rels><?xml version="1.0" encoding="UTF-8" standalone="yes"?>
<Relationships xmlns="http://schemas.openxmlformats.org/package/2006/relationships"><Relationship Id="rId2" Type="http://schemas.openxmlformats.org/officeDocument/2006/relationships/image" Target="../media/image928.png"/><Relationship Id="rId1" Type="http://schemas.openxmlformats.org/officeDocument/2006/relationships/slideLayout" Target="../slideLayouts/slideLayout7.xml"/></Relationships>
</file>

<file path=ppt/slides/_rels/slide973.xml.rels><?xml version="1.0" encoding="UTF-8" standalone="yes"?>
<Relationships xmlns="http://schemas.openxmlformats.org/package/2006/relationships"><Relationship Id="rId2" Type="http://schemas.openxmlformats.org/officeDocument/2006/relationships/image" Target="../media/image929.png"/><Relationship Id="rId1" Type="http://schemas.openxmlformats.org/officeDocument/2006/relationships/slideLayout" Target="../slideLayouts/slideLayout7.xml"/></Relationships>
</file>

<file path=ppt/slides/_rels/slide974.xml.rels><?xml version="1.0" encoding="UTF-8" standalone="yes"?>
<Relationships xmlns="http://schemas.openxmlformats.org/package/2006/relationships"><Relationship Id="rId2" Type="http://schemas.openxmlformats.org/officeDocument/2006/relationships/image" Target="../media/image930.png"/><Relationship Id="rId1" Type="http://schemas.openxmlformats.org/officeDocument/2006/relationships/slideLayout" Target="../slideLayouts/slideLayout7.xml"/></Relationships>
</file>

<file path=ppt/slides/_rels/slide975.xml.rels><?xml version="1.0" encoding="UTF-8" standalone="yes"?>
<Relationships xmlns="http://schemas.openxmlformats.org/package/2006/relationships"><Relationship Id="rId2" Type="http://schemas.openxmlformats.org/officeDocument/2006/relationships/image" Target="../media/image931.png"/><Relationship Id="rId1" Type="http://schemas.openxmlformats.org/officeDocument/2006/relationships/slideLayout" Target="../slideLayouts/slideLayout7.xml"/></Relationships>
</file>

<file path=ppt/slides/_rels/slide976.xml.rels><?xml version="1.0" encoding="UTF-8" standalone="yes"?>
<Relationships xmlns="http://schemas.openxmlformats.org/package/2006/relationships"><Relationship Id="rId2" Type="http://schemas.openxmlformats.org/officeDocument/2006/relationships/image" Target="../media/image932.png"/><Relationship Id="rId1" Type="http://schemas.openxmlformats.org/officeDocument/2006/relationships/slideLayout" Target="../slideLayouts/slideLayout7.xml"/></Relationships>
</file>

<file path=ppt/slides/_rels/slide977.xml.rels><?xml version="1.0" encoding="UTF-8" standalone="yes"?>
<Relationships xmlns="http://schemas.openxmlformats.org/package/2006/relationships"><Relationship Id="rId2" Type="http://schemas.openxmlformats.org/officeDocument/2006/relationships/image" Target="../media/image933.png"/><Relationship Id="rId1" Type="http://schemas.openxmlformats.org/officeDocument/2006/relationships/slideLayout" Target="../slideLayouts/slideLayout7.xml"/></Relationships>
</file>

<file path=ppt/slides/_rels/slide978.xml.rels><?xml version="1.0" encoding="UTF-8" standalone="yes"?>
<Relationships xmlns="http://schemas.openxmlformats.org/package/2006/relationships"><Relationship Id="rId2" Type="http://schemas.openxmlformats.org/officeDocument/2006/relationships/image" Target="../media/image934.png"/><Relationship Id="rId1" Type="http://schemas.openxmlformats.org/officeDocument/2006/relationships/slideLayout" Target="../slideLayouts/slideLayout7.xml"/></Relationships>
</file>

<file path=ppt/slides/_rels/slide979.xml.rels><?xml version="1.0" encoding="UTF-8" standalone="yes"?>
<Relationships xmlns="http://schemas.openxmlformats.org/package/2006/relationships"><Relationship Id="rId2" Type="http://schemas.openxmlformats.org/officeDocument/2006/relationships/image" Target="../media/image935.png"/><Relationship Id="rId1" Type="http://schemas.openxmlformats.org/officeDocument/2006/relationships/slideLayout" Target="../slideLayouts/slideLayout7.xml"/></Relationships>
</file>

<file path=ppt/slides/_rels/slide980.xml.rels><?xml version="1.0" encoding="UTF-8" standalone="yes"?>
<Relationships xmlns="http://schemas.openxmlformats.org/package/2006/relationships"><Relationship Id="rId2" Type="http://schemas.openxmlformats.org/officeDocument/2006/relationships/image" Target="../media/image936.png"/><Relationship Id="rId1" Type="http://schemas.openxmlformats.org/officeDocument/2006/relationships/slideLayout" Target="../slideLayouts/slideLayout7.xml"/></Relationships>
</file>

<file path=ppt/slides/_rels/slide981.xml.rels><?xml version="1.0" encoding="UTF-8" standalone="yes"?>
<Relationships xmlns="http://schemas.openxmlformats.org/package/2006/relationships"><Relationship Id="rId2" Type="http://schemas.openxmlformats.org/officeDocument/2006/relationships/image" Target="../media/image937.png"/><Relationship Id="rId1" Type="http://schemas.openxmlformats.org/officeDocument/2006/relationships/slideLayout" Target="../slideLayouts/slideLayout7.xml"/></Relationships>
</file>

<file path=ppt/slides/_rels/slide982.xml.rels><?xml version="1.0" encoding="UTF-8" standalone="yes"?>
<Relationships xmlns="http://schemas.openxmlformats.org/package/2006/relationships"><Relationship Id="rId2" Type="http://schemas.openxmlformats.org/officeDocument/2006/relationships/image" Target="../media/image938.png"/><Relationship Id="rId1" Type="http://schemas.openxmlformats.org/officeDocument/2006/relationships/slideLayout" Target="../slideLayouts/slideLayout7.xml"/></Relationships>
</file>

<file path=ppt/slides/_rels/slide983.xml.rels><?xml version="1.0" encoding="UTF-8" standalone="yes"?>
<Relationships xmlns="http://schemas.openxmlformats.org/package/2006/relationships"><Relationship Id="rId2" Type="http://schemas.openxmlformats.org/officeDocument/2006/relationships/image" Target="../media/image939.png"/><Relationship Id="rId1" Type="http://schemas.openxmlformats.org/officeDocument/2006/relationships/slideLayout" Target="../slideLayouts/slideLayout7.xml"/></Relationships>
</file>

<file path=ppt/slides/_rels/slide984.xml.rels><?xml version="1.0" encoding="UTF-8" standalone="yes"?>
<Relationships xmlns="http://schemas.openxmlformats.org/package/2006/relationships"><Relationship Id="rId2" Type="http://schemas.openxmlformats.org/officeDocument/2006/relationships/image" Target="../media/image940.png"/><Relationship Id="rId1" Type="http://schemas.openxmlformats.org/officeDocument/2006/relationships/slideLayout" Target="../slideLayouts/slideLayout7.xml"/></Relationships>
</file>

<file path=ppt/slides/_rels/slide985.xml.rels><?xml version="1.0" encoding="UTF-8" standalone="yes"?>
<Relationships xmlns="http://schemas.openxmlformats.org/package/2006/relationships"><Relationship Id="rId2" Type="http://schemas.openxmlformats.org/officeDocument/2006/relationships/image" Target="../media/image941.png"/><Relationship Id="rId1" Type="http://schemas.openxmlformats.org/officeDocument/2006/relationships/slideLayout" Target="../slideLayouts/slideLayout7.xml"/></Relationships>
</file>

<file path=ppt/slides/_rels/slide986.xml.rels><?xml version="1.0" encoding="UTF-8" standalone="yes"?>
<Relationships xmlns="http://schemas.openxmlformats.org/package/2006/relationships"><Relationship Id="rId2" Type="http://schemas.openxmlformats.org/officeDocument/2006/relationships/image" Target="../media/image942.png"/><Relationship Id="rId1" Type="http://schemas.openxmlformats.org/officeDocument/2006/relationships/slideLayout" Target="../slideLayouts/slideLayout7.xml"/></Relationships>
</file>

<file path=ppt/slides/_rels/slide987.xml.rels><?xml version="1.0" encoding="UTF-8" standalone="yes"?>
<Relationships xmlns="http://schemas.openxmlformats.org/package/2006/relationships"><Relationship Id="rId2" Type="http://schemas.openxmlformats.org/officeDocument/2006/relationships/image" Target="../media/image943.png"/><Relationship Id="rId1" Type="http://schemas.openxmlformats.org/officeDocument/2006/relationships/slideLayout" Target="../slideLayouts/slideLayout7.xml"/></Relationships>
</file>

<file path=ppt/slides/_rels/slide988.xml.rels><?xml version="1.0" encoding="UTF-8" standalone="yes"?>
<Relationships xmlns="http://schemas.openxmlformats.org/package/2006/relationships"><Relationship Id="rId2" Type="http://schemas.openxmlformats.org/officeDocument/2006/relationships/image" Target="../media/image944.png"/><Relationship Id="rId1" Type="http://schemas.openxmlformats.org/officeDocument/2006/relationships/slideLayout" Target="../slideLayouts/slideLayout7.xml"/></Relationships>
</file>

<file path=ppt/slides/_rels/slide989.xml.rels><?xml version="1.0" encoding="UTF-8" standalone="yes"?>
<Relationships xmlns="http://schemas.openxmlformats.org/package/2006/relationships"><Relationship Id="rId2" Type="http://schemas.openxmlformats.org/officeDocument/2006/relationships/image" Target="../media/image945.png"/><Relationship Id="rId1" Type="http://schemas.openxmlformats.org/officeDocument/2006/relationships/slideLayout" Target="../slideLayouts/slideLayout7.xml"/></Relationships>
</file>

<file path=ppt/slides/_rels/slide990.xml.rels><?xml version="1.0" encoding="UTF-8" standalone="yes"?>
<Relationships xmlns="http://schemas.openxmlformats.org/package/2006/relationships"><Relationship Id="rId2" Type="http://schemas.openxmlformats.org/officeDocument/2006/relationships/image" Target="../media/image946.png"/><Relationship Id="rId1" Type="http://schemas.openxmlformats.org/officeDocument/2006/relationships/slideLayout" Target="../slideLayouts/slideLayout7.xml"/></Relationships>
</file>

<file path=ppt/slides/_rels/slide991.xml.rels><?xml version="1.0" encoding="UTF-8" standalone="yes"?>
<Relationships xmlns="http://schemas.openxmlformats.org/package/2006/relationships"><Relationship Id="rId2" Type="http://schemas.openxmlformats.org/officeDocument/2006/relationships/image" Target="../media/image947.png"/><Relationship Id="rId1" Type="http://schemas.openxmlformats.org/officeDocument/2006/relationships/slideLayout" Target="../slideLayouts/slideLayout7.xml"/></Relationships>
</file>

<file path=ppt/slides/_rels/slide992.xml.rels><?xml version="1.0" encoding="UTF-8" standalone="yes"?>
<Relationships xmlns="http://schemas.openxmlformats.org/package/2006/relationships"><Relationship Id="rId2" Type="http://schemas.openxmlformats.org/officeDocument/2006/relationships/image" Target="../media/image948.png"/><Relationship Id="rId1" Type="http://schemas.openxmlformats.org/officeDocument/2006/relationships/slideLayout" Target="../slideLayouts/slideLayout7.xml"/></Relationships>
</file>

<file path=ppt/slides/_rels/slide993.xml.rels><?xml version="1.0" encoding="UTF-8" standalone="yes"?>
<Relationships xmlns="http://schemas.openxmlformats.org/package/2006/relationships"><Relationship Id="rId2" Type="http://schemas.openxmlformats.org/officeDocument/2006/relationships/image" Target="../media/image949.png"/><Relationship Id="rId1" Type="http://schemas.openxmlformats.org/officeDocument/2006/relationships/slideLayout" Target="../slideLayouts/slideLayout7.xml"/></Relationships>
</file>

<file path=ppt/slides/_rels/slide994.xml.rels><?xml version="1.0" encoding="UTF-8" standalone="yes"?>
<Relationships xmlns="http://schemas.openxmlformats.org/package/2006/relationships"><Relationship Id="rId2" Type="http://schemas.openxmlformats.org/officeDocument/2006/relationships/image" Target="../media/image950.png"/><Relationship Id="rId1" Type="http://schemas.openxmlformats.org/officeDocument/2006/relationships/slideLayout" Target="../slideLayouts/slideLayout7.xml"/></Relationships>
</file>

<file path=ppt/slides/_rels/slide995.xml.rels><?xml version="1.0" encoding="UTF-8" standalone="yes"?>
<Relationships xmlns="http://schemas.openxmlformats.org/package/2006/relationships"><Relationship Id="rId2" Type="http://schemas.openxmlformats.org/officeDocument/2006/relationships/image" Target="../media/image951.png"/><Relationship Id="rId1" Type="http://schemas.openxmlformats.org/officeDocument/2006/relationships/slideLayout" Target="../slideLayouts/slideLayout7.xml"/></Relationships>
</file>

<file path=ppt/slides/_rels/slide996.xml.rels><?xml version="1.0" encoding="UTF-8" standalone="yes"?>
<Relationships xmlns="http://schemas.openxmlformats.org/package/2006/relationships"><Relationship Id="rId2" Type="http://schemas.openxmlformats.org/officeDocument/2006/relationships/image" Target="../media/image952.png"/><Relationship Id="rId1" Type="http://schemas.openxmlformats.org/officeDocument/2006/relationships/slideLayout" Target="../slideLayouts/slideLayout7.xml"/></Relationships>
</file>

<file path=ppt/slides/_rels/slide997.xml.rels><?xml version="1.0" encoding="UTF-8" standalone="yes"?>
<Relationships xmlns="http://schemas.openxmlformats.org/package/2006/relationships"><Relationship Id="rId2" Type="http://schemas.openxmlformats.org/officeDocument/2006/relationships/image" Target="../media/image953.png"/><Relationship Id="rId1" Type="http://schemas.openxmlformats.org/officeDocument/2006/relationships/slideLayout" Target="../slideLayouts/slideLayout7.xml"/></Relationships>
</file>

<file path=ppt/slides/_rels/slide998.xml.rels><?xml version="1.0" encoding="UTF-8" standalone="yes"?>
<Relationships xmlns="http://schemas.openxmlformats.org/package/2006/relationships"><Relationship Id="rId2" Type="http://schemas.openxmlformats.org/officeDocument/2006/relationships/image" Target="../media/image954.png"/><Relationship Id="rId1" Type="http://schemas.openxmlformats.org/officeDocument/2006/relationships/slideLayout" Target="../slideLayouts/slideLayout7.xml"/></Relationships>
</file>

<file path=ppt/slides/_rels/slide999.xml.rels><?xml version="1.0" encoding="UTF-8" standalone="yes"?>
<Relationships xmlns="http://schemas.openxmlformats.org/package/2006/relationships"><Relationship Id="rId2" Type="http://schemas.openxmlformats.org/officeDocument/2006/relationships/image" Target="../media/image955.png"/><Relationship Id="rId1" Type="http://schemas.openxmlformats.org/officeDocument/2006/relationships/slideLayout" Target="../slideLayouts/slideLayout7.xml"/></Relationships>
</file>

<file path=ppt/slides/_rels/slide1000.xml.rels><?xml version="1.0" encoding="UTF-8" standalone="yes"?>
<Relationships xmlns="http://schemas.openxmlformats.org/package/2006/relationships"><Relationship Id="rId2" Type="http://schemas.openxmlformats.org/officeDocument/2006/relationships/image" Target="../media/image956.png"/><Relationship Id="rId1" Type="http://schemas.openxmlformats.org/officeDocument/2006/relationships/slideLayout" Target="../slideLayouts/slideLayout7.xml"/></Relationships>
</file>

<file path=ppt/slides/_rels/slide1001.xml.rels><?xml version="1.0" encoding="UTF-8" standalone="yes"?>
<Relationships xmlns="http://schemas.openxmlformats.org/package/2006/relationships"><Relationship Id="rId2" Type="http://schemas.openxmlformats.org/officeDocument/2006/relationships/image" Target="../media/image957.png"/><Relationship Id="rId1" Type="http://schemas.openxmlformats.org/officeDocument/2006/relationships/slideLayout" Target="../slideLayouts/slideLayout7.xml"/></Relationships>
</file>

<file path=ppt/slides/_rels/slide1002.xml.rels><?xml version="1.0" encoding="UTF-8" standalone="yes"?>
<Relationships xmlns="http://schemas.openxmlformats.org/package/2006/relationships"><Relationship Id="rId2" Type="http://schemas.openxmlformats.org/officeDocument/2006/relationships/image" Target="../media/image958.png"/><Relationship Id="rId1" Type="http://schemas.openxmlformats.org/officeDocument/2006/relationships/slideLayout" Target="../slideLayouts/slideLayout7.xml"/></Relationships>
</file>

<file path=ppt/slides/_rels/slide1003.xml.rels><?xml version="1.0" encoding="UTF-8" standalone="yes"?>
<Relationships xmlns="http://schemas.openxmlformats.org/package/2006/relationships"><Relationship Id="rId2" Type="http://schemas.openxmlformats.org/officeDocument/2006/relationships/image" Target="../media/image959.png"/><Relationship Id="rId1" Type="http://schemas.openxmlformats.org/officeDocument/2006/relationships/slideLayout" Target="../slideLayouts/slideLayout7.xml"/></Relationships>
</file>

<file path=ppt/slides/_rels/slide1004.xml.rels><?xml version="1.0" encoding="UTF-8" standalone="yes"?>
<Relationships xmlns="http://schemas.openxmlformats.org/package/2006/relationships"><Relationship Id="rId2" Type="http://schemas.openxmlformats.org/officeDocument/2006/relationships/image" Target="../media/image960.png"/><Relationship Id="rId1" Type="http://schemas.openxmlformats.org/officeDocument/2006/relationships/slideLayout" Target="../slideLayouts/slideLayout7.xml"/></Relationships>
</file>

<file path=ppt/slides/_rels/slide1005.xml.rels><?xml version="1.0" encoding="UTF-8" standalone="yes"?>
<Relationships xmlns="http://schemas.openxmlformats.org/package/2006/relationships"><Relationship Id="rId2" Type="http://schemas.openxmlformats.org/officeDocument/2006/relationships/image" Target="../media/image961.png"/><Relationship Id="rId1" Type="http://schemas.openxmlformats.org/officeDocument/2006/relationships/slideLayout" Target="../slideLayouts/slideLayout7.xml"/></Relationships>
</file>

<file path=ppt/slides/_rels/slide1006.xml.rels><?xml version="1.0" encoding="UTF-8" standalone="yes"?>
<Relationships xmlns="http://schemas.openxmlformats.org/package/2006/relationships"><Relationship Id="rId2" Type="http://schemas.openxmlformats.org/officeDocument/2006/relationships/image" Target="../media/image962.png"/><Relationship Id="rId1" Type="http://schemas.openxmlformats.org/officeDocument/2006/relationships/slideLayout" Target="../slideLayouts/slideLayout7.xml"/></Relationships>
</file>

<file path=ppt/slides/_rels/slide1007.xml.rels><?xml version="1.0" encoding="UTF-8" standalone="yes"?>
<Relationships xmlns="http://schemas.openxmlformats.org/package/2006/relationships"><Relationship Id="rId2" Type="http://schemas.openxmlformats.org/officeDocument/2006/relationships/image" Target="../media/image963.png"/><Relationship Id="rId1" Type="http://schemas.openxmlformats.org/officeDocument/2006/relationships/slideLayout" Target="../slideLayouts/slideLayout7.xml"/></Relationships>
</file>

<file path=ppt/slides/_rels/slide1008.xml.rels><?xml version="1.0" encoding="UTF-8" standalone="yes"?>
<Relationships xmlns="http://schemas.openxmlformats.org/package/2006/relationships"><Relationship Id="rId2" Type="http://schemas.openxmlformats.org/officeDocument/2006/relationships/image" Target="../media/image964.png"/><Relationship Id="rId1" Type="http://schemas.openxmlformats.org/officeDocument/2006/relationships/slideLayout" Target="../slideLayouts/slideLayout7.xml"/></Relationships>
</file>

<file path=ppt/slides/_rels/slide1009.xml.rels><?xml version="1.0" encoding="UTF-8" standalone="yes"?>
<Relationships xmlns="http://schemas.openxmlformats.org/package/2006/relationships"><Relationship Id="rId2" Type="http://schemas.openxmlformats.org/officeDocument/2006/relationships/image" Target="../media/image965.png"/><Relationship Id="rId1" Type="http://schemas.openxmlformats.org/officeDocument/2006/relationships/slideLayout" Target="../slideLayouts/slideLayout7.xml"/></Relationships>
</file>

<file path=ppt/slides/_rels/slide1010.xml.rels><?xml version="1.0" encoding="UTF-8" standalone="yes"?>
<Relationships xmlns="http://schemas.openxmlformats.org/package/2006/relationships"><Relationship Id="rId2" Type="http://schemas.openxmlformats.org/officeDocument/2006/relationships/image" Target="../media/image966.png"/><Relationship Id="rId1" Type="http://schemas.openxmlformats.org/officeDocument/2006/relationships/slideLayout" Target="../slideLayouts/slideLayout7.xml"/></Relationships>
</file>

<file path=ppt/slides/_rels/slide1011.xml.rels><?xml version="1.0" encoding="UTF-8" standalone="yes"?>
<Relationships xmlns="http://schemas.openxmlformats.org/package/2006/relationships"><Relationship Id="rId2" Type="http://schemas.openxmlformats.org/officeDocument/2006/relationships/image" Target="../media/image967.png"/><Relationship Id="rId1" Type="http://schemas.openxmlformats.org/officeDocument/2006/relationships/slideLayout" Target="../slideLayouts/slideLayout7.xml"/></Relationships>
</file>

<file path=ppt/slides/_rels/slide1012.xml.rels><?xml version="1.0" encoding="UTF-8" standalone="yes"?>
<Relationships xmlns="http://schemas.openxmlformats.org/package/2006/relationships"><Relationship Id="rId2" Type="http://schemas.openxmlformats.org/officeDocument/2006/relationships/image" Target="../media/image968.png"/><Relationship Id="rId1" Type="http://schemas.openxmlformats.org/officeDocument/2006/relationships/slideLayout" Target="../slideLayouts/slideLayout7.xml"/></Relationships>
</file>

<file path=ppt/slides/_rels/slide1013.xml.rels><?xml version="1.0" encoding="UTF-8" standalone="yes"?>
<Relationships xmlns="http://schemas.openxmlformats.org/package/2006/relationships"><Relationship Id="rId2" Type="http://schemas.openxmlformats.org/officeDocument/2006/relationships/image" Target="../media/image969.png"/><Relationship Id="rId1" Type="http://schemas.openxmlformats.org/officeDocument/2006/relationships/slideLayout" Target="../slideLayouts/slideLayout7.xml"/></Relationships>
</file>

<file path=ppt/slides/_rels/slide1014.xml.rels><?xml version="1.0" encoding="UTF-8" standalone="yes"?>
<Relationships xmlns="http://schemas.openxmlformats.org/package/2006/relationships"><Relationship Id="rId2" Type="http://schemas.openxmlformats.org/officeDocument/2006/relationships/image" Target="../media/image970.png"/><Relationship Id="rId1" Type="http://schemas.openxmlformats.org/officeDocument/2006/relationships/slideLayout" Target="../slideLayouts/slideLayout7.xml"/></Relationships>
</file>

<file path=ppt/slides/_rels/slide1015.xml.rels><?xml version="1.0" encoding="UTF-8" standalone="yes"?>
<Relationships xmlns="http://schemas.openxmlformats.org/package/2006/relationships"><Relationship Id="rId2" Type="http://schemas.openxmlformats.org/officeDocument/2006/relationships/image" Target="../media/image971.png"/><Relationship Id="rId1" Type="http://schemas.openxmlformats.org/officeDocument/2006/relationships/slideLayout" Target="../slideLayouts/slideLayout7.xml"/></Relationships>
</file>

<file path=ppt/slides/_rels/slide1016.xml.rels><?xml version="1.0" encoding="UTF-8" standalone="yes"?>
<Relationships xmlns="http://schemas.openxmlformats.org/package/2006/relationships"><Relationship Id="rId2" Type="http://schemas.openxmlformats.org/officeDocument/2006/relationships/image" Target="../media/image972.png"/><Relationship Id="rId1" Type="http://schemas.openxmlformats.org/officeDocument/2006/relationships/slideLayout" Target="../slideLayouts/slideLayout7.xml"/></Relationships>
</file>

<file path=ppt/slides/_rels/slide1017.xml.rels><?xml version="1.0" encoding="UTF-8" standalone="yes"?>
<Relationships xmlns="http://schemas.openxmlformats.org/package/2006/relationships"><Relationship Id="rId2" Type="http://schemas.openxmlformats.org/officeDocument/2006/relationships/image" Target="../media/image973.png"/><Relationship Id="rId1" Type="http://schemas.openxmlformats.org/officeDocument/2006/relationships/slideLayout" Target="../slideLayouts/slideLayout7.xml"/></Relationships>
</file>

<file path=ppt/slides/_rels/slide1018.xml.rels><?xml version="1.0" encoding="UTF-8" standalone="yes"?>
<Relationships xmlns="http://schemas.openxmlformats.org/package/2006/relationships"><Relationship Id="rId2" Type="http://schemas.openxmlformats.org/officeDocument/2006/relationships/image" Target="../media/image974.png"/><Relationship Id="rId1" Type="http://schemas.openxmlformats.org/officeDocument/2006/relationships/slideLayout" Target="../slideLayouts/slideLayout7.xml"/></Relationships>
</file>

<file path=ppt/slides/_rels/slide1019.xml.rels><?xml version="1.0" encoding="UTF-8" standalone="yes"?>
<Relationships xmlns="http://schemas.openxmlformats.org/package/2006/relationships"><Relationship Id="rId2" Type="http://schemas.openxmlformats.org/officeDocument/2006/relationships/image" Target="../media/image975.png"/><Relationship Id="rId1" Type="http://schemas.openxmlformats.org/officeDocument/2006/relationships/slideLayout" Target="../slideLayouts/slideLayout7.xml"/></Relationships>
</file>

<file path=ppt/slides/_rels/slide1020.xml.rels><?xml version="1.0" encoding="UTF-8" standalone="yes"?>
<Relationships xmlns="http://schemas.openxmlformats.org/package/2006/relationships"><Relationship Id="rId2" Type="http://schemas.openxmlformats.org/officeDocument/2006/relationships/image" Target="../media/image976.png"/><Relationship Id="rId1" Type="http://schemas.openxmlformats.org/officeDocument/2006/relationships/slideLayout" Target="../slideLayouts/slideLayout7.xml"/></Relationships>
</file>

<file path=ppt/slides/_rels/slide1021.xml.rels><?xml version="1.0" encoding="UTF-8" standalone="yes"?>
<Relationships xmlns="http://schemas.openxmlformats.org/package/2006/relationships"><Relationship Id="rId2" Type="http://schemas.openxmlformats.org/officeDocument/2006/relationships/image" Target="../media/image977.png"/><Relationship Id="rId1" Type="http://schemas.openxmlformats.org/officeDocument/2006/relationships/slideLayout" Target="../slideLayouts/slideLayout7.xml"/></Relationships>
</file>

<file path=ppt/slides/_rels/slide1022.xml.rels><?xml version="1.0" encoding="UTF-8" standalone="yes"?>
<Relationships xmlns="http://schemas.openxmlformats.org/package/2006/relationships"><Relationship Id="rId2" Type="http://schemas.openxmlformats.org/officeDocument/2006/relationships/image" Target="../media/image978.png"/><Relationship Id="rId1" Type="http://schemas.openxmlformats.org/officeDocument/2006/relationships/slideLayout" Target="../slideLayouts/slideLayout7.xml"/></Relationships>
</file>

<file path=ppt/slides/_rels/slide1023.xml.rels><?xml version="1.0" encoding="UTF-8" standalone="yes"?>
<Relationships xmlns="http://schemas.openxmlformats.org/package/2006/relationships"><Relationship Id="rId2" Type="http://schemas.openxmlformats.org/officeDocument/2006/relationships/image" Target="../media/image979.png"/><Relationship Id="rId1" Type="http://schemas.openxmlformats.org/officeDocument/2006/relationships/slideLayout" Target="../slideLayouts/slideLayout7.xml"/></Relationships>
</file>

<file path=ppt/slides/_rels/slide1024.xml.rels><?xml version="1.0" encoding="UTF-8" standalone="yes"?>
<Relationships xmlns="http://schemas.openxmlformats.org/package/2006/relationships"><Relationship Id="rId2" Type="http://schemas.openxmlformats.org/officeDocument/2006/relationships/image" Target="../media/image980.png"/><Relationship Id="rId1" Type="http://schemas.openxmlformats.org/officeDocument/2006/relationships/slideLayout" Target="../slideLayouts/slideLayout7.xml"/></Relationships>
</file>

<file path=ppt/slides/_rels/slide1025.xml.rels><?xml version="1.0" encoding="UTF-8" standalone="yes"?>
<Relationships xmlns="http://schemas.openxmlformats.org/package/2006/relationships"><Relationship Id="rId2" Type="http://schemas.openxmlformats.org/officeDocument/2006/relationships/image" Target="../media/image981.png"/><Relationship Id="rId1" Type="http://schemas.openxmlformats.org/officeDocument/2006/relationships/slideLayout" Target="../slideLayouts/slideLayout7.xml"/></Relationships>
</file>

<file path=ppt/slides/_rels/slide1026.xml.rels><?xml version="1.0" encoding="UTF-8" standalone="yes"?>
<Relationships xmlns="http://schemas.openxmlformats.org/package/2006/relationships"><Relationship Id="rId2" Type="http://schemas.openxmlformats.org/officeDocument/2006/relationships/image" Target="../media/image982.png"/><Relationship Id="rId1" Type="http://schemas.openxmlformats.org/officeDocument/2006/relationships/slideLayout" Target="../slideLayouts/slideLayout7.xml"/></Relationships>
</file>

<file path=ppt/slides/_rels/slide1027.xml.rels><?xml version="1.0" encoding="UTF-8" standalone="yes"?>
<Relationships xmlns="http://schemas.openxmlformats.org/package/2006/relationships"><Relationship Id="rId2" Type="http://schemas.openxmlformats.org/officeDocument/2006/relationships/image" Target="../media/image983.png"/><Relationship Id="rId1" Type="http://schemas.openxmlformats.org/officeDocument/2006/relationships/slideLayout" Target="../slideLayouts/slideLayout7.xml"/></Relationships>
</file>

<file path=ppt/slides/_rels/slide1028.xml.rels><?xml version="1.0" encoding="UTF-8" standalone="yes"?>
<Relationships xmlns="http://schemas.openxmlformats.org/package/2006/relationships"><Relationship Id="rId2" Type="http://schemas.openxmlformats.org/officeDocument/2006/relationships/image" Target="../media/image984.png"/><Relationship Id="rId1" Type="http://schemas.openxmlformats.org/officeDocument/2006/relationships/slideLayout" Target="../slideLayouts/slideLayout7.xml"/></Relationships>
</file>

<file path=ppt/slides/_rels/slide1029.xml.rels><?xml version="1.0" encoding="UTF-8" standalone="yes"?>
<Relationships xmlns="http://schemas.openxmlformats.org/package/2006/relationships"><Relationship Id="rId2" Type="http://schemas.openxmlformats.org/officeDocument/2006/relationships/image" Target="../media/image985.png"/><Relationship Id="rId1" Type="http://schemas.openxmlformats.org/officeDocument/2006/relationships/slideLayout" Target="../slideLayouts/slideLayout7.xml"/></Relationships>
</file>

<file path=ppt/slides/_rels/slide1030.xml.rels><?xml version="1.0" encoding="UTF-8" standalone="yes"?>
<Relationships xmlns="http://schemas.openxmlformats.org/package/2006/relationships"><Relationship Id="rId2" Type="http://schemas.openxmlformats.org/officeDocument/2006/relationships/image" Target="../media/image986.png"/><Relationship Id="rId1" Type="http://schemas.openxmlformats.org/officeDocument/2006/relationships/slideLayout" Target="../slideLayouts/slideLayout7.xml"/></Relationships>
</file>

<file path=ppt/slides/_rels/slide1031.xml.rels><?xml version="1.0" encoding="UTF-8" standalone="yes"?>
<Relationships xmlns="http://schemas.openxmlformats.org/package/2006/relationships"><Relationship Id="rId2" Type="http://schemas.openxmlformats.org/officeDocument/2006/relationships/image" Target="../media/image987.png"/><Relationship Id="rId1" Type="http://schemas.openxmlformats.org/officeDocument/2006/relationships/slideLayout" Target="../slideLayouts/slideLayout7.xml"/></Relationships>
</file>

<file path=ppt/slides/_rels/slide10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33.xml.rels><?xml version="1.0" encoding="UTF-8" standalone="yes"?>
<Relationships xmlns="http://schemas.openxmlformats.org/package/2006/relationships"><Relationship Id="rId2" Type="http://schemas.openxmlformats.org/officeDocument/2006/relationships/image" Target="../media/image988.png"/><Relationship Id="rId1" Type="http://schemas.openxmlformats.org/officeDocument/2006/relationships/slideLayout" Target="../slideLayouts/slideLayout7.xml"/></Relationships>
</file>

<file path=ppt/slides/_rels/slide1034.xml.rels><?xml version="1.0" encoding="UTF-8" standalone="yes"?>
<Relationships xmlns="http://schemas.openxmlformats.org/package/2006/relationships"><Relationship Id="rId2" Type="http://schemas.openxmlformats.org/officeDocument/2006/relationships/image" Target="../media/image989.png"/><Relationship Id="rId1" Type="http://schemas.openxmlformats.org/officeDocument/2006/relationships/slideLayout" Target="../slideLayouts/slideLayout7.xml"/></Relationships>
</file>

<file path=ppt/slides/_rels/slide1035.xml.rels><?xml version="1.0" encoding="UTF-8" standalone="yes"?>
<Relationships xmlns="http://schemas.openxmlformats.org/package/2006/relationships"><Relationship Id="rId2" Type="http://schemas.openxmlformats.org/officeDocument/2006/relationships/image" Target="../media/image990.png"/><Relationship Id="rId1" Type="http://schemas.openxmlformats.org/officeDocument/2006/relationships/slideLayout" Target="../slideLayouts/slideLayout7.xml"/></Relationships>
</file>

<file path=ppt/slides/_rels/slide1036.xml.rels><?xml version="1.0" encoding="UTF-8" standalone="yes"?>
<Relationships xmlns="http://schemas.openxmlformats.org/package/2006/relationships"><Relationship Id="rId2" Type="http://schemas.openxmlformats.org/officeDocument/2006/relationships/image" Target="../media/image991.png"/><Relationship Id="rId1" Type="http://schemas.openxmlformats.org/officeDocument/2006/relationships/slideLayout" Target="../slideLayouts/slideLayout7.xml"/></Relationships>
</file>

<file path=ppt/slides/_rels/slide1037.xml.rels><?xml version="1.0" encoding="UTF-8" standalone="yes"?>
<Relationships xmlns="http://schemas.openxmlformats.org/package/2006/relationships"><Relationship Id="rId2" Type="http://schemas.openxmlformats.org/officeDocument/2006/relationships/image" Target="../media/image992.png"/><Relationship Id="rId1" Type="http://schemas.openxmlformats.org/officeDocument/2006/relationships/slideLayout" Target="../slideLayouts/slideLayout7.xml"/></Relationships>
</file>

<file path=ppt/slides/_rels/slide1038.xml.rels><?xml version="1.0" encoding="UTF-8" standalone="yes"?>
<Relationships xmlns="http://schemas.openxmlformats.org/package/2006/relationships"><Relationship Id="rId2" Type="http://schemas.openxmlformats.org/officeDocument/2006/relationships/image" Target="../media/image993.png"/><Relationship Id="rId1" Type="http://schemas.openxmlformats.org/officeDocument/2006/relationships/slideLayout" Target="../slideLayouts/slideLayout7.xml"/></Relationships>
</file>

<file path=ppt/slides/_rels/slide1039.xml.rels><?xml version="1.0" encoding="UTF-8" standalone="yes"?>
<Relationships xmlns="http://schemas.openxmlformats.org/package/2006/relationships"><Relationship Id="rId2" Type="http://schemas.openxmlformats.org/officeDocument/2006/relationships/image" Target="../media/image994.png"/><Relationship Id="rId1" Type="http://schemas.openxmlformats.org/officeDocument/2006/relationships/slideLayout" Target="../slideLayouts/slideLayout7.xml"/></Relationships>
</file>

<file path=ppt/slides/_rels/slide1040.xml.rels><?xml version="1.0" encoding="UTF-8" standalone="yes"?>
<Relationships xmlns="http://schemas.openxmlformats.org/package/2006/relationships"><Relationship Id="rId2" Type="http://schemas.openxmlformats.org/officeDocument/2006/relationships/image" Target="../media/image995.png"/><Relationship Id="rId1" Type="http://schemas.openxmlformats.org/officeDocument/2006/relationships/slideLayout" Target="../slideLayouts/slideLayout7.xml"/></Relationships>
</file>

<file path=ppt/slides/_rels/slide1041.xml.rels><?xml version="1.0" encoding="UTF-8" standalone="yes"?>
<Relationships xmlns="http://schemas.openxmlformats.org/package/2006/relationships"><Relationship Id="rId2" Type="http://schemas.openxmlformats.org/officeDocument/2006/relationships/image" Target="../media/image996.png"/><Relationship Id="rId1" Type="http://schemas.openxmlformats.org/officeDocument/2006/relationships/slideLayout" Target="../slideLayouts/slideLayout7.xml"/></Relationships>
</file>

<file path=ppt/slides/_rels/slide1042.xml.rels><?xml version="1.0" encoding="UTF-8" standalone="yes"?>
<Relationships xmlns="http://schemas.openxmlformats.org/package/2006/relationships"><Relationship Id="rId2" Type="http://schemas.openxmlformats.org/officeDocument/2006/relationships/image" Target="../media/image997.png"/><Relationship Id="rId1" Type="http://schemas.openxmlformats.org/officeDocument/2006/relationships/slideLayout" Target="../slideLayouts/slideLayout7.xml"/></Relationships>
</file>

<file path=ppt/slides/_rels/slide1043.xml.rels><?xml version="1.0" encoding="UTF-8" standalone="yes"?>
<Relationships xmlns="http://schemas.openxmlformats.org/package/2006/relationships"><Relationship Id="rId2" Type="http://schemas.openxmlformats.org/officeDocument/2006/relationships/image" Target="../media/image998.png"/><Relationship Id="rId1" Type="http://schemas.openxmlformats.org/officeDocument/2006/relationships/slideLayout" Target="../slideLayouts/slideLayout7.xml"/></Relationships>
</file>

<file path=ppt/slides/_rels/slide1044.xml.rels><?xml version="1.0" encoding="UTF-8" standalone="yes"?>
<Relationships xmlns="http://schemas.openxmlformats.org/package/2006/relationships"><Relationship Id="rId2" Type="http://schemas.openxmlformats.org/officeDocument/2006/relationships/image" Target="../media/image999.png"/><Relationship Id="rId1" Type="http://schemas.openxmlformats.org/officeDocument/2006/relationships/slideLayout" Target="../slideLayouts/slideLayout7.xml"/></Relationships>
</file>

<file path=ppt/slides/_rels/slide1045.xml.rels><?xml version="1.0" encoding="UTF-8" standalone="yes"?>
<Relationships xmlns="http://schemas.openxmlformats.org/package/2006/relationships"><Relationship Id="rId2" Type="http://schemas.openxmlformats.org/officeDocument/2006/relationships/image" Target="../media/image1000.png"/><Relationship Id="rId1" Type="http://schemas.openxmlformats.org/officeDocument/2006/relationships/slideLayout" Target="../slideLayouts/slideLayout7.xml"/></Relationships>
</file>

<file path=ppt/slides/_rels/slide1046.xml.rels><?xml version="1.0" encoding="UTF-8" standalone="yes"?>
<Relationships xmlns="http://schemas.openxmlformats.org/package/2006/relationships"><Relationship Id="rId2" Type="http://schemas.openxmlformats.org/officeDocument/2006/relationships/image" Target="../media/image1001.png"/><Relationship Id="rId1" Type="http://schemas.openxmlformats.org/officeDocument/2006/relationships/slideLayout" Target="../slideLayouts/slideLayout7.xml"/></Relationships>
</file>

<file path=ppt/slides/_rels/slide1047.xml.rels><?xml version="1.0" encoding="UTF-8" standalone="yes"?>
<Relationships xmlns="http://schemas.openxmlformats.org/package/2006/relationships"><Relationship Id="rId2" Type="http://schemas.openxmlformats.org/officeDocument/2006/relationships/image" Target="../media/image1002.png"/><Relationship Id="rId1" Type="http://schemas.openxmlformats.org/officeDocument/2006/relationships/slideLayout" Target="../slideLayouts/slideLayout7.xml"/></Relationships>
</file>

<file path=ppt/slides/_rels/slide1048.xml.rels><?xml version="1.0" encoding="UTF-8" standalone="yes"?>
<Relationships xmlns="http://schemas.openxmlformats.org/package/2006/relationships"><Relationship Id="rId2" Type="http://schemas.openxmlformats.org/officeDocument/2006/relationships/image" Target="../media/image1003.png"/><Relationship Id="rId1" Type="http://schemas.openxmlformats.org/officeDocument/2006/relationships/slideLayout" Target="../slideLayouts/slideLayout7.xml"/></Relationships>
</file>

<file path=ppt/slides/_rels/slide1049.xml.rels><?xml version="1.0" encoding="UTF-8" standalone="yes"?>
<Relationships xmlns="http://schemas.openxmlformats.org/package/2006/relationships"><Relationship Id="rId2" Type="http://schemas.openxmlformats.org/officeDocument/2006/relationships/image" Target="../media/image1004.png"/><Relationship Id="rId1" Type="http://schemas.openxmlformats.org/officeDocument/2006/relationships/slideLayout" Target="../slideLayouts/slideLayout7.xml"/></Relationships>
</file>

<file path=ppt/slides/_rels/slide1050.xml.rels><?xml version="1.0" encoding="UTF-8" standalone="yes"?>
<Relationships xmlns="http://schemas.openxmlformats.org/package/2006/relationships"><Relationship Id="rId2" Type="http://schemas.openxmlformats.org/officeDocument/2006/relationships/image" Target="../media/image1005.png"/><Relationship Id="rId1" Type="http://schemas.openxmlformats.org/officeDocument/2006/relationships/slideLayout" Target="../slideLayouts/slideLayout7.xml"/></Relationships>
</file>

<file path=ppt/slides/_rels/slide1051.xml.rels><?xml version="1.0" encoding="UTF-8" standalone="yes"?>
<Relationships xmlns="http://schemas.openxmlformats.org/package/2006/relationships"><Relationship Id="rId2" Type="http://schemas.openxmlformats.org/officeDocument/2006/relationships/image" Target="../media/image1006.png"/><Relationship Id="rId1" Type="http://schemas.openxmlformats.org/officeDocument/2006/relationships/slideLayout" Target="../slideLayouts/slideLayout7.xml"/></Relationships>
</file>

<file path=ppt/slides/_rels/slide1052.xml.rels><?xml version="1.0" encoding="UTF-8" standalone="yes"?>
<Relationships xmlns="http://schemas.openxmlformats.org/package/2006/relationships"><Relationship Id="rId2" Type="http://schemas.openxmlformats.org/officeDocument/2006/relationships/image" Target="../media/image1007.png"/><Relationship Id="rId1" Type="http://schemas.openxmlformats.org/officeDocument/2006/relationships/slideLayout" Target="../slideLayouts/slideLayout7.xml"/></Relationships>
</file>

<file path=ppt/slides/_rels/slide1053.xml.rels><?xml version="1.0" encoding="UTF-8" standalone="yes"?>
<Relationships xmlns="http://schemas.openxmlformats.org/package/2006/relationships"><Relationship Id="rId2" Type="http://schemas.openxmlformats.org/officeDocument/2006/relationships/image" Target="../media/image1008.png"/><Relationship Id="rId1" Type="http://schemas.openxmlformats.org/officeDocument/2006/relationships/slideLayout" Target="../slideLayouts/slideLayout7.xml"/></Relationships>
</file>

<file path=ppt/slides/_rels/slide1054.xml.rels><?xml version="1.0" encoding="UTF-8" standalone="yes"?>
<Relationships xmlns="http://schemas.openxmlformats.org/package/2006/relationships"><Relationship Id="rId2" Type="http://schemas.openxmlformats.org/officeDocument/2006/relationships/image" Target="../media/image1009.png"/><Relationship Id="rId1" Type="http://schemas.openxmlformats.org/officeDocument/2006/relationships/slideLayout" Target="../slideLayouts/slideLayout7.xml"/></Relationships>
</file>

<file path=ppt/slides/_rels/slide1055.xml.rels><?xml version="1.0" encoding="UTF-8" standalone="yes"?>
<Relationships xmlns="http://schemas.openxmlformats.org/package/2006/relationships"><Relationship Id="rId2" Type="http://schemas.openxmlformats.org/officeDocument/2006/relationships/image" Target="../media/image1010.png"/><Relationship Id="rId1" Type="http://schemas.openxmlformats.org/officeDocument/2006/relationships/slideLayout" Target="../slideLayouts/slideLayout7.xml"/></Relationships>
</file>

<file path=ppt/slides/_rels/slide1056.xml.rels><?xml version="1.0" encoding="UTF-8" standalone="yes"?>
<Relationships xmlns="http://schemas.openxmlformats.org/package/2006/relationships"><Relationship Id="rId2" Type="http://schemas.openxmlformats.org/officeDocument/2006/relationships/image" Target="../media/image1011.png"/><Relationship Id="rId1" Type="http://schemas.openxmlformats.org/officeDocument/2006/relationships/slideLayout" Target="../slideLayouts/slideLayout7.xml"/></Relationships>
</file>

<file path=ppt/slides/_rels/slide1057.xml.rels><?xml version="1.0" encoding="UTF-8" standalone="yes"?>
<Relationships xmlns="http://schemas.openxmlformats.org/package/2006/relationships"><Relationship Id="rId2" Type="http://schemas.openxmlformats.org/officeDocument/2006/relationships/image" Target="../media/image1012.png"/><Relationship Id="rId1" Type="http://schemas.openxmlformats.org/officeDocument/2006/relationships/slideLayout" Target="../slideLayouts/slideLayout7.xml"/></Relationships>
</file>

<file path=ppt/slides/_rels/slide1058.xml.rels><?xml version="1.0" encoding="UTF-8" standalone="yes"?>
<Relationships xmlns="http://schemas.openxmlformats.org/package/2006/relationships"><Relationship Id="rId2" Type="http://schemas.openxmlformats.org/officeDocument/2006/relationships/image" Target="../media/image1013.png"/><Relationship Id="rId1" Type="http://schemas.openxmlformats.org/officeDocument/2006/relationships/slideLayout" Target="../slideLayouts/slideLayout7.xml"/></Relationships>
</file>

<file path=ppt/slides/_rels/slide1059.xml.rels><?xml version="1.0" encoding="UTF-8" standalone="yes"?>
<Relationships xmlns="http://schemas.openxmlformats.org/package/2006/relationships"><Relationship Id="rId2" Type="http://schemas.openxmlformats.org/officeDocument/2006/relationships/image" Target="../media/image1014.png"/><Relationship Id="rId1" Type="http://schemas.openxmlformats.org/officeDocument/2006/relationships/slideLayout" Target="../slideLayouts/slideLayout7.xml"/></Relationships>
</file>

<file path=ppt/slides/_rels/slide1060.xml.rels><?xml version="1.0" encoding="UTF-8" standalone="yes"?>
<Relationships xmlns="http://schemas.openxmlformats.org/package/2006/relationships"><Relationship Id="rId2" Type="http://schemas.openxmlformats.org/officeDocument/2006/relationships/image" Target="../media/image1015.png"/><Relationship Id="rId1" Type="http://schemas.openxmlformats.org/officeDocument/2006/relationships/slideLayout" Target="../slideLayouts/slideLayout7.xml"/></Relationships>
</file>

<file path=ppt/slides/_rels/slide1061.xml.rels><?xml version="1.0" encoding="UTF-8" standalone="yes"?>
<Relationships xmlns="http://schemas.openxmlformats.org/package/2006/relationships"><Relationship Id="rId2" Type="http://schemas.openxmlformats.org/officeDocument/2006/relationships/image" Target="../media/image1016.png"/><Relationship Id="rId1" Type="http://schemas.openxmlformats.org/officeDocument/2006/relationships/slideLayout" Target="../slideLayouts/slideLayout7.xml"/></Relationships>
</file>

<file path=ppt/slides/_rels/slide1062.xml.rels><?xml version="1.0" encoding="UTF-8" standalone="yes"?>
<Relationships xmlns="http://schemas.openxmlformats.org/package/2006/relationships"><Relationship Id="rId2" Type="http://schemas.openxmlformats.org/officeDocument/2006/relationships/image" Target="../media/image1017.png"/><Relationship Id="rId1" Type="http://schemas.openxmlformats.org/officeDocument/2006/relationships/slideLayout" Target="../slideLayouts/slideLayout7.xml"/></Relationships>
</file>

<file path=ppt/slides/_rels/slide1063.xml.rels><?xml version="1.0" encoding="UTF-8" standalone="yes"?>
<Relationships xmlns="http://schemas.openxmlformats.org/package/2006/relationships"><Relationship Id="rId2" Type="http://schemas.openxmlformats.org/officeDocument/2006/relationships/image" Target="../media/image1018.png"/><Relationship Id="rId1" Type="http://schemas.openxmlformats.org/officeDocument/2006/relationships/slideLayout" Target="../slideLayouts/slideLayout7.xml"/></Relationships>
</file>

<file path=ppt/slides/_rels/slide1064.xml.rels><?xml version="1.0" encoding="UTF-8" standalone="yes"?>
<Relationships xmlns="http://schemas.openxmlformats.org/package/2006/relationships"><Relationship Id="rId2" Type="http://schemas.openxmlformats.org/officeDocument/2006/relationships/image" Target="../media/image1019.png"/><Relationship Id="rId1" Type="http://schemas.openxmlformats.org/officeDocument/2006/relationships/slideLayout" Target="../slideLayouts/slideLayout7.xml"/></Relationships>
</file>

<file path=ppt/slides/_rels/slide1065.xml.rels><?xml version="1.0" encoding="UTF-8" standalone="yes"?>
<Relationships xmlns="http://schemas.openxmlformats.org/package/2006/relationships"><Relationship Id="rId2" Type="http://schemas.openxmlformats.org/officeDocument/2006/relationships/image" Target="../media/image1020.png"/><Relationship Id="rId1" Type="http://schemas.openxmlformats.org/officeDocument/2006/relationships/slideLayout" Target="../slideLayouts/slideLayout7.xml"/></Relationships>
</file>

<file path=ppt/slides/_rels/slide1066.xml.rels><?xml version="1.0" encoding="UTF-8" standalone="yes"?>
<Relationships xmlns="http://schemas.openxmlformats.org/package/2006/relationships"><Relationship Id="rId2" Type="http://schemas.openxmlformats.org/officeDocument/2006/relationships/image" Target="../media/image1021.png"/><Relationship Id="rId1" Type="http://schemas.openxmlformats.org/officeDocument/2006/relationships/slideLayout" Target="../slideLayouts/slideLayout7.xml"/></Relationships>
</file>

<file path=ppt/slides/_rels/slide1067.xml.rels><?xml version="1.0" encoding="UTF-8" standalone="yes"?>
<Relationships xmlns="http://schemas.openxmlformats.org/package/2006/relationships"><Relationship Id="rId2" Type="http://schemas.openxmlformats.org/officeDocument/2006/relationships/image" Target="../media/image1022.png"/><Relationship Id="rId1" Type="http://schemas.openxmlformats.org/officeDocument/2006/relationships/slideLayout" Target="../slideLayouts/slideLayout7.xml"/></Relationships>
</file>

<file path=ppt/slides/_rels/slide1068.xml.rels><?xml version="1.0" encoding="UTF-8" standalone="yes"?>
<Relationships xmlns="http://schemas.openxmlformats.org/package/2006/relationships"><Relationship Id="rId2" Type="http://schemas.openxmlformats.org/officeDocument/2006/relationships/image" Target="../media/image1023.png"/><Relationship Id="rId1" Type="http://schemas.openxmlformats.org/officeDocument/2006/relationships/slideLayout" Target="../slideLayouts/slideLayout7.xml"/></Relationships>
</file>

<file path=ppt/slides/_rels/slide1069.xml.rels><?xml version="1.0" encoding="UTF-8" standalone="yes"?>
<Relationships xmlns="http://schemas.openxmlformats.org/package/2006/relationships"><Relationship Id="rId2" Type="http://schemas.openxmlformats.org/officeDocument/2006/relationships/image" Target="../media/image1024.png"/><Relationship Id="rId1" Type="http://schemas.openxmlformats.org/officeDocument/2006/relationships/slideLayout" Target="../slideLayouts/slideLayout7.xml"/></Relationships>
</file>

<file path=ppt/slides/_rels/slide1070.xml.rels><?xml version="1.0" encoding="UTF-8" standalone="yes"?>
<Relationships xmlns="http://schemas.openxmlformats.org/package/2006/relationships"><Relationship Id="rId2" Type="http://schemas.openxmlformats.org/officeDocument/2006/relationships/image" Target="../media/image1025.png"/><Relationship Id="rId1" Type="http://schemas.openxmlformats.org/officeDocument/2006/relationships/slideLayout" Target="../slideLayouts/slideLayout7.xml"/></Relationships>
</file>

<file path=ppt/slides/_rels/slide107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72.xml.rels><?xml version="1.0" encoding="UTF-8" standalone="yes"?>
<Relationships xmlns="http://schemas.openxmlformats.org/package/2006/relationships"><Relationship Id="rId2" Type="http://schemas.openxmlformats.org/officeDocument/2006/relationships/image" Target="../media/image1026.png"/><Relationship Id="rId1" Type="http://schemas.openxmlformats.org/officeDocument/2006/relationships/slideLayout" Target="../slideLayouts/slideLayout7.xml"/></Relationships>
</file>

<file path=ppt/slides/_rels/slide10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74.xml.rels><?xml version="1.0" encoding="UTF-8" standalone="yes"?>
<Relationships xmlns="http://schemas.openxmlformats.org/package/2006/relationships"><Relationship Id="rId2" Type="http://schemas.openxmlformats.org/officeDocument/2006/relationships/image" Target="../media/image1027.png"/><Relationship Id="rId1" Type="http://schemas.openxmlformats.org/officeDocument/2006/relationships/slideLayout" Target="../slideLayouts/slideLayout7.xml"/></Relationships>
</file>

<file path=ppt/slides/_rels/slide1075.xml.rels><?xml version="1.0" encoding="UTF-8" standalone="yes"?>
<Relationships xmlns="http://schemas.openxmlformats.org/package/2006/relationships"><Relationship Id="rId2" Type="http://schemas.openxmlformats.org/officeDocument/2006/relationships/image" Target="../media/image1028.png"/><Relationship Id="rId1" Type="http://schemas.openxmlformats.org/officeDocument/2006/relationships/slideLayout" Target="../slideLayouts/slideLayout7.xml"/></Relationships>
</file>

<file path=ppt/slides/_rels/slide1076.xml.rels><?xml version="1.0" encoding="UTF-8" standalone="yes"?>
<Relationships xmlns="http://schemas.openxmlformats.org/package/2006/relationships"><Relationship Id="rId2" Type="http://schemas.openxmlformats.org/officeDocument/2006/relationships/image" Target="../media/image1029.png"/><Relationship Id="rId1" Type="http://schemas.openxmlformats.org/officeDocument/2006/relationships/slideLayout" Target="../slideLayouts/slideLayout7.xml"/></Relationships>
</file>

<file path=ppt/slides/_rels/slide1077.xml.rels><?xml version="1.0" encoding="UTF-8" standalone="yes"?>
<Relationships xmlns="http://schemas.openxmlformats.org/package/2006/relationships"><Relationship Id="rId2" Type="http://schemas.openxmlformats.org/officeDocument/2006/relationships/image" Target="../media/image1030.png"/><Relationship Id="rId1" Type="http://schemas.openxmlformats.org/officeDocument/2006/relationships/slideLayout" Target="../slideLayouts/slideLayout7.xml"/></Relationships>
</file>

<file path=ppt/slides/_rels/slide1078.xml.rels><?xml version="1.0" encoding="UTF-8" standalone="yes"?>
<Relationships xmlns="http://schemas.openxmlformats.org/package/2006/relationships"><Relationship Id="rId2" Type="http://schemas.openxmlformats.org/officeDocument/2006/relationships/image" Target="../media/image1031.png"/><Relationship Id="rId1" Type="http://schemas.openxmlformats.org/officeDocument/2006/relationships/slideLayout" Target="../slideLayouts/slideLayout7.xml"/></Relationships>
</file>

<file path=ppt/slides/_rels/slide1079.xml.rels><?xml version="1.0" encoding="UTF-8" standalone="yes"?>
<Relationships xmlns="http://schemas.openxmlformats.org/package/2006/relationships"><Relationship Id="rId2" Type="http://schemas.openxmlformats.org/officeDocument/2006/relationships/image" Target="../media/image1032.png"/><Relationship Id="rId1" Type="http://schemas.openxmlformats.org/officeDocument/2006/relationships/slideLayout" Target="../slideLayouts/slideLayout7.xml"/></Relationships>
</file>

<file path=ppt/slides/_rels/slide1080.xml.rels><?xml version="1.0" encoding="UTF-8" standalone="yes"?>
<Relationships xmlns="http://schemas.openxmlformats.org/package/2006/relationships"><Relationship Id="rId2" Type="http://schemas.openxmlformats.org/officeDocument/2006/relationships/image" Target="../media/image1033.png"/><Relationship Id="rId1" Type="http://schemas.openxmlformats.org/officeDocument/2006/relationships/slideLayout" Target="../slideLayouts/slideLayout7.xml"/></Relationships>
</file>

<file path=ppt/slides/_rels/slide1081.xml.rels><?xml version="1.0" encoding="UTF-8" standalone="yes"?>
<Relationships xmlns="http://schemas.openxmlformats.org/package/2006/relationships"><Relationship Id="rId2" Type="http://schemas.openxmlformats.org/officeDocument/2006/relationships/image" Target="../media/image1034.png"/><Relationship Id="rId1" Type="http://schemas.openxmlformats.org/officeDocument/2006/relationships/slideLayout" Target="../slideLayouts/slideLayout7.xml"/></Relationships>
</file>

<file path=ppt/slides/_rels/slide1082.xml.rels><?xml version="1.0" encoding="UTF-8" standalone="yes"?>
<Relationships xmlns="http://schemas.openxmlformats.org/package/2006/relationships"><Relationship Id="rId2" Type="http://schemas.openxmlformats.org/officeDocument/2006/relationships/image" Target="../media/image1035.png"/><Relationship Id="rId1" Type="http://schemas.openxmlformats.org/officeDocument/2006/relationships/slideLayout" Target="../slideLayouts/slideLayout7.xml"/></Relationships>
</file>

<file path=ppt/slides/_rels/slide1083.xml.rels><?xml version="1.0" encoding="UTF-8" standalone="yes"?>
<Relationships xmlns="http://schemas.openxmlformats.org/package/2006/relationships"><Relationship Id="rId2" Type="http://schemas.openxmlformats.org/officeDocument/2006/relationships/image" Target="../media/image1036.png"/><Relationship Id="rId1" Type="http://schemas.openxmlformats.org/officeDocument/2006/relationships/slideLayout" Target="../slideLayouts/slideLayout7.xml"/></Relationships>
</file>

<file path=ppt/slides/_rels/slide1084.xml.rels><?xml version="1.0" encoding="UTF-8" standalone="yes"?>
<Relationships xmlns="http://schemas.openxmlformats.org/package/2006/relationships"><Relationship Id="rId2" Type="http://schemas.openxmlformats.org/officeDocument/2006/relationships/image" Target="../media/image1037.png"/><Relationship Id="rId1" Type="http://schemas.openxmlformats.org/officeDocument/2006/relationships/slideLayout" Target="../slideLayouts/slideLayout7.xml"/></Relationships>
</file>

<file path=ppt/slides/_rels/slide1085.xml.rels><?xml version="1.0" encoding="UTF-8" standalone="yes"?>
<Relationships xmlns="http://schemas.openxmlformats.org/package/2006/relationships"><Relationship Id="rId2" Type="http://schemas.openxmlformats.org/officeDocument/2006/relationships/image" Target="../media/image1038.png"/><Relationship Id="rId1" Type="http://schemas.openxmlformats.org/officeDocument/2006/relationships/slideLayout" Target="../slideLayouts/slideLayout7.xml"/></Relationships>
</file>

<file path=ppt/slides/_rels/slide1086.xml.rels><?xml version="1.0" encoding="UTF-8" standalone="yes"?>
<Relationships xmlns="http://schemas.openxmlformats.org/package/2006/relationships"><Relationship Id="rId2" Type="http://schemas.openxmlformats.org/officeDocument/2006/relationships/image" Target="../media/image1039.png"/><Relationship Id="rId1" Type="http://schemas.openxmlformats.org/officeDocument/2006/relationships/slideLayout" Target="../slideLayouts/slideLayout7.xml"/></Relationships>
</file>

<file path=ppt/slides/_rels/slide1087.xml.rels><?xml version="1.0" encoding="UTF-8" standalone="yes"?>
<Relationships xmlns="http://schemas.openxmlformats.org/package/2006/relationships"><Relationship Id="rId2" Type="http://schemas.openxmlformats.org/officeDocument/2006/relationships/image" Target="../media/image1040.png"/><Relationship Id="rId1" Type="http://schemas.openxmlformats.org/officeDocument/2006/relationships/slideLayout" Target="../slideLayouts/slideLayout7.xml"/></Relationships>
</file>

<file path=ppt/slides/_rels/slide1088.xml.rels><?xml version="1.0" encoding="UTF-8" standalone="yes"?>
<Relationships xmlns="http://schemas.openxmlformats.org/package/2006/relationships"><Relationship Id="rId2" Type="http://schemas.openxmlformats.org/officeDocument/2006/relationships/image" Target="../media/image1041.png"/><Relationship Id="rId1" Type="http://schemas.openxmlformats.org/officeDocument/2006/relationships/slideLayout" Target="../slideLayouts/slideLayout7.xml"/></Relationships>
</file>

<file path=ppt/slides/_rels/slide1089.xml.rels><?xml version="1.0" encoding="UTF-8" standalone="yes"?>
<Relationships xmlns="http://schemas.openxmlformats.org/package/2006/relationships"><Relationship Id="rId2" Type="http://schemas.openxmlformats.org/officeDocument/2006/relationships/image" Target="../media/image1042.png"/><Relationship Id="rId1" Type="http://schemas.openxmlformats.org/officeDocument/2006/relationships/slideLayout" Target="../slideLayouts/slideLayout7.xml"/></Relationships>
</file>

<file path=ppt/slides/_rels/slide1090.xml.rels><?xml version="1.0" encoding="UTF-8" standalone="yes"?>
<Relationships xmlns="http://schemas.openxmlformats.org/package/2006/relationships"><Relationship Id="rId2" Type="http://schemas.openxmlformats.org/officeDocument/2006/relationships/image" Target="../media/image1043.png"/><Relationship Id="rId1" Type="http://schemas.openxmlformats.org/officeDocument/2006/relationships/slideLayout" Target="../slideLayouts/slideLayout7.xml"/></Relationships>
</file>

<file path=ppt/slides/_rels/slide1091.xml.rels><?xml version="1.0" encoding="UTF-8" standalone="yes"?>
<Relationships xmlns="http://schemas.openxmlformats.org/package/2006/relationships"><Relationship Id="rId2" Type="http://schemas.openxmlformats.org/officeDocument/2006/relationships/image" Target="../media/image1044.png"/><Relationship Id="rId1" Type="http://schemas.openxmlformats.org/officeDocument/2006/relationships/slideLayout" Target="../slideLayouts/slideLayout7.xml"/></Relationships>
</file>

<file path=ppt/slides/_rels/slide1092.xml.rels><?xml version="1.0" encoding="UTF-8" standalone="yes"?>
<Relationships xmlns="http://schemas.openxmlformats.org/package/2006/relationships"><Relationship Id="rId2" Type="http://schemas.openxmlformats.org/officeDocument/2006/relationships/image" Target="../media/image1045.png"/><Relationship Id="rId1" Type="http://schemas.openxmlformats.org/officeDocument/2006/relationships/slideLayout" Target="../slideLayouts/slideLayout7.xml"/></Relationships>
</file>

<file path=ppt/slides/_rels/slide1093.xml.rels><?xml version="1.0" encoding="UTF-8" standalone="yes"?>
<Relationships xmlns="http://schemas.openxmlformats.org/package/2006/relationships"><Relationship Id="rId2" Type="http://schemas.openxmlformats.org/officeDocument/2006/relationships/image" Target="../media/image1046.png"/><Relationship Id="rId1" Type="http://schemas.openxmlformats.org/officeDocument/2006/relationships/slideLayout" Target="../slideLayouts/slideLayout7.xml"/></Relationships>
</file>

<file path=ppt/slides/_rels/slide1094.xml.rels><?xml version="1.0" encoding="UTF-8" standalone="yes"?>
<Relationships xmlns="http://schemas.openxmlformats.org/package/2006/relationships"><Relationship Id="rId2" Type="http://schemas.openxmlformats.org/officeDocument/2006/relationships/image" Target="../media/image1047.png"/><Relationship Id="rId1" Type="http://schemas.openxmlformats.org/officeDocument/2006/relationships/slideLayout" Target="../slideLayouts/slideLayout7.xml"/></Relationships>
</file>

<file path=ppt/slides/_rels/slide1095.xml.rels><?xml version="1.0" encoding="UTF-8" standalone="yes"?>
<Relationships xmlns="http://schemas.openxmlformats.org/package/2006/relationships"><Relationship Id="rId2" Type="http://schemas.openxmlformats.org/officeDocument/2006/relationships/image" Target="../media/image1048.png"/><Relationship Id="rId1" Type="http://schemas.openxmlformats.org/officeDocument/2006/relationships/slideLayout" Target="../slideLayouts/slideLayout7.xml"/></Relationships>
</file>

<file path=ppt/slides/_rels/slide1096.xml.rels><?xml version="1.0" encoding="UTF-8" standalone="yes"?>
<Relationships xmlns="http://schemas.openxmlformats.org/package/2006/relationships"><Relationship Id="rId2" Type="http://schemas.openxmlformats.org/officeDocument/2006/relationships/image" Target="../media/image1049.png"/><Relationship Id="rId1" Type="http://schemas.openxmlformats.org/officeDocument/2006/relationships/slideLayout" Target="../slideLayouts/slideLayout7.xml"/></Relationships>
</file>

<file path=ppt/slides/_rels/slide1097.xml.rels><?xml version="1.0" encoding="UTF-8" standalone="yes"?>
<Relationships xmlns="http://schemas.openxmlformats.org/package/2006/relationships"><Relationship Id="rId2" Type="http://schemas.openxmlformats.org/officeDocument/2006/relationships/image" Target="../media/image1050.png"/><Relationship Id="rId1" Type="http://schemas.openxmlformats.org/officeDocument/2006/relationships/slideLayout" Target="../slideLayouts/slideLayout7.xml"/></Relationships>
</file>

<file path=ppt/slides/_rels/slide1098.xml.rels><?xml version="1.0" encoding="UTF-8" standalone="yes"?>
<Relationships xmlns="http://schemas.openxmlformats.org/package/2006/relationships"><Relationship Id="rId2" Type="http://schemas.openxmlformats.org/officeDocument/2006/relationships/image" Target="../media/image1051.png"/><Relationship Id="rId1" Type="http://schemas.openxmlformats.org/officeDocument/2006/relationships/slideLayout" Target="../slideLayouts/slideLayout7.xml"/></Relationships>
</file>

<file path=ppt/slides/_rels/slide1099.xml.rels><?xml version="1.0" encoding="UTF-8" standalone="yes"?>
<Relationships xmlns="http://schemas.openxmlformats.org/package/2006/relationships"><Relationship Id="rId2" Type="http://schemas.openxmlformats.org/officeDocument/2006/relationships/image" Target="../media/image1052.png"/><Relationship Id="rId1" Type="http://schemas.openxmlformats.org/officeDocument/2006/relationships/slideLayout" Target="../slideLayouts/slideLayout7.xml"/></Relationships>
</file>

<file path=ppt/slides/_rels/slide1100.xml.rels><?xml version="1.0" encoding="UTF-8" standalone="yes"?>
<Relationships xmlns="http://schemas.openxmlformats.org/package/2006/relationships"><Relationship Id="rId2" Type="http://schemas.openxmlformats.org/officeDocument/2006/relationships/image" Target="../media/image1053.png"/><Relationship Id="rId1" Type="http://schemas.openxmlformats.org/officeDocument/2006/relationships/slideLayout" Target="../slideLayouts/slideLayout7.xml"/></Relationships>
</file>

<file path=ppt/slides/_rels/slide1101.xml.rels><?xml version="1.0" encoding="UTF-8" standalone="yes"?>
<Relationships xmlns="http://schemas.openxmlformats.org/package/2006/relationships"><Relationship Id="rId2" Type="http://schemas.openxmlformats.org/officeDocument/2006/relationships/image" Target="../media/image1054.png"/><Relationship Id="rId1" Type="http://schemas.openxmlformats.org/officeDocument/2006/relationships/slideLayout" Target="../slideLayouts/slideLayout7.xml"/></Relationships>
</file>

<file path=ppt/slides/_rels/slide1102.xml.rels><?xml version="1.0" encoding="UTF-8" standalone="yes"?>
<Relationships xmlns="http://schemas.openxmlformats.org/package/2006/relationships"><Relationship Id="rId2" Type="http://schemas.openxmlformats.org/officeDocument/2006/relationships/image" Target="../media/image1055.png"/><Relationship Id="rId1" Type="http://schemas.openxmlformats.org/officeDocument/2006/relationships/slideLayout" Target="../slideLayouts/slideLayout7.xml"/></Relationships>
</file>

<file path=ppt/slides/_rels/slide1103.xml.rels><?xml version="1.0" encoding="UTF-8" standalone="yes"?>
<Relationships xmlns="http://schemas.openxmlformats.org/package/2006/relationships"><Relationship Id="rId2" Type="http://schemas.openxmlformats.org/officeDocument/2006/relationships/image" Target="../media/image1056.png"/><Relationship Id="rId1" Type="http://schemas.openxmlformats.org/officeDocument/2006/relationships/slideLayout" Target="../slideLayouts/slideLayout7.xml"/></Relationships>
</file>

<file path=ppt/slides/_rels/slide1104.xml.rels><?xml version="1.0" encoding="UTF-8" standalone="yes"?>
<Relationships xmlns="http://schemas.openxmlformats.org/package/2006/relationships"><Relationship Id="rId2" Type="http://schemas.openxmlformats.org/officeDocument/2006/relationships/image" Target="../media/image1057.png"/><Relationship Id="rId1" Type="http://schemas.openxmlformats.org/officeDocument/2006/relationships/slideLayout" Target="../slideLayouts/slideLayout7.xml"/></Relationships>
</file>

<file path=ppt/slides/_rels/slide1105.xml.rels><?xml version="1.0" encoding="UTF-8" standalone="yes"?>
<Relationships xmlns="http://schemas.openxmlformats.org/package/2006/relationships"><Relationship Id="rId2" Type="http://schemas.openxmlformats.org/officeDocument/2006/relationships/image" Target="../media/image1058.png"/><Relationship Id="rId1" Type="http://schemas.openxmlformats.org/officeDocument/2006/relationships/slideLayout" Target="../slideLayouts/slideLayout7.xml"/></Relationships>
</file>

<file path=ppt/slides/_rels/slide1106.xml.rels><?xml version="1.0" encoding="UTF-8" standalone="yes"?>
<Relationships xmlns="http://schemas.openxmlformats.org/package/2006/relationships"><Relationship Id="rId2" Type="http://schemas.openxmlformats.org/officeDocument/2006/relationships/image" Target="../media/image1059.png"/><Relationship Id="rId1" Type="http://schemas.openxmlformats.org/officeDocument/2006/relationships/slideLayout" Target="../slideLayouts/slideLayout7.xml"/></Relationships>
</file>

<file path=ppt/slides/_rels/slide1107.xml.rels><?xml version="1.0" encoding="UTF-8" standalone="yes"?>
<Relationships xmlns="http://schemas.openxmlformats.org/package/2006/relationships"><Relationship Id="rId2" Type="http://schemas.openxmlformats.org/officeDocument/2006/relationships/image" Target="../media/image1060.png"/><Relationship Id="rId1" Type="http://schemas.openxmlformats.org/officeDocument/2006/relationships/slideLayout" Target="../slideLayouts/slideLayout7.xml"/></Relationships>
</file>

<file path=ppt/slides/_rels/slide1108.xml.rels><?xml version="1.0" encoding="UTF-8" standalone="yes"?>
<Relationships xmlns="http://schemas.openxmlformats.org/package/2006/relationships"><Relationship Id="rId2" Type="http://schemas.openxmlformats.org/officeDocument/2006/relationships/image" Target="../media/image1061.png"/><Relationship Id="rId1" Type="http://schemas.openxmlformats.org/officeDocument/2006/relationships/slideLayout" Target="../slideLayouts/slideLayout7.xml"/></Relationships>
</file>

<file path=ppt/slides/_rels/slide1109.xml.rels><?xml version="1.0" encoding="UTF-8" standalone="yes"?>
<Relationships xmlns="http://schemas.openxmlformats.org/package/2006/relationships"><Relationship Id="rId2" Type="http://schemas.openxmlformats.org/officeDocument/2006/relationships/image" Target="../media/image1062.png"/><Relationship Id="rId1" Type="http://schemas.openxmlformats.org/officeDocument/2006/relationships/slideLayout" Target="../slideLayouts/slideLayout7.xml"/></Relationships>
</file>

<file path=ppt/slides/_rels/slide1110.xml.rels><?xml version="1.0" encoding="UTF-8" standalone="yes"?>
<Relationships xmlns="http://schemas.openxmlformats.org/package/2006/relationships"><Relationship Id="rId2" Type="http://schemas.openxmlformats.org/officeDocument/2006/relationships/image" Target="../media/image1063.png"/><Relationship Id="rId1" Type="http://schemas.openxmlformats.org/officeDocument/2006/relationships/slideLayout" Target="../slideLayouts/slideLayout7.xml"/></Relationships>
</file>

<file path=ppt/slides/_rels/slide1111.xml.rels><?xml version="1.0" encoding="UTF-8" standalone="yes"?>
<Relationships xmlns="http://schemas.openxmlformats.org/package/2006/relationships"><Relationship Id="rId2" Type="http://schemas.openxmlformats.org/officeDocument/2006/relationships/image" Target="../media/image1064.png"/><Relationship Id="rId1" Type="http://schemas.openxmlformats.org/officeDocument/2006/relationships/slideLayout" Target="../slideLayouts/slideLayout7.xml"/></Relationships>
</file>

<file path=ppt/slides/_rels/slide1112.xml.rels><?xml version="1.0" encoding="UTF-8" standalone="yes"?>
<Relationships xmlns="http://schemas.openxmlformats.org/package/2006/relationships"><Relationship Id="rId2" Type="http://schemas.openxmlformats.org/officeDocument/2006/relationships/image" Target="../media/image1065.png"/><Relationship Id="rId1" Type="http://schemas.openxmlformats.org/officeDocument/2006/relationships/slideLayout" Target="../slideLayouts/slideLayout7.xml"/></Relationships>
</file>

<file path=ppt/slides/_rels/slide1113.xml.rels><?xml version="1.0" encoding="UTF-8" standalone="yes"?>
<Relationships xmlns="http://schemas.openxmlformats.org/package/2006/relationships"><Relationship Id="rId2" Type="http://schemas.openxmlformats.org/officeDocument/2006/relationships/image" Target="../media/image1066.png"/><Relationship Id="rId1" Type="http://schemas.openxmlformats.org/officeDocument/2006/relationships/slideLayout" Target="../slideLayouts/slideLayout7.xml"/></Relationships>
</file>

<file path=ppt/slides/_rels/slide1114.xml.rels><?xml version="1.0" encoding="UTF-8" standalone="yes"?>
<Relationships xmlns="http://schemas.openxmlformats.org/package/2006/relationships"><Relationship Id="rId2" Type="http://schemas.openxmlformats.org/officeDocument/2006/relationships/image" Target="../media/image1067.png"/><Relationship Id="rId1" Type="http://schemas.openxmlformats.org/officeDocument/2006/relationships/slideLayout" Target="../slideLayouts/slideLayout7.xml"/></Relationships>
</file>

<file path=ppt/slides/_rels/slide1115.xml.rels><?xml version="1.0" encoding="UTF-8" standalone="yes"?>
<Relationships xmlns="http://schemas.openxmlformats.org/package/2006/relationships"><Relationship Id="rId2" Type="http://schemas.openxmlformats.org/officeDocument/2006/relationships/image" Target="../media/image1068.png"/><Relationship Id="rId1" Type="http://schemas.openxmlformats.org/officeDocument/2006/relationships/slideLayout" Target="../slideLayouts/slideLayout7.xml"/></Relationships>
</file>

<file path=ppt/slides/_rels/slide1116.xml.rels><?xml version="1.0" encoding="UTF-8" standalone="yes"?>
<Relationships xmlns="http://schemas.openxmlformats.org/package/2006/relationships"><Relationship Id="rId2" Type="http://schemas.openxmlformats.org/officeDocument/2006/relationships/image" Target="../media/image1069.png"/><Relationship Id="rId1" Type="http://schemas.openxmlformats.org/officeDocument/2006/relationships/slideLayout" Target="../slideLayouts/slideLayout7.xml"/></Relationships>
</file>

<file path=ppt/slides/_rels/slide1117.xml.rels><?xml version="1.0" encoding="UTF-8" standalone="yes"?>
<Relationships xmlns="http://schemas.openxmlformats.org/package/2006/relationships"><Relationship Id="rId2" Type="http://schemas.openxmlformats.org/officeDocument/2006/relationships/image" Target="../media/image1070.png"/><Relationship Id="rId1" Type="http://schemas.openxmlformats.org/officeDocument/2006/relationships/slideLayout" Target="../slideLayouts/slideLayout7.xml"/></Relationships>
</file>

<file path=ppt/slides/_rels/slide1118.xml.rels><?xml version="1.0" encoding="UTF-8" standalone="yes"?>
<Relationships xmlns="http://schemas.openxmlformats.org/package/2006/relationships"><Relationship Id="rId2" Type="http://schemas.openxmlformats.org/officeDocument/2006/relationships/image" Target="../media/image1071.png"/><Relationship Id="rId1" Type="http://schemas.openxmlformats.org/officeDocument/2006/relationships/slideLayout" Target="../slideLayouts/slideLayout7.xml"/></Relationships>
</file>

<file path=ppt/slides/_rels/slide1119.xml.rels><?xml version="1.0" encoding="UTF-8" standalone="yes"?>
<Relationships xmlns="http://schemas.openxmlformats.org/package/2006/relationships"><Relationship Id="rId2" Type="http://schemas.openxmlformats.org/officeDocument/2006/relationships/image" Target="../media/image1072.png"/><Relationship Id="rId1" Type="http://schemas.openxmlformats.org/officeDocument/2006/relationships/slideLayout" Target="../slideLayouts/slideLayout7.xml"/></Relationships>
</file>

<file path=ppt/slides/_rels/slide1120.xml.rels><?xml version="1.0" encoding="UTF-8" standalone="yes"?>
<Relationships xmlns="http://schemas.openxmlformats.org/package/2006/relationships"><Relationship Id="rId2" Type="http://schemas.openxmlformats.org/officeDocument/2006/relationships/image" Target="../media/image1073.png"/><Relationship Id="rId1" Type="http://schemas.openxmlformats.org/officeDocument/2006/relationships/slideLayout" Target="../slideLayouts/slideLayout7.xml"/></Relationships>
</file>

<file path=ppt/slides/_rels/slide1121.xml.rels><?xml version="1.0" encoding="UTF-8" standalone="yes"?>
<Relationships xmlns="http://schemas.openxmlformats.org/package/2006/relationships"><Relationship Id="rId2" Type="http://schemas.openxmlformats.org/officeDocument/2006/relationships/image" Target="../media/image1074.png"/><Relationship Id="rId1" Type="http://schemas.openxmlformats.org/officeDocument/2006/relationships/slideLayout" Target="../slideLayouts/slideLayout7.xml"/></Relationships>
</file>

<file path=ppt/slides/_rels/slide1122.xml.rels><?xml version="1.0" encoding="UTF-8" standalone="yes"?>
<Relationships xmlns="http://schemas.openxmlformats.org/package/2006/relationships"><Relationship Id="rId2" Type="http://schemas.openxmlformats.org/officeDocument/2006/relationships/image" Target="../media/image1075.png"/><Relationship Id="rId1" Type="http://schemas.openxmlformats.org/officeDocument/2006/relationships/slideLayout" Target="../slideLayouts/slideLayout7.xml"/></Relationships>
</file>

<file path=ppt/slides/_rels/slide1123.xml.rels><?xml version="1.0" encoding="UTF-8" standalone="yes"?>
<Relationships xmlns="http://schemas.openxmlformats.org/package/2006/relationships"><Relationship Id="rId2" Type="http://schemas.openxmlformats.org/officeDocument/2006/relationships/image" Target="../media/image1076.png"/><Relationship Id="rId1" Type="http://schemas.openxmlformats.org/officeDocument/2006/relationships/slideLayout" Target="../slideLayouts/slideLayout7.xml"/></Relationships>
</file>

<file path=ppt/slides/_rels/slide1124.xml.rels><?xml version="1.0" encoding="UTF-8" standalone="yes"?>
<Relationships xmlns="http://schemas.openxmlformats.org/package/2006/relationships"><Relationship Id="rId2" Type="http://schemas.openxmlformats.org/officeDocument/2006/relationships/image" Target="../media/image1077.png"/><Relationship Id="rId1" Type="http://schemas.openxmlformats.org/officeDocument/2006/relationships/slideLayout" Target="../slideLayouts/slideLayout7.xml"/></Relationships>
</file>

<file path=ppt/slides/_rels/slide1125.xml.rels><?xml version="1.0" encoding="UTF-8" standalone="yes"?>
<Relationships xmlns="http://schemas.openxmlformats.org/package/2006/relationships"><Relationship Id="rId2" Type="http://schemas.openxmlformats.org/officeDocument/2006/relationships/image" Target="../media/image1078.png"/><Relationship Id="rId1" Type="http://schemas.openxmlformats.org/officeDocument/2006/relationships/slideLayout" Target="../slideLayouts/slideLayout7.xml"/></Relationships>
</file>

<file path=ppt/slides/_rels/slide1126.xml.rels><?xml version="1.0" encoding="UTF-8" standalone="yes"?>
<Relationships xmlns="http://schemas.openxmlformats.org/package/2006/relationships"><Relationship Id="rId2" Type="http://schemas.openxmlformats.org/officeDocument/2006/relationships/image" Target="../media/image1079.png"/><Relationship Id="rId1" Type="http://schemas.openxmlformats.org/officeDocument/2006/relationships/slideLayout" Target="../slideLayouts/slideLayout7.xml"/></Relationships>
</file>

<file path=ppt/slides/_rels/slide1127.xml.rels><?xml version="1.0" encoding="UTF-8" standalone="yes"?>
<Relationships xmlns="http://schemas.openxmlformats.org/package/2006/relationships"><Relationship Id="rId2" Type="http://schemas.openxmlformats.org/officeDocument/2006/relationships/image" Target="../media/image1080.png"/><Relationship Id="rId1" Type="http://schemas.openxmlformats.org/officeDocument/2006/relationships/slideLayout" Target="../slideLayouts/slideLayout7.xml"/></Relationships>
</file>

<file path=ppt/slides/_rels/slide1128.xml.rels><?xml version="1.0" encoding="UTF-8" standalone="yes"?>
<Relationships xmlns="http://schemas.openxmlformats.org/package/2006/relationships"><Relationship Id="rId2" Type="http://schemas.openxmlformats.org/officeDocument/2006/relationships/image" Target="../media/image1081.png"/><Relationship Id="rId1" Type="http://schemas.openxmlformats.org/officeDocument/2006/relationships/slideLayout" Target="../slideLayouts/slideLayout7.xml"/></Relationships>
</file>

<file path=ppt/slides/_rels/slide1129.xml.rels><?xml version="1.0" encoding="UTF-8" standalone="yes"?>
<Relationships xmlns="http://schemas.openxmlformats.org/package/2006/relationships"><Relationship Id="rId2" Type="http://schemas.openxmlformats.org/officeDocument/2006/relationships/image" Target="../media/image1082.png"/><Relationship Id="rId1" Type="http://schemas.openxmlformats.org/officeDocument/2006/relationships/slideLayout" Target="../slideLayouts/slideLayout7.xml"/></Relationships>
</file>

<file path=ppt/slides/_rels/slide1130.xml.rels><?xml version="1.0" encoding="UTF-8" standalone="yes"?>
<Relationships xmlns="http://schemas.openxmlformats.org/package/2006/relationships"><Relationship Id="rId2" Type="http://schemas.openxmlformats.org/officeDocument/2006/relationships/image" Target="../media/image1083.png"/><Relationship Id="rId1" Type="http://schemas.openxmlformats.org/officeDocument/2006/relationships/slideLayout" Target="../slideLayouts/slideLayout7.xml"/></Relationships>
</file>

<file path=ppt/slides/_rels/slide1131.xml.rels><?xml version="1.0" encoding="UTF-8" standalone="yes"?>
<Relationships xmlns="http://schemas.openxmlformats.org/package/2006/relationships"><Relationship Id="rId2" Type="http://schemas.openxmlformats.org/officeDocument/2006/relationships/image" Target="../media/image1084.png"/><Relationship Id="rId1" Type="http://schemas.openxmlformats.org/officeDocument/2006/relationships/slideLayout" Target="../slideLayouts/slideLayout7.xml"/></Relationships>
</file>

<file path=ppt/slides/_rels/slide1132.xml.rels><?xml version="1.0" encoding="UTF-8" standalone="yes"?>
<Relationships xmlns="http://schemas.openxmlformats.org/package/2006/relationships"><Relationship Id="rId2" Type="http://schemas.openxmlformats.org/officeDocument/2006/relationships/image" Target="../media/image1085.png"/><Relationship Id="rId1" Type="http://schemas.openxmlformats.org/officeDocument/2006/relationships/slideLayout" Target="../slideLayouts/slideLayout7.xml"/></Relationships>
</file>

<file path=ppt/slides/_rels/slide1133.xml.rels><?xml version="1.0" encoding="UTF-8" standalone="yes"?>
<Relationships xmlns="http://schemas.openxmlformats.org/package/2006/relationships"><Relationship Id="rId2" Type="http://schemas.openxmlformats.org/officeDocument/2006/relationships/image" Target="../media/image1086.png"/><Relationship Id="rId1" Type="http://schemas.openxmlformats.org/officeDocument/2006/relationships/slideLayout" Target="../slideLayouts/slideLayout7.xml"/></Relationships>
</file>

<file path=ppt/slides/_rels/slide1134.xml.rels><?xml version="1.0" encoding="UTF-8" standalone="yes"?>
<Relationships xmlns="http://schemas.openxmlformats.org/package/2006/relationships"><Relationship Id="rId2" Type="http://schemas.openxmlformats.org/officeDocument/2006/relationships/image" Target="../media/image1087.png"/><Relationship Id="rId1" Type="http://schemas.openxmlformats.org/officeDocument/2006/relationships/slideLayout" Target="../slideLayouts/slideLayout7.xml"/></Relationships>
</file>

<file path=ppt/slides/_rels/slide1135.xml.rels><?xml version="1.0" encoding="UTF-8" standalone="yes"?>
<Relationships xmlns="http://schemas.openxmlformats.org/package/2006/relationships"><Relationship Id="rId2" Type="http://schemas.openxmlformats.org/officeDocument/2006/relationships/image" Target="../media/image1088.png"/><Relationship Id="rId1" Type="http://schemas.openxmlformats.org/officeDocument/2006/relationships/slideLayout" Target="../slideLayouts/slideLayout7.xml"/></Relationships>
</file>

<file path=ppt/slides/_rels/slide1136.xml.rels><?xml version="1.0" encoding="UTF-8" standalone="yes"?>
<Relationships xmlns="http://schemas.openxmlformats.org/package/2006/relationships"><Relationship Id="rId2" Type="http://schemas.openxmlformats.org/officeDocument/2006/relationships/image" Target="../media/image1089.png"/><Relationship Id="rId1" Type="http://schemas.openxmlformats.org/officeDocument/2006/relationships/slideLayout" Target="../slideLayouts/slideLayout7.xml"/></Relationships>
</file>

<file path=ppt/slides/_rels/slide1137.xml.rels><?xml version="1.0" encoding="UTF-8" standalone="yes"?>
<Relationships xmlns="http://schemas.openxmlformats.org/package/2006/relationships"><Relationship Id="rId2" Type="http://schemas.openxmlformats.org/officeDocument/2006/relationships/image" Target="../media/image1090.png"/><Relationship Id="rId1" Type="http://schemas.openxmlformats.org/officeDocument/2006/relationships/slideLayout" Target="../slideLayouts/slideLayout7.xml"/></Relationships>
</file>

<file path=ppt/slides/_rels/slide1138.xml.rels><?xml version="1.0" encoding="UTF-8" standalone="yes"?>
<Relationships xmlns="http://schemas.openxmlformats.org/package/2006/relationships"><Relationship Id="rId2" Type="http://schemas.openxmlformats.org/officeDocument/2006/relationships/image" Target="../media/image1091.png"/><Relationship Id="rId1" Type="http://schemas.openxmlformats.org/officeDocument/2006/relationships/slideLayout" Target="../slideLayouts/slideLayout7.xml"/></Relationships>
</file>

<file path=ppt/slides/_rels/slide1139.xml.rels><?xml version="1.0" encoding="UTF-8" standalone="yes"?>
<Relationships xmlns="http://schemas.openxmlformats.org/package/2006/relationships"><Relationship Id="rId2" Type="http://schemas.openxmlformats.org/officeDocument/2006/relationships/image" Target="../media/image1092.png"/><Relationship Id="rId1" Type="http://schemas.openxmlformats.org/officeDocument/2006/relationships/slideLayout" Target="../slideLayouts/slideLayout7.xml"/></Relationships>
</file>

<file path=ppt/slides/_rels/slide1140.xml.rels><?xml version="1.0" encoding="UTF-8" standalone="yes"?>
<Relationships xmlns="http://schemas.openxmlformats.org/package/2006/relationships"><Relationship Id="rId2" Type="http://schemas.openxmlformats.org/officeDocument/2006/relationships/image" Target="../media/image1093.png"/><Relationship Id="rId1" Type="http://schemas.openxmlformats.org/officeDocument/2006/relationships/slideLayout" Target="../slideLayouts/slideLayout7.xml"/></Relationships>
</file>

<file path=ppt/slides/_rels/slide1141.xml.rels><?xml version="1.0" encoding="UTF-8" standalone="yes"?>
<Relationships xmlns="http://schemas.openxmlformats.org/package/2006/relationships"><Relationship Id="rId2" Type="http://schemas.openxmlformats.org/officeDocument/2006/relationships/image" Target="../media/image1094.png"/><Relationship Id="rId1" Type="http://schemas.openxmlformats.org/officeDocument/2006/relationships/slideLayout" Target="../slideLayouts/slideLayout7.xml"/></Relationships>
</file>

<file path=ppt/slides/_rels/slide1142.xml.rels><?xml version="1.0" encoding="UTF-8" standalone="yes"?>
<Relationships xmlns="http://schemas.openxmlformats.org/package/2006/relationships"><Relationship Id="rId2" Type="http://schemas.openxmlformats.org/officeDocument/2006/relationships/image" Target="../media/image1095.png"/><Relationship Id="rId1" Type="http://schemas.openxmlformats.org/officeDocument/2006/relationships/slideLayout" Target="../slideLayouts/slideLayout7.xml"/></Relationships>
</file>

<file path=ppt/slides/_rels/slide1143.xml.rels><?xml version="1.0" encoding="UTF-8" standalone="yes"?>
<Relationships xmlns="http://schemas.openxmlformats.org/package/2006/relationships"><Relationship Id="rId2" Type="http://schemas.openxmlformats.org/officeDocument/2006/relationships/image" Target="../media/image1096.png"/><Relationship Id="rId1" Type="http://schemas.openxmlformats.org/officeDocument/2006/relationships/slideLayout" Target="../slideLayouts/slideLayout7.xml"/></Relationships>
</file>

<file path=ppt/slides/_rels/slide1144.xml.rels><?xml version="1.0" encoding="UTF-8" standalone="yes"?>
<Relationships xmlns="http://schemas.openxmlformats.org/package/2006/relationships"><Relationship Id="rId2" Type="http://schemas.openxmlformats.org/officeDocument/2006/relationships/image" Target="../media/image1097.png"/><Relationship Id="rId1" Type="http://schemas.openxmlformats.org/officeDocument/2006/relationships/slideLayout" Target="../slideLayouts/slideLayout7.xml"/></Relationships>
</file>

<file path=ppt/slides/_rels/slide1145.xml.rels><?xml version="1.0" encoding="UTF-8" standalone="yes"?>
<Relationships xmlns="http://schemas.openxmlformats.org/package/2006/relationships"><Relationship Id="rId2" Type="http://schemas.openxmlformats.org/officeDocument/2006/relationships/image" Target="../media/image1098.png"/><Relationship Id="rId1" Type="http://schemas.openxmlformats.org/officeDocument/2006/relationships/slideLayout" Target="../slideLayouts/slideLayout7.xml"/></Relationships>
</file>

<file path=ppt/slides/_rels/slide1146.xml.rels><?xml version="1.0" encoding="UTF-8" standalone="yes"?>
<Relationships xmlns="http://schemas.openxmlformats.org/package/2006/relationships"><Relationship Id="rId2" Type="http://schemas.openxmlformats.org/officeDocument/2006/relationships/image" Target="../media/image1099.png"/><Relationship Id="rId1" Type="http://schemas.openxmlformats.org/officeDocument/2006/relationships/slideLayout" Target="../slideLayouts/slideLayout7.xml"/></Relationships>
</file>

<file path=ppt/slides/_rels/slide1147.xml.rels><?xml version="1.0" encoding="UTF-8" standalone="yes"?>
<Relationships xmlns="http://schemas.openxmlformats.org/package/2006/relationships"><Relationship Id="rId2" Type="http://schemas.openxmlformats.org/officeDocument/2006/relationships/image" Target="../media/image1100.png"/><Relationship Id="rId1" Type="http://schemas.openxmlformats.org/officeDocument/2006/relationships/slideLayout" Target="../slideLayouts/slideLayout7.xml"/></Relationships>
</file>

<file path=ppt/slides/_rels/slide1148.xml.rels><?xml version="1.0" encoding="UTF-8" standalone="yes"?>
<Relationships xmlns="http://schemas.openxmlformats.org/package/2006/relationships"><Relationship Id="rId2" Type="http://schemas.openxmlformats.org/officeDocument/2006/relationships/image" Target="../media/image1101.png"/><Relationship Id="rId1" Type="http://schemas.openxmlformats.org/officeDocument/2006/relationships/slideLayout" Target="../slideLayouts/slideLayout7.xml"/></Relationships>
</file>

<file path=ppt/slides/_rels/slide1149.xml.rels><?xml version="1.0" encoding="UTF-8" standalone="yes"?>
<Relationships xmlns="http://schemas.openxmlformats.org/package/2006/relationships"><Relationship Id="rId2" Type="http://schemas.openxmlformats.org/officeDocument/2006/relationships/image" Target="../media/image1102.png"/><Relationship Id="rId1" Type="http://schemas.openxmlformats.org/officeDocument/2006/relationships/slideLayout" Target="../slideLayouts/slideLayout7.xml"/></Relationships>
</file>

<file path=ppt/slides/_rels/slide1150.xml.rels><?xml version="1.0" encoding="UTF-8" standalone="yes"?>
<Relationships xmlns="http://schemas.openxmlformats.org/package/2006/relationships"><Relationship Id="rId2" Type="http://schemas.openxmlformats.org/officeDocument/2006/relationships/image" Target="../media/image1103.png"/><Relationship Id="rId1" Type="http://schemas.openxmlformats.org/officeDocument/2006/relationships/slideLayout" Target="../slideLayouts/slideLayout7.xml"/></Relationships>
</file>

<file path=ppt/slides/_rels/slide1151.xml.rels><?xml version="1.0" encoding="UTF-8" standalone="yes"?>
<Relationships xmlns="http://schemas.openxmlformats.org/package/2006/relationships"><Relationship Id="rId2" Type="http://schemas.openxmlformats.org/officeDocument/2006/relationships/image" Target="../media/image1104.png"/><Relationship Id="rId1" Type="http://schemas.openxmlformats.org/officeDocument/2006/relationships/slideLayout" Target="../slideLayouts/slideLayout7.xml"/></Relationships>
</file>

<file path=ppt/slides/_rels/slide1152.xml.rels><?xml version="1.0" encoding="UTF-8" standalone="yes"?>
<Relationships xmlns="http://schemas.openxmlformats.org/package/2006/relationships"><Relationship Id="rId2" Type="http://schemas.openxmlformats.org/officeDocument/2006/relationships/image" Target="../media/image1105.png"/><Relationship Id="rId1" Type="http://schemas.openxmlformats.org/officeDocument/2006/relationships/slideLayout" Target="../slideLayouts/slideLayout7.xml"/></Relationships>
</file>

<file path=ppt/slides/_rels/slide1153.xml.rels><?xml version="1.0" encoding="UTF-8" standalone="yes"?>
<Relationships xmlns="http://schemas.openxmlformats.org/package/2006/relationships"><Relationship Id="rId2" Type="http://schemas.openxmlformats.org/officeDocument/2006/relationships/image" Target="../media/image1106.png"/><Relationship Id="rId1" Type="http://schemas.openxmlformats.org/officeDocument/2006/relationships/slideLayout" Target="../slideLayouts/slideLayout7.xml"/></Relationships>
</file>

<file path=ppt/slides/_rels/slide1154.xml.rels><?xml version="1.0" encoding="UTF-8" standalone="yes"?>
<Relationships xmlns="http://schemas.openxmlformats.org/package/2006/relationships"><Relationship Id="rId2" Type="http://schemas.openxmlformats.org/officeDocument/2006/relationships/image" Target="../media/image1107.png"/><Relationship Id="rId1" Type="http://schemas.openxmlformats.org/officeDocument/2006/relationships/slideLayout" Target="../slideLayouts/slideLayout7.xml"/></Relationships>
</file>

<file path=ppt/slides/_rels/slide1155.xml.rels><?xml version="1.0" encoding="UTF-8" standalone="yes"?>
<Relationships xmlns="http://schemas.openxmlformats.org/package/2006/relationships"><Relationship Id="rId2" Type="http://schemas.openxmlformats.org/officeDocument/2006/relationships/image" Target="../media/image1108.png"/><Relationship Id="rId1" Type="http://schemas.openxmlformats.org/officeDocument/2006/relationships/slideLayout" Target="../slideLayouts/slideLayout7.xml"/></Relationships>
</file>

<file path=ppt/slides/_rels/slide1156.xml.rels><?xml version="1.0" encoding="UTF-8" standalone="yes"?>
<Relationships xmlns="http://schemas.openxmlformats.org/package/2006/relationships"><Relationship Id="rId2" Type="http://schemas.openxmlformats.org/officeDocument/2006/relationships/image" Target="../media/image1109.png"/><Relationship Id="rId1" Type="http://schemas.openxmlformats.org/officeDocument/2006/relationships/slideLayout" Target="../slideLayouts/slideLayout7.xml"/></Relationships>
</file>

<file path=ppt/slides/_rels/slide1157.xml.rels><?xml version="1.0" encoding="UTF-8" standalone="yes"?>
<Relationships xmlns="http://schemas.openxmlformats.org/package/2006/relationships"><Relationship Id="rId2" Type="http://schemas.openxmlformats.org/officeDocument/2006/relationships/image" Target="../media/image1110.png"/><Relationship Id="rId1" Type="http://schemas.openxmlformats.org/officeDocument/2006/relationships/slideLayout" Target="../slideLayouts/slideLayout7.xml"/></Relationships>
</file>

<file path=ppt/slides/_rels/slide1158.xml.rels><?xml version="1.0" encoding="UTF-8" standalone="yes"?>
<Relationships xmlns="http://schemas.openxmlformats.org/package/2006/relationships"><Relationship Id="rId2" Type="http://schemas.openxmlformats.org/officeDocument/2006/relationships/image" Target="../media/image1111.png"/><Relationship Id="rId1" Type="http://schemas.openxmlformats.org/officeDocument/2006/relationships/slideLayout" Target="../slideLayouts/slideLayout7.xml"/></Relationships>
</file>

<file path=ppt/slides/_rels/slide1159.xml.rels><?xml version="1.0" encoding="UTF-8" standalone="yes"?>
<Relationships xmlns="http://schemas.openxmlformats.org/package/2006/relationships"><Relationship Id="rId2" Type="http://schemas.openxmlformats.org/officeDocument/2006/relationships/image" Target="../media/image1112.png"/><Relationship Id="rId1" Type="http://schemas.openxmlformats.org/officeDocument/2006/relationships/slideLayout" Target="../slideLayouts/slideLayout7.xml"/></Relationships>
</file>

<file path=ppt/slides/_rels/slide1160.xml.rels><?xml version="1.0" encoding="UTF-8" standalone="yes"?>
<Relationships xmlns="http://schemas.openxmlformats.org/package/2006/relationships"><Relationship Id="rId2" Type="http://schemas.openxmlformats.org/officeDocument/2006/relationships/image" Target="../media/image1113.png"/><Relationship Id="rId1" Type="http://schemas.openxmlformats.org/officeDocument/2006/relationships/slideLayout" Target="../slideLayouts/slideLayout7.xml"/></Relationships>
</file>

<file path=ppt/slides/_rels/slide1161.xml.rels><?xml version="1.0" encoding="UTF-8" standalone="yes"?>
<Relationships xmlns="http://schemas.openxmlformats.org/package/2006/relationships"><Relationship Id="rId2" Type="http://schemas.openxmlformats.org/officeDocument/2006/relationships/image" Target="../media/image1114.png"/><Relationship Id="rId1" Type="http://schemas.openxmlformats.org/officeDocument/2006/relationships/slideLayout" Target="../slideLayouts/slideLayout7.xml"/></Relationships>
</file>

<file path=ppt/slides/_rels/slide1162.xml.rels><?xml version="1.0" encoding="UTF-8" standalone="yes"?>
<Relationships xmlns="http://schemas.openxmlformats.org/package/2006/relationships"><Relationship Id="rId2" Type="http://schemas.openxmlformats.org/officeDocument/2006/relationships/image" Target="../media/image1115.png"/><Relationship Id="rId1" Type="http://schemas.openxmlformats.org/officeDocument/2006/relationships/slideLayout" Target="../slideLayouts/slideLayout7.xml"/></Relationships>
</file>

<file path=ppt/slides/_rels/slide1163.xml.rels><?xml version="1.0" encoding="UTF-8" standalone="yes"?>
<Relationships xmlns="http://schemas.openxmlformats.org/package/2006/relationships"><Relationship Id="rId2" Type="http://schemas.openxmlformats.org/officeDocument/2006/relationships/image" Target="../media/image1116.png"/><Relationship Id="rId1" Type="http://schemas.openxmlformats.org/officeDocument/2006/relationships/slideLayout" Target="../slideLayouts/slideLayout7.xml"/></Relationships>
</file>

<file path=ppt/slides/_rels/slide1164.xml.rels><?xml version="1.0" encoding="UTF-8" standalone="yes"?>
<Relationships xmlns="http://schemas.openxmlformats.org/package/2006/relationships"><Relationship Id="rId2" Type="http://schemas.openxmlformats.org/officeDocument/2006/relationships/image" Target="../media/image1117.png"/><Relationship Id="rId1" Type="http://schemas.openxmlformats.org/officeDocument/2006/relationships/slideLayout" Target="../slideLayouts/slideLayout7.xml"/></Relationships>
</file>

<file path=ppt/slides/_rels/slide1165.xml.rels><?xml version="1.0" encoding="UTF-8" standalone="yes"?>
<Relationships xmlns="http://schemas.openxmlformats.org/package/2006/relationships"><Relationship Id="rId2" Type="http://schemas.openxmlformats.org/officeDocument/2006/relationships/image" Target="../media/image1118.png"/><Relationship Id="rId1" Type="http://schemas.openxmlformats.org/officeDocument/2006/relationships/slideLayout" Target="../slideLayouts/slideLayout7.xml"/></Relationships>
</file>

<file path=ppt/slides/_rels/slide1166.xml.rels><?xml version="1.0" encoding="UTF-8" standalone="yes"?>
<Relationships xmlns="http://schemas.openxmlformats.org/package/2006/relationships"><Relationship Id="rId2" Type="http://schemas.openxmlformats.org/officeDocument/2006/relationships/image" Target="../media/image1119.png"/><Relationship Id="rId1" Type="http://schemas.openxmlformats.org/officeDocument/2006/relationships/slideLayout" Target="../slideLayouts/slideLayout7.xml"/></Relationships>
</file>

<file path=ppt/slides/_rels/slide1167.xml.rels><?xml version="1.0" encoding="UTF-8" standalone="yes"?>
<Relationships xmlns="http://schemas.openxmlformats.org/package/2006/relationships"><Relationship Id="rId2" Type="http://schemas.openxmlformats.org/officeDocument/2006/relationships/image" Target="../media/image1120.png"/><Relationship Id="rId1" Type="http://schemas.openxmlformats.org/officeDocument/2006/relationships/slideLayout" Target="../slideLayouts/slideLayout7.xml"/></Relationships>
</file>

<file path=ppt/slides/_rels/slide1168.xml.rels><?xml version="1.0" encoding="UTF-8" standalone="yes"?>
<Relationships xmlns="http://schemas.openxmlformats.org/package/2006/relationships"><Relationship Id="rId2" Type="http://schemas.openxmlformats.org/officeDocument/2006/relationships/image" Target="../media/image1121.png"/><Relationship Id="rId1" Type="http://schemas.openxmlformats.org/officeDocument/2006/relationships/slideLayout" Target="../slideLayouts/slideLayout7.xml"/></Relationships>
</file>

<file path=ppt/slides/_rels/slide1169.xml.rels><?xml version="1.0" encoding="UTF-8" standalone="yes"?>
<Relationships xmlns="http://schemas.openxmlformats.org/package/2006/relationships"><Relationship Id="rId2" Type="http://schemas.openxmlformats.org/officeDocument/2006/relationships/image" Target="../media/image1122.png"/><Relationship Id="rId1" Type="http://schemas.openxmlformats.org/officeDocument/2006/relationships/slideLayout" Target="../slideLayouts/slideLayout7.xml"/></Relationships>
</file>

<file path=ppt/slides/_rels/slide1170.xml.rels><?xml version="1.0" encoding="UTF-8" standalone="yes"?>
<Relationships xmlns="http://schemas.openxmlformats.org/package/2006/relationships"><Relationship Id="rId3" Type="http://schemas.openxmlformats.org/officeDocument/2006/relationships/image" Target="../media/image1124.png"/><Relationship Id="rId2" Type="http://schemas.openxmlformats.org/officeDocument/2006/relationships/image" Target="../media/image1123.png"/><Relationship Id="rId1" Type="http://schemas.openxmlformats.org/officeDocument/2006/relationships/slideLayout" Target="../slideLayouts/slideLayout7.xml"/></Relationships>
</file>

<file path=ppt/slides/_rels/slide1171.xml.rels><?xml version="1.0" encoding="UTF-8" standalone="yes"?>
<Relationships xmlns="http://schemas.openxmlformats.org/package/2006/relationships"><Relationship Id="rId2" Type="http://schemas.openxmlformats.org/officeDocument/2006/relationships/image" Target="../media/image1125.png"/><Relationship Id="rId1" Type="http://schemas.openxmlformats.org/officeDocument/2006/relationships/slideLayout" Target="../slideLayouts/slideLayout7.xml"/></Relationships>
</file>

<file path=ppt/slides/_rels/slide117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74.xml.rels><?xml version="1.0" encoding="UTF-8" standalone="yes"?>
<Relationships xmlns="http://schemas.openxmlformats.org/package/2006/relationships"><Relationship Id="rId2" Type="http://schemas.openxmlformats.org/officeDocument/2006/relationships/image" Target="../media/image1126.png"/><Relationship Id="rId1" Type="http://schemas.openxmlformats.org/officeDocument/2006/relationships/slideLayout" Target="../slideLayouts/slideLayout7.xml"/></Relationships>
</file>

<file path=ppt/slides/_rels/slide1175.xml.rels><?xml version="1.0" encoding="UTF-8" standalone="yes"?>
<Relationships xmlns="http://schemas.openxmlformats.org/package/2006/relationships"><Relationship Id="rId2" Type="http://schemas.openxmlformats.org/officeDocument/2006/relationships/image" Target="../media/image1127.png"/><Relationship Id="rId1" Type="http://schemas.openxmlformats.org/officeDocument/2006/relationships/slideLayout" Target="../slideLayouts/slideLayout7.xml"/></Relationships>
</file>

<file path=ppt/slides/_rels/slide1176.xml.rels><?xml version="1.0" encoding="UTF-8" standalone="yes"?>
<Relationships xmlns="http://schemas.openxmlformats.org/package/2006/relationships"><Relationship Id="rId2" Type="http://schemas.openxmlformats.org/officeDocument/2006/relationships/image" Target="../media/image1128.png"/><Relationship Id="rId1" Type="http://schemas.openxmlformats.org/officeDocument/2006/relationships/slideLayout" Target="../slideLayouts/slideLayout7.xml"/></Relationships>
</file>

<file path=ppt/slides/_rels/slide1177.xml.rels><?xml version="1.0" encoding="UTF-8" standalone="yes"?>
<Relationships xmlns="http://schemas.openxmlformats.org/package/2006/relationships"><Relationship Id="rId2" Type="http://schemas.openxmlformats.org/officeDocument/2006/relationships/image" Target="../media/image1129.png"/><Relationship Id="rId1" Type="http://schemas.openxmlformats.org/officeDocument/2006/relationships/slideLayout" Target="../slideLayouts/slideLayout7.xml"/></Relationships>
</file>

<file path=ppt/slides/_rels/slide1178.xml.rels><?xml version="1.0" encoding="UTF-8" standalone="yes"?>
<Relationships xmlns="http://schemas.openxmlformats.org/package/2006/relationships"><Relationship Id="rId2" Type="http://schemas.openxmlformats.org/officeDocument/2006/relationships/image" Target="../media/image1130.png"/><Relationship Id="rId1" Type="http://schemas.openxmlformats.org/officeDocument/2006/relationships/slideLayout" Target="../slideLayouts/slideLayout7.xml"/></Relationships>
</file>

<file path=ppt/slides/_rels/slide1179.xml.rels><?xml version="1.0" encoding="UTF-8" standalone="yes"?>
<Relationships xmlns="http://schemas.openxmlformats.org/package/2006/relationships"><Relationship Id="rId2" Type="http://schemas.openxmlformats.org/officeDocument/2006/relationships/image" Target="../media/image1131.png"/><Relationship Id="rId1" Type="http://schemas.openxmlformats.org/officeDocument/2006/relationships/slideLayout" Target="../slideLayouts/slideLayout7.xml"/></Relationships>
</file>

<file path=ppt/slides/_rels/slide1180.xml.rels><?xml version="1.0" encoding="UTF-8" standalone="yes"?>
<Relationships xmlns="http://schemas.openxmlformats.org/package/2006/relationships"><Relationship Id="rId2" Type="http://schemas.openxmlformats.org/officeDocument/2006/relationships/image" Target="../media/image1132.png"/><Relationship Id="rId1" Type="http://schemas.openxmlformats.org/officeDocument/2006/relationships/slideLayout" Target="../slideLayouts/slideLayout7.xml"/></Relationships>
</file>

<file path=ppt/slides/_rels/slide1181.xml.rels><?xml version="1.0" encoding="UTF-8" standalone="yes"?>
<Relationships xmlns="http://schemas.openxmlformats.org/package/2006/relationships"><Relationship Id="rId2" Type="http://schemas.openxmlformats.org/officeDocument/2006/relationships/image" Target="../media/image1133.png"/><Relationship Id="rId1" Type="http://schemas.openxmlformats.org/officeDocument/2006/relationships/slideLayout" Target="../slideLayouts/slideLayout7.xml"/></Relationships>
</file>

<file path=ppt/slides/_rels/slide1182.xml.rels><?xml version="1.0" encoding="UTF-8" standalone="yes"?>
<Relationships xmlns="http://schemas.openxmlformats.org/package/2006/relationships"><Relationship Id="rId2" Type="http://schemas.openxmlformats.org/officeDocument/2006/relationships/image" Target="../media/image1134.png"/><Relationship Id="rId1" Type="http://schemas.openxmlformats.org/officeDocument/2006/relationships/slideLayout" Target="../slideLayouts/slideLayout7.xml"/></Relationships>
</file>

<file path=ppt/slides/_rels/slide1183.xml.rels><?xml version="1.0" encoding="UTF-8" standalone="yes"?>
<Relationships xmlns="http://schemas.openxmlformats.org/package/2006/relationships"><Relationship Id="rId2" Type="http://schemas.openxmlformats.org/officeDocument/2006/relationships/image" Target="../media/image1135.png"/><Relationship Id="rId1" Type="http://schemas.openxmlformats.org/officeDocument/2006/relationships/slideLayout" Target="../slideLayouts/slideLayout7.xml"/></Relationships>
</file>

<file path=ppt/slides/_rels/slide1184.xml.rels><?xml version="1.0" encoding="UTF-8" standalone="yes"?>
<Relationships xmlns="http://schemas.openxmlformats.org/package/2006/relationships"><Relationship Id="rId2" Type="http://schemas.openxmlformats.org/officeDocument/2006/relationships/image" Target="../media/image1136.png"/><Relationship Id="rId1" Type="http://schemas.openxmlformats.org/officeDocument/2006/relationships/slideLayout" Target="../slideLayouts/slideLayout7.xml"/></Relationships>
</file>

<file path=ppt/slides/_rels/slide1185.xml.rels><?xml version="1.0" encoding="UTF-8" standalone="yes"?>
<Relationships xmlns="http://schemas.openxmlformats.org/package/2006/relationships"><Relationship Id="rId2" Type="http://schemas.openxmlformats.org/officeDocument/2006/relationships/image" Target="../media/image1137.png"/><Relationship Id="rId1" Type="http://schemas.openxmlformats.org/officeDocument/2006/relationships/slideLayout" Target="../slideLayouts/slideLayout7.xml"/></Relationships>
</file>

<file path=ppt/slides/_rels/slide1186.xml.rels><?xml version="1.0" encoding="UTF-8" standalone="yes"?>
<Relationships xmlns="http://schemas.openxmlformats.org/package/2006/relationships"><Relationship Id="rId2" Type="http://schemas.openxmlformats.org/officeDocument/2006/relationships/image" Target="../media/image1138.png"/><Relationship Id="rId1" Type="http://schemas.openxmlformats.org/officeDocument/2006/relationships/slideLayout" Target="../slideLayouts/slideLayout7.xml"/></Relationships>
</file>

<file path=ppt/slides/_rels/slide1187.xml.rels><?xml version="1.0" encoding="UTF-8" standalone="yes"?>
<Relationships xmlns="http://schemas.openxmlformats.org/package/2006/relationships"><Relationship Id="rId2" Type="http://schemas.openxmlformats.org/officeDocument/2006/relationships/image" Target="../media/image1139.png"/><Relationship Id="rId1" Type="http://schemas.openxmlformats.org/officeDocument/2006/relationships/slideLayout" Target="../slideLayouts/slideLayout7.xml"/></Relationships>
</file>

<file path=ppt/slides/_rels/slide1188.xml.rels><?xml version="1.0" encoding="UTF-8" standalone="yes"?>
<Relationships xmlns="http://schemas.openxmlformats.org/package/2006/relationships"><Relationship Id="rId2" Type="http://schemas.openxmlformats.org/officeDocument/2006/relationships/image" Target="../media/image1140.png"/><Relationship Id="rId1" Type="http://schemas.openxmlformats.org/officeDocument/2006/relationships/slideLayout" Target="../slideLayouts/slideLayout7.xml"/></Relationships>
</file>

<file path=ppt/slides/_rels/slide1189.xml.rels><?xml version="1.0" encoding="UTF-8" standalone="yes"?>
<Relationships xmlns="http://schemas.openxmlformats.org/package/2006/relationships"><Relationship Id="rId2" Type="http://schemas.openxmlformats.org/officeDocument/2006/relationships/image" Target="../media/image1141.png"/><Relationship Id="rId1" Type="http://schemas.openxmlformats.org/officeDocument/2006/relationships/slideLayout" Target="../slideLayouts/slideLayout7.xml"/></Relationships>
</file>

<file path=ppt/slides/_rels/slide1190.xml.rels><?xml version="1.0" encoding="UTF-8" standalone="yes"?>
<Relationships xmlns="http://schemas.openxmlformats.org/package/2006/relationships"><Relationship Id="rId2" Type="http://schemas.openxmlformats.org/officeDocument/2006/relationships/image" Target="../media/image1142.png"/><Relationship Id="rId1" Type="http://schemas.openxmlformats.org/officeDocument/2006/relationships/slideLayout" Target="../slideLayouts/slideLayout7.xml"/></Relationships>
</file>

<file path=ppt/slides/_rels/slide1191.xml.rels><?xml version="1.0" encoding="UTF-8" standalone="yes"?>
<Relationships xmlns="http://schemas.openxmlformats.org/package/2006/relationships"><Relationship Id="rId2" Type="http://schemas.openxmlformats.org/officeDocument/2006/relationships/image" Target="../media/image1143.png"/><Relationship Id="rId1" Type="http://schemas.openxmlformats.org/officeDocument/2006/relationships/slideLayout" Target="../slideLayouts/slideLayout7.xml"/></Relationships>
</file>

<file path=ppt/slides/_rels/slide1192.xml.rels><?xml version="1.0" encoding="UTF-8" standalone="yes"?>
<Relationships xmlns="http://schemas.openxmlformats.org/package/2006/relationships"><Relationship Id="rId2" Type="http://schemas.openxmlformats.org/officeDocument/2006/relationships/image" Target="../media/image1144.png"/><Relationship Id="rId1" Type="http://schemas.openxmlformats.org/officeDocument/2006/relationships/slideLayout" Target="../slideLayouts/slideLayout7.xml"/></Relationships>
</file>

<file path=ppt/slides/_rels/slide1193.xml.rels><?xml version="1.0" encoding="UTF-8" standalone="yes"?>
<Relationships xmlns="http://schemas.openxmlformats.org/package/2006/relationships"><Relationship Id="rId2" Type="http://schemas.openxmlformats.org/officeDocument/2006/relationships/image" Target="../media/image1145.png"/><Relationship Id="rId1" Type="http://schemas.openxmlformats.org/officeDocument/2006/relationships/slideLayout" Target="../slideLayouts/slideLayout7.xml"/></Relationships>
</file>

<file path=ppt/slides/_rels/slide1194.xml.rels><?xml version="1.0" encoding="UTF-8" standalone="yes"?>
<Relationships xmlns="http://schemas.openxmlformats.org/package/2006/relationships"><Relationship Id="rId2" Type="http://schemas.openxmlformats.org/officeDocument/2006/relationships/image" Target="../media/image1146.png"/><Relationship Id="rId1" Type="http://schemas.openxmlformats.org/officeDocument/2006/relationships/slideLayout" Target="../slideLayouts/slideLayout7.xml"/></Relationships>
</file>

<file path=ppt/slides/_rels/slide1195.xml.rels><?xml version="1.0" encoding="UTF-8" standalone="yes"?>
<Relationships xmlns="http://schemas.openxmlformats.org/package/2006/relationships"><Relationship Id="rId2" Type="http://schemas.openxmlformats.org/officeDocument/2006/relationships/image" Target="../media/image1147.png"/><Relationship Id="rId1" Type="http://schemas.openxmlformats.org/officeDocument/2006/relationships/slideLayout" Target="../slideLayouts/slideLayout7.xml"/></Relationships>
</file>

<file path=ppt/slides/_rels/slide1196.xml.rels><?xml version="1.0" encoding="UTF-8" standalone="yes"?>
<Relationships xmlns="http://schemas.openxmlformats.org/package/2006/relationships"><Relationship Id="rId2" Type="http://schemas.openxmlformats.org/officeDocument/2006/relationships/image" Target="../media/image1148.png"/><Relationship Id="rId1" Type="http://schemas.openxmlformats.org/officeDocument/2006/relationships/slideLayout" Target="../slideLayouts/slideLayout7.xml"/></Relationships>
</file>

<file path=ppt/slides/_rels/slide1197.xml.rels><?xml version="1.0" encoding="UTF-8" standalone="yes"?>
<Relationships xmlns="http://schemas.openxmlformats.org/package/2006/relationships"><Relationship Id="rId2" Type="http://schemas.openxmlformats.org/officeDocument/2006/relationships/image" Target="../media/image1149.png"/><Relationship Id="rId1" Type="http://schemas.openxmlformats.org/officeDocument/2006/relationships/slideLayout" Target="../slideLayouts/slideLayout7.xml"/></Relationships>
</file>

<file path=ppt/slides/_rels/slide1198.xml.rels><?xml version="1.0" encoding="UTF-8" standalone="yes"?>
<Relationships xmlns="http://schemas.openxmlformats.org/package/2006/relationships"><Relationship Id="rId2" Type="http://schemas.openxmlformats.org/officeDocument/2006/relationships/image" Target="../media/image1150.png"/><Relationship Id="rId1" Type="http://schemas.openxmlformats.org/officeDocument/2006/relationships/slideLayout" Target="../slideLayouts/slideLayout7.xml"/></Relationships>
</file>

<file path=ppt/slides/_rels/slide1199.xml.rels><?xml version="1.0" encoding="UTF-8" standalone="yes"?>
<Relationships xmlns="http://schemas.openxmlformats.org/package/2006/relationships"><Relationship Id="rId2" Type="http://schemas.openxmlformats.org/officeDocument/2006/relationships/image" Target="../media/image1151.png"/><Relationship Id="rId1" Type="http://schemas.openxmlformats.org/officeDocument/2006/relationships/slideLayout" Target="../slideLayouts/slideLayout7.xml"/></Relationships>
</file>

<file path=ppt/slides/_rels/slide1200.xml.rels><?xml version="1.0" encoding="UTF-8" standalone="yes"?>
<Relationships xmlns="http://schemas.openxmlformats.org/package/2006/relationships"><Relationship Id="rId2" Type="http://schemas.openxmlformats.org/officeDocument/2006/relationships/image" Target="../media/image1152.png"/><Relationship Id="rId1" Type="http://schemas.openxmlformats.org/officeDocument/2006/relationships/slideLayout" Target="../slideLayouts/slideLayout7.xml"/></Relationships>
</file>

<file path=ppt/slides/_rels/slide1201.xml.rels><?xml version="1.0" encoding="UTF-8" standalone="yes"?>
<Relationships xmlns="http://schemas.openxmlformats.org/package/2006/relationships"><Relationship Id="rId2" Type="http://schemas.openxmlformats.org/officeDocument/2006/relationships/image" Target="../media/image1153.png"/><Relationship Id="rId1" Type="http://schemas.openxmlformats.org/officeDocument/2006/relationships/slideLayout" Target="../slideLayouts/slideLayout7.xml"/></Relationships>
</file>

<file path=ppt/slides/_rels/slide1202.xml.rels><?xml version="1.0" encoding="UTF-8" standalone="yes"?>
<Relationships xmlns="http://schemas.openxmlformats.org/package/2006/relationships"><Relationship Id="rId2" Type="http://schemas.openxmlformats.org/officeDocument/2006/relationships/image" Target="../media/image1154.png"/><Relationship Id="rId1" Type="http://schemas.openxmlformats.org/officeDocument/2006/relationships/slideLayout" Target="../slideLayouts/slideLayout7.xml"/></Relationships>
</file>

<file path=ppt/slides/_rels/slide1203.xml.rels><?xml version="1.0" encoding="UTF-8" standalone="yes"?>
<Relationships xmlns="http://schemas.openxmlformats.org/package/2006/relationships"><Relationship Id="rId2" Type="http://schemas.openxmlformats.org/officeDocument/2006/relationships/image" Target="../media/image1155.png"/><Relationship Id="rId1" Type="http://schemas.openxmlformats.org/officeDocument/2006/relationships/slideLayout" Target="../slideLayouts/slideLayout7.xml"/></Relationships>
</file>

<file path=ppt/slides/_rels/slide1204.xml.rels><?xml version="1.0" encoding="UTF-8" standalone="yes"?>
<Relationships xmlns="http://schemas.openxmlformats.org/package/2006/relationships"><Relationship Id="rId2" Type="http://schemas.openxmlformats.org/officeDocument/2006/relationships/image" Target="../media/image1156.png"/><Relationship Id="rId1" Type="http://schemas.openxmlformats.org/officeDocument/2006/relationships/slideLayout" Target="../slideLayouts/slideLayout7.xml"/></Relationships>
</file>

<file path=ppt/slides/_rels/slide1205.xml.rels><?xml version="1.0" encoding="UTF-8" standalone="yes"?>
<Relationships xmlns="http://schemas.openxmlformats.org/package/2006/relationships"><Relationship Id="rId2" Type="http://schemas.openxmlformats.org/officeDocument/2006/relationships/image" Target="../media/image1157.png"/><Relationship Id="rId1" Type="http://schemas.openxmlformats.org/officeDocument/2006/relationships/slideLayout" Target="../slideLayouts/slideLayout7.xml"/></Relationships>
</file>

<file path=ppt/slides/_rels/slide1206.xml.rels><?xml version="1.0" encoding="UTF-8" standalone="yes"?>
<Relationships xmlns="http://schemas.openxmlformats.org/package/2006/relationships"><Relationship Id="rId2" Type="http://schemas.openxmlformats.org/officeDocument/2006/relationships/image" Target="../media/image1158.png"/><Relationship Id="rId1" Type="http://schemas.openxmlformats.org/officeDocument/2006/relationships/slideLayout" Target="../slideLayouts/slideLayout7.xml"/></Relationships>
</file>

<file path=ppt/slides/_rels/slide1207.xml.rels><?xml version="1.0" encoding="UTF-8" standalone="yes"?>
<Relationships xmlns="http://schemas.openxmlformats.org/package/2006/relationships"><Relationship Id="rId2" Type="http://schemas.openxmlformats.org/officeDocument/2006/relationships/image" Target="../media/image1159.png"/><Relationship Id="rId1" Type="http://schemas.openxmlformats.org/officeDocument/2006/relationships/slideLayout" Target="../slideLayouts/slideLayout7.xml"/></Relationships>
</file>

<file path=ppt/slides/_rels/slide1208.xml.rels><?xml version="1.0" encoding="UTF-8" standalone="yes"?>
<Relationships xmlns="http://schemas.openxmlformats.org/package/2006/relationships"><Relationship Id="rId2" Type="http://schemas.openxmlformats.org/officeDocument/2006/relationships/image" Target="../media/image1160.png"/><Relationship Id="rId1" Type="http://schemas.openxmlformats.org/officeDocument/2006/relationships/slideLayout" Target="../slideLayouts/slideLayout7.xml"/></Relationships>
</file>

<file path=ppt/slides/_rels/slide1209.xml.rels><?xml version="1.0" encoding="UTF-8" standalone="yes"?>
<Relationships xmlns="http://schemas.openxmlformats.org/package/2006/relationships"><Relationship Id="rId2" Type="http://schemas.openxmlformats.org/officeDocument/2006/relationships/image" Target="../media/image1161.png"/><Relationship Id="rId1" Type="http://schemas.openxmlformats.org/officeDocument/2006/relationships/slideLayout" Target="../slideLayouts/slideLayout7.xml"/></Relationships>
</file>

<file path=ppt/slides/_rels/slide1210.xml.rels><?xml version="1.0" encoding="UTF-8" standalone="yes"?>
<Relationships xmlns="http://schemas.openxmlformats.org/package/2006/relationships"><Relationship Id="rId2" Type="http://schemas.openxmlformats.org/officeDocument/2006/relationships/image" Target="../media/image1162.png"/><Relationship Id="rId1" Type="http://schemas.openxmlformats.org/officeDocument/2006/relationships/slideLayout" Target="../slideLayouts/slideLayout7.xml"/></Relationships>
</file>

<file path=ppt/slides/_rels/slide1211.xml.rels><?xml version="1.0" encoding="UTF-8" standalone="yes"?>
<Relationships xmlns="http://schemas.openxmlformats.org/package/2006/relationships"><Relationship Id="rId2" Type="http://schemas.openxmlformats.org/officeDocument/2006/relationships/image" Target="../media/image1163.png"/><Relationship Id="rId1" Type="http://schemas.openxmlformats.org/officeDocument/2006/relationships/slideLayout" Target="../slideLayouts/slideLayout7.xml"/></Relationships>
</file>

<file path=ppt/slides/_rels/slide1212.xml.rels><?xml version="1.0" encoding="UTF-8" standalone="yes"?>
<Relationships xmlns="http://schemas.openxmlformats.org/package/2006/relationships"><Relationship Id="rId2" Type="http://schemas.openxmlformats.org/officeDocument/2006/relationships/image" Target="../media/image1164.png"/><Relationship Id="rId1" Type="http://schemas.openxmlformats.org/officeDocument/2006/relationships/slideLayout" Target="../slideLayouts/slideLayout7.xml"/></Relationships>
</file>

<file path=ppt/slides/_rels/slide1213.xml.rels><?xml version="1.0" encoding="UTF-8" standalone="yes"?>
<Relationships xmlns="http://schemas.openxmlformats.org/package/2006/relationships"><Relationship Id="rId2" Type="http://schemas.openxmlformats.org/officeDocument/2006/relationships/image" Target="../media/image1165.png"/><Relationship Id="rId1" Type="http://schemas.openxmlformats.org/officeDocument/2006/relationships/slideLayout" Target="../slideLayouts/slideLayout7.xml"/></Relationships>
</file>

<file path=ppt/slides/_rels/slide1214.xml.rels><?xml version="1.0" encoding="UTF-8" standalone="yes"?>
<Relationships xmlns="http://schemas.openxmlformats.org/package/2006/relationships"><Relationship Id="rId2" Type="http://schemas.openxmlformats.org/officeDocument/2006/relationships/image" Target="../media/image1166.png"/><Relationship Id="rId1" Type="http://schemas.openxmlformats.org/officeDocument/2006/relationships/slideLayout" Target="../slideLayouts/slideLayout7.xml"/></Relationships>
</file>

<file path=ppt/slides/_rels/slide1215.xml.rels><?xml version="1.0" encoding="UTF-8" standalone="yes"?>
<Relationships xmlns="http://schemas.openxmlformats.org/package/2006/relationships"><Relationship Id="rId2" Type="http://schemas.openxmlformats.org/officeDocument/2006/relationships/image" Target="../media/image1167.png"/><Relationship Id="rId1" Type="http://schemas.openxmlformats.org/officeDocument/2006/relationships/slideLayout" Target="../slideLayouts/slideLayout7.xml"/></Relationships>
</file>

<file path=ppt/slides/_rels/slide1216.xml.rels><?xml version="1.0" encoding="UTF-8" standalone="yes"?>
<Relationships xmlns="http://schemas.openxmlformats.org/package/2006/relationships"><Relationship Id="rId2" Type="http://schemas.openxmlformats.org/officeDocument/2006/relationships/image" Target="../media/image1168.png"/><Relationship Id="rId1" Type="http://schemas.openxmlformats.org/officeDocument/2006/relationships/slideLayout" Target="../slideLayouts/slideLayout7.xml"/></Relationships>
</file>

<file path=ppt/slides/_rels/slide1217.xml.rels><?xml version="1.0" encoding="UTF-8" standalone="yes"?>
<Relationships xmlns="http://schemas.openxmlformats.org/package/2006/relationships"><Relationship Id="rId2" Type="http://schemas.openxmlformats.org/officeDocument/2006/relationships/image" Target="../media/image1169.png"/><Relationship Id="rId1" Type="http://schemas.openxmlformats.org/officeDocument/2006/relationships/slideLayout" Target="../slideLayouts/slideLayout7.xml"/></Relationships>
</file>

<file path=ppt/slides/_rels/slide1218.xml.rels><?xml version="1.0" encoding="UTF-8" standalone="yes"?>
<Relationships xmlns="http://schemas.openxmlformats.org/package/2006/relationships"><Relationship Id="rId2" Type="http://schemas.openxmlformats.org/officeDocument/2006/relationships/image" Target="../media/image1170.png"/><Relationship Id="rId1" Type="http://schemas.openxmlformats.org/officeDocument/2006/relationships/slideLayout" Target="../slideLayouts/slideLayout7.xml"/></Relationships>
</file>

<file path=ppt/slides/_rels/slide1219.xml.rels><?xml version="1.0" encoding="UTF-8" standalone="yes"?>
<Relationships xmlns="http://schemas.openxmlformats.org/package/2006/relationships"><Relationship Id="rId2" Type="http://schemas.openxmlformats.org/officeDocument/2006/relationships/image" Target="../media/image1171.png"/><Relationship Id="rId1" Type="http://schemas.openxmlformats.org/officeDocument/2006/relationships/slideLayout" Target="../slideLayouts/slideLayout7.xml"/></Relationships>
</file>

<file path=ppt/slides/_rels/slide1220.xml.rels><?xml version="1.0" encoding="UTF-8" standalone="yes"?>
<Relationships xmlns="http://schemas.openxmlformats.org/package/2006/relationships"><Relationship Id="rId2" Type="http://schemas.openxmlformats.org/officeDocument/2006/relationships/image" Target="../media/image1172.png"/><Relationship Id="rId1" Type="http://schemas.openxmlformats.org/officeDocument/2006/relationships/slideLayout" Target="../slideLayouts/slideLayout7.xml"/></Relationships>
</file>

<file path=ppt/slides/_rels/slide1221.xml.rels><?xml version="1.0" encoding="UTF-8" standalone="yes"?>
<Relationships xmlns="http://schemas.openxmlformats.org/package/2006/relationships"><Relationship Id="rId2" Type="http://schemas.openxmlformats.org/officeDocument/2006/relationships/image" Target="../media/image1173.png"/><Relationship Id="rId1" Type="http://schemas.openxmlformats.org/officeDocument/2006/relationships/slideLayout" Target="../slideLayouts/slideLayout7.xml"/></Relationships>
</file>

<file path=ppt/slides/_rels/slide1222.xml.rels><?xml version="1.0" encoding="UTF-8" standalone="yes"?>
<Relationships xmlns="http://schemas.openxmlformats.org/package/2006/relationships"><Relationship Id="rId2" Type="http://schemas.openxmlformats.org/officeDocument/2006/relationships/image" Target="../media/image1174.png"/><Relationship Id="rId1" Type="http://schemas.openxmlformats.org/officeDocument/2006/relationships/slideLayout" Target="../slideLayouts/slideLayout7.xml"/></Relationships>
</file>

<file path=ppt/slides/_rels/slide1223.xml.rels><?xml version="1.0" encoding="UTF-8" standalone="yes"?>
<Relationships xmlns="http://schemas.openxmlformats.org/package/2006/relationships"><Relationship Id="rId2" Type="http://schemas.openxmlformats.org/officeDocument/2006/relationships/image" Target="../media/image1175.png"/><Relationship Id="rId1" Type="http://schemas.openxmlformats.org/officeDocument/2006/relationships/slideLayout" Target="../slideLayouts/slideLayout7.xml"/></Relationships>
</file>

<file path=ppt/slides/_rels/slide1224.xml.rels><?xml version="1.0" encoding="UTF-8" standalone="yes"?>
<Relationships xmlns="http://schemas.openxmlformats.org/package/2006/relationships"><Relationship Id="rId2" Type="http://schemas.openxmlformats.org/officeDocument/2006/relationships/image" Target="../media/image1176.png"/><Relationship Id="rId1" Type="http://schemas.openxmlformats.org/officeDocument/2006/relationships/slideLayout" Target="../slideLayouts/slideLayout7.xml"/></Relationships>
</file>

<file path=ppt/slides/_rels/slide1225.xml.rels><?xml version="1.0" encoding="UTF-8" standalone="yes"?>
<Relationships xmlns="http://schemas.openxmlformats.org/package/2006/relationships"><Relationship Id="rId2" Type="http://schemas.openxmlformats.org/officeDocument/2006/relationships/image" Target="../media/image1177.png"/><Relationship Id="rId1" Type="http://schemas.openxmlformats.org/officeDocument/2006/relationships/slideLayout" Target="../slideLayouts/slideLayout7.xml"/></Relationships>
</file>

<file path=ppt/slides/_rels/slide1226.xml.rels><?xml version="1.0" encoding="UTF-8" standalone="yes"?>
<Relationships xmlns="http://schemas.openxmlformats.org/package/2006/relationships"><Relationship Id="rId2" Type="http://schemas.openxmlformats.org/officeDocument/2006/relationships/image" Target="../media/image1178.png"/><Relationship Id="rId1" Type="http://schemas.openxmlformats.org/officeDocument/2006/relationships/slideLayout" Target="../slideLayouts/slideLayout7.xml"/></Relationships>
</file>

<file path=ppt/slides/_rels/slide1227.xml.rels><?xml version="1.0" encoding="UTF-8" standalone="yes"?>
<Relationships xmlns="http://schemas.openxmlformats.org/package/2006/relationships"><Relationship Id="rId2" Type="http://schemas.openxmlformats.org/officeDocument/2006/relationships/image" Target="../media/image1179.png"/><Relationship Id="rId1" Type="http://schemas.openxmlformats.org/officeDocument/2006/relationships/slideLayout" Target="../slideLayouts/slideLayout7.xml"/></Relationships>
</file>

<file path=ppt/slides/_rels/slide1228.xml.rels><?xml version="1.0" encoding="UTF-8" standalone="yes"?>
<Relationships xmlns="http://schemas.openxmlformats.org/package/2006/relationships"><Relationship Id="rId2" Type="http://schemas.openxmlformats.org/officeDocument/2006/relationships/image" Target="../media/image1180.png"/><Relationship Id="rId1" Type="http://schemas.openxmlformats.org/officeDocument/2006/relationships/slideLayout" Target="../slideLayouts/slideLayout7.xml"/></Relationships>
</file>

<file path=ppt/slides/_rels/slide1229.xml.rels><?xml version="1.0" encoding="UTF-8" standalone="yes"?>
<Relationships xmlns="http://schemas.openxmlformats.org/package/2006/relationships"><Relationship Id="rId2" Type="http://schemas.openxmlformats.org/officeDocument/2006/relationships/image" Target="../media/image1181.png"/><Relationship Id="rId1" Type="http://schemas.openxmlformats.org/officeDocument/2006/relationships/slideLayout" Target="../slideLayouts/slideLayout7.xml"/></Relationships>
</file>

<file path=ppt/slides/_rels/slide1230.xml.rels><?xml version="1.0" encoding="UTF-8" standalone="yes"?>
<Relationships xmlns="http://schemas.openxmlformats.org/package/2006/relationships"><Relationship Id="rId2" Type="http://schemas.openxmlformats.org/officeDocument/2006/relationships/image" Target="../media/image1182.png"/><Relationship Id="rId1" Type="http://schemas.openxmlformats.org/officeDocument/2006/relationships/slideLayout" Target="../slideLayouts/slideLayout7.xml"/></Relationships>
</file>

<file path=ppt/slides/_rels/slide1231.xml.rels><?xml version="1.0" encoding="UTF-8" standalone="yes"?>
<Relationships xmlns="http://schemas.openxmlformats.org/package/2006/relationships"><Relationship Id="rId2" Type="http://schemas.openxmlformats.org/officeDocument/2006/relationships/image" Target="../media/image1183.png"/><Relationship Id="rId1" Type="http://schemas.openxmlformats.org/officeDocument/2006/relationships/slideLayout" Target="../slideLayouts/slideLayout7.xml"/></Relationships>
</file>

<file path=ppt/slides/_rels/slide1232.xml.rels><?xml version="1.0" encoding="UTF-8" standalone="yes"?>
<Relationships xmlns="http://schemas.openxmlformats.org/package/2006/relationships"><Relationship Id="rId2" Type="http://schemas.openxmlformats.org/officeDocument/2006/relationships/image" Target="../media/image1184.png"/><Relationship Id="rId1" Type="http://schemas.openxmlformats.org/officeDocument/2006/relationships/slideLayout" Target="../slideLayouts/slideLayout7.xml"/></Relationships>
</file>

<file path=ppt/slides/_rels/slide1233.xml.rels><?xml version="1.0" encoding="UTF-8" standalone="yes"?>
<Relationships xmlns="http://schemas.openxmlformats.org/package/2006/relationships"><Relationship Id="rId2" Type="http://schemas.openxmlformats.org/officeDocument/2006/relationships/image" Target="../media/image1185.png"/><Relationship Id="rId1" Type="http://schemas.openxmlformats.org/officeDocument/2006/relationships/slideLayout" Target="../slideLayouts/slideLayout7.xml"/></Relationships>
</file>

<file path=ppt/slides/_rels/slide1234.xml.rels><?xml version="1.0" encoding="UTF-8" standalone="yes"?>
<Relationships xmlns="http://schemas.openxmlformats.org/package/2006/relationships"><Relationship Id="rId2" Type="http://schemas.openxmlformats.org/officeDocument/2006/relationships/image" Target="../media/image1186.png"/><Relationship Id="rId1" Type="http://schemas.openxmlformats.org/officeDocument/2006/relationships/slideLayout" Target="../slideLayouts/slideLayout7.xml"/></Relationships>
</file>

<file path=ppt/slides/_rels/slide1235.xml.rels><?xml version="1.0" encoding="UTF-8" standalone="yes"?>
<Relationships xmlns="http://schemas.openxmlformats.org/package/2006/relationships"><Relationship Id="rId2" Type="http://schemas.openxmlformats.org/officeDocument/2006/relationships/image" Target="../media/image1187.png"/><Relationship Id="rId1" Type="http://schemas.openxmlformats.org/officeDocument/2006/relationships/slideLayout" Target="../slideLayouts/slideLayout7.xml"/></Relationships>
</file>

<file path=ppt/slides/_rels/slide1236.xml.rels><?xml version="1.0" encoding="UTF-8" standalone="yes"?>
<Relationships xmlns="http://schemas.openxmlformats.org/package/2006/relationships"><Relationship Id="rId2" Type="http://schemas.openxmlformats.org/officeDocument/2006/relationships/image" Target="../media/image1188.png"/><Relationship Id="rId1" Type="http://schemas.openxmlformats.org/officeDocument/2006/relationships/slideLayout" Target="../slideLayouts/slideLayout7.xml"/></Relationships>
</file>

<file path=ppt/slides/_rels/slide1237.xml.rels><?xml version="1.0" encoding="UTF-8" standalone="yes"?>
<Relationships xmlns="http://schemas.openxmlformats.org/package/2006/relationships"><Relationship Id="rId2" Type="http://schemas.openxmlformats.org/officeDocument/2006/relationships/image" Target="../media/image1189.png"/><Relationship Id="rId1" Type="http://schemas.openxmlformats.org/officeDocument/2006/relationships/slideLayout" Target="../slideLayouts/slideLayout7.xml"/></Relationships>
</file>

<file path=ppt/slides/_rels/slide1238.xml.rels><?xml version="1.0" encoding="UTF-8" standalone="yes"?>
<Relationships xmlns="http://schemas.openxmlformats.org/package/2006/relationships"><Relationship Id="rId2" Type="http://schemas.openxmlformats.org/officeDocument/2006/relationships/image" Target="../media/image1190.png"/><Relationship Id="rId1" Type="http://schemas.openxmlformats.org/officeDocument/2006/relationships/slideLayout" Target="../slideLayouts/slideLayout7.xml"/></Relationships>
</file>

<file path=ppt/slides/_rels/slide1239.xml.rels><?xml version="1.0" encoding="UTF-8" standalone="yes"?>
<Relationships xmlns="http://schemas.openxmlformats.org/package/2006/relationships"><Relationship Id="rId2" Type="http://schemas.openxmlformats.org/officeDocument/2006/relationships/image" Target="../media/image1191.png"/><Relationship Id="rId1" Type="http://schemas.openxmlformats.org/officeDocument/2006/relationships/slideLayout" Target="../slideLayouts/slideLayout7.xml"/></Relationships>
</file>

<file path=ppt/slides/_rels/slide1240.xml.rels><?xml version="1.0" encoding="UTF-8" standalone="yes"?>
<Relationships xmlns="http://schemas.openxmlformats.org/package/2006/relationships"><Relationship Id="rId2" Type="http://schemas.openxmlformats.org/officeDocument/2006/relationships/image" Target="../media/image1192.png"/><Relationship Id="rId1" Type="http://schemas.openxmlformats.org/officeDocument/2006/relationships/slideLayout" Target="../slideLayouts/slideLayout7.xml"/></Relationships>
</file>

<file path=ppt/slides/_rels/slide1241.xml.rels><?xml version="1.0" encoding="UTF-8" standalone="yes"?>
<Relationships xmlns="http://schemas.openxmlformats.org/package/2006/relationships"><Relationship Id="rId2" Type="http://schemas.openxmlformats.org/officeDocument/2006/relationships/image" Target="../media/image1193.png"/><Relationship Id="rId1" Type="http://schemas.openxmlformats.org/officeDocument/2006/relationships/slideLayout" Target="../slideLayouts/slideLayout7.xml"/></Relationships>
</file>

<file path=ppt/slides/_rels/slide1242.xml.rels><?xml version="1.0" encoding="UTF-8" standalone="yes"?>
<Relationships xmlns="http://schemas.openxmlformats.org/package/2006/relationships"><Relationship Id="rId2" Type="http://schemas.openxmlformats.org/officeDocument/2006/relationships/image" Target="../media/image1194.png"/><Relationship Id="rId1" Type="http://schemas.openxmlformats.org/officeDocument/2006/relationships/slideLayout" Target="../slideLayouts/slideLayout7.xml"/></Relationships>
</file>

<file path=ppt/slides/_rels/slide1243.xml.rels><?xml version="1.0" encoding="UTF-8" standalone="yes"?>
<Relationships xmlns="http://schemas.openxmlformats.org/package/2006/relationships"><Relationship Id="rId2" Type="http://schemas.openxmlformats.org/officeDocument/2006/relationships/image" Target="../media/image1195.png"/><Relationship Id="rId1" Type="http://schemas.openxmlformats.org/officeDocument/2006/relationships/slideLayout" Target="../slideLayouts/slideLayout7.xml"/></Relationships>
</file>

<file path=ppt/slides/_rels/slide1244.xml.rels><?xml version="1.0" encoding="UTF-8" standalone="yes"?>
<Relationships xmlns="http://schemas.openxmlformats.org/package/2006/relationships"><Relationship Id="rId2" Type="http://schemas.openxmlformats.org/officeDocument/2006/relationships/image" Target="../media/image1196.png"/><Relationship Id="rId1" Type="http://schemas.openxmlformats.org/officeDocument/2006/relationships/slideLayout" Target="../slideLayouts/slideLayout7.xml"/></Relationships>
</file>

<file path=ppt/slides/_rels/slide1245.xml.rels><?xml version="1.0" encoding="UTF-8" standalone="yes"?>
<Relationships xmlns="http://schemas.openxmlformats.org/package/2006/relationships"><Relationship Id="rId2" Type="http://schemas.openxmlformats.org/officeDocument/2006/relationships/image" Target="../media/image1197.png"/><Relationship Id="rId1" Type="http://schemas.openxmlformats.org/officeDocument/2006/relationships/slideLayout" Target="../slideLayouts/slideLayout7.xml"/></Relationships>
</file>

<file path=ppt/slides/_rels/slide1246.xml.rels><?xml version="1.0" encoding="UTF-8" standalone="yes"?>
<Relationships xmlns="http://schemas.openxmlformats.org/package/2006/relationships"><Relationship Id="rId2" Type="http://schemas.openxmlformats.org/officeDocument/2006/relationships/image" Target="../media/image1198.png"/><Relationship Id="rId1" Type="http://schemas.openxmlformats.org/officeDocument/2006/relationships/slideLayout" Target="../slideLayouts/slideLayout7.xml"/></Relationships>
</file>

<file path=ppt/slides/_rels/slide1247.xml.rels><?xml version="1.0" encoding="UTF-8" standalone="yes"?>
<Relationships xmlns="http://schemas.openxmlformats.org/package/2006/relationships"><Relationship Id="rId2" Type="http://schemas.openxmlformats.org/officeDocument/2006/relationships/image" Target="../media/image1199.png"/><Relationship Id="rId1" Type="http://schemas.openxmlformats.org/officeDocument/2006/relationships/slideLayout" Target="../slideLayouts/slideLayout7.xml"/></Relationships>
</file>

<file path=ppt/slides/_rels/slide1248.xml.rels><?xml version="1.0" encoding="UTF-8" standalone="yes"?>
<Relationships xmlns="http://schemas.openxmlformats.org/package/2006/relationships"><Relationship Id="rId2" Type="http://schemas.openxmlformats.org/officeDocument/2006/relationships/image" Target="../media/image1200.png"/><Relationship Id="rId1" Type="http://schemas.openxmlformats.org/officeDocument/2006/relationships/slideLayout" Target="../slideLayouts/slideLayout7.xml"/></Relationships>
</file>

<file path=ppt/slides/_rels/slide1249.xml.rels><?xml version="1.0" encoding="UTF-8" standalone="yes"?>
<Relationships xmlns="http://schemas.openxmlformats.org/package/2006/relationships"><Relationship Id="rId2" Type="http://schemas.openxmlformats.org/officeDocument/2006/relationships/image" Target="../media/image1201.png"/><Relationship Id="rId1" Type="http://schemas.openxmlformats.org/officeDocument/2006/relationships/slideLayout" Target="../slideLayouts/slideLayout7.xml"/></Relationships>
</file>

<file path=ppt/slides/_rels/slide1250.xml.rels><?xml version="1.0" encoding="UTF-8" standalone="yes"?>
<Relationships xmlns="http://schemas.openxmlformats.org/package/2006/relationships"><Relationship Id="rId2" Type="http://schemas.openxmlformats.org/officeDocument/2006/relationships/image" Target="../media/image1202.png"/><Relationship Id="rId1" Type="http://schemas.openxmlformats.org/officeDocument/2006/relationships/slideLayout" Target="../slideLayouts/slideLayout7.xml"/></Relationships>
</file>

<file path=ppt/slides/_rels/slide1251.xml.rels><?xml version="1.0" encoding="UTF-8" standalone="yes"?>
<Relationships xmlns="http://schemas.openxmlformats.org/package/2006/relationships"><Relationship Id="rId2" Type="http://schemas.openxmlformats.org/officeDocument/2006/relationships/image" Target="../media/image1203.png"/><Relationship Id="rId1" Type="http://schemas.openxmlformats.org/officeDocument/2006/relationships/slideLayout" Target="../slideLayouts/slideLayout7.xml"/></Relationships>
</file>

<file path=ppt/slides/_rels/slide1252.xml.rels><?xml version="1.0" encoding="UTF-8" standalone="yes"?>
<Relationships xmlns="http://schemas.openxmlformats.org/package/2006/relationships"><Relationship Id="rId2" Type="http://schemas.openxmlformats.org/officeDocument/2006/relationships/image" Target="../media/image1204.png"/><Relationship Id="rId1" Type="http://schemas.openxmlformats.org/officeDocument/2006/relationships/slideLayout" Target="../slideLayouts/slideLayout7.xml"/></Relationships>
</file>

<file path=ppt/slides/_rels/slide1253.xml.rels><?xml version="1.0" encoding="UTF-8" standalone="yes"?>
<Relationships xmlns="http://schemas.openxmlformats.org/package/2006/relationships"><Relationship Id="rId2" Type="http://schemas.openxmlformats.org/officeDocument/2006/relationships/image" Target="../media/image1205.png"/><Relationship Id="rId1" Type="http://schemas.openxmlformats.org/officeDocument/2006/relationships/slideLayout" Target="../slideLayouts/slideLayout7.xml"/></Relationships>
</file>

<file path=ppt/slides/_rels/slide1254.xml.rels><?xml version="1.0" encoding="UTF-8" standalone="yes"?>
<Relationships xmlns="http://schemas.openxmlformats.org/package/2006/relationships"><Relationship Id="rId2" Type="http://schemas.openxmlformats.org/officeDocument/2006/relationships/image" Target="../media/image1206.png"/><Relationship Id="rId1" Type="http://schemas.openxmlformats.org/officeDocument/2006/relationships/slideLayout" Target="../slideLayouts/slideLayout7.xml"/></Relationships>
</file>

<file path=ppt/slides/_rels/slide1255.xml.rels><?xml version="1.0" encoding="UTF-8" standalone="yes"?>
<Relationships xmlns="http://schemas.openxmlformats.org/package/2006/relationships"><Relationship Id="rId2" Type="http://schemas.openxmlformats.org/officeDocument/2006/relationships/image" Target="../media/image1207.png"/><Relationship Id="rId1" Type="http://schemas.openxmlformats.org/officeDocument/2006/relationships/slideLayout" Target="../slideLayouts/slideLayout7.xml"/></Relationships>
</file>

<file path=ppt/slides/_rels/slide1256.xml.rels><?xml version="1.0" encoding="UTF-8" standalone="yes"?>
<Relationships xmlns="http://schemas.openxmlformats.org/package/2006/relationships"><Relationship Id="rId2" Type="http://schemas.openxmlformats.org/officeDocument/2006/relationships/image" Target="../media/image1208.png"/><Relationship Id="rId1" Type="http://schemas.openxmlformats.org/officeDocument/2006/relationships/slideLayout" Target="../slideLayouts/slideLayout7.xml"/></Relationships>
</file>

<file path=ppt/slides/_rels/slide1257.xml.rels><?xml version="1.0" encoding="UTF-8" standalone="yes"?>
<Relationships xmlns="http://schemas.openxmlformats.org/package/2006/relationships"><Relationship Id="rId2" Type="http://schemas.openxmlformats.org/officeDocument/2006/relationships/image" Target="../media/image1209.png"/><Relationship Id="rId1" Type="http://schemas.openxmlformats.org/officeDocument/2006/relationships/slideLayout" Target="../slideLayouts/slideLayout7.xml"/></Relationships>
</file>

<file path=ppt/slides/_rels/slide1258.xml.rels><?xml version="1.0" encoding="UTF-8" standalone="yes"?>
<Relationships xmlns="http://schemas.openxmlformats.org/package/2006/relationships"><Relationship Id="rId2" Type="http://schemas.openxmlformats.org/officeDocument/2006/relationships/image" Target="../media/image1210.png"/><Relationship Id="rId1" Type="http://schemas.openxmlformats.org/officeDocument/2006/relationships/slideLayout" Target="../slideLayouts/slideLayout7.xml"/></Relationships>
</file>

<file path=ppt/slides/_rels/slide1259.xml.rels><?xml version="1.0" encoding="UTF-8" standalone="yes"?>
<Relationships xmlns="http://schemas.openxmlformats.org/package/2006/relationships"><Relationship Id="rId2" Type="http://schemas.openxmlformats.org/officeDocument/2006/relationships/image" Target="../media/image1211.png"/><Relationship Id="rId1" Type="http://schemas.openxmlformats.org/officeDocument/2006/relationships/slideLayout" Target="../slideLayouts/slideLayout7.xml"/></Relationships>
</file>

<file path=ppt/slides/_rels/slide1260.xml.rels><?xml version="1.0" encoding="UTF-8" standalone="yes"?>
<Relationships xmlns="http://schemas.openxmlformats.org/package/2006/relationships"><Relationship Id="rId2" Type="http://schemas.openxmlformats.org/officeDocument/2006/relationships/image" Target="../media/image1212.png"/><Relationship Id="rId1" Type="http://schemas.openxmlformats.org/officeDocument/2006/relationships/slideLayout" Target="../slideLayouts/slideLayout7.xml"/></Relationships>
</file>

<file path=ppt/slides/_rels/slide1261.xml.rels><?xml version="1.0" encoding="UTF-8" standalone="yes"?>
<Relationships xmlns="http://schemas.openxmlformats.org/package/2006/relationships"><Relationship Id="rId2" Type="http://schemas.openxmlformats.org/officeDocument/2006/relationships/image" Target="../media/image1213.png"/><Relationship Id="rId1" Type="http://schemas.openxmlformats.org/officeDocument/2006/relationships/slideLayout" Target="../slideLayouts/slideLayout7.xml"/></Relationships>
</file>

<file path=ppt/slides/_rels/slide1262.xml.rels><?xml version="1.0" encoding="UTF-8" standalone="yes"?>
<Relationships xmlns="http://schemas.openxmlformats.org/package/2006/relationships"><Relationship Id="rId2" Type="http://schemas.openxmlformats.org/officeDocument/2006/relationships/image" Target="../media/image1214.png"/><Relationship Id="rId1" Type="http://schemas.openxmlformats.org/officeDocument/2006/relationships/slideLayout" Target="../slideLayouts/slideLayout7.xml"/></Relationships>
</file>

<file path=ppt/slides/_rels/slide1263.xml.rels><?xml version="1.0" encoding="UTF-8" standalone="yes"?>
<Relationships xmlns="http://schemas.openxmlformats.org/package/2006/relationships"><Relationship Id="rId2" Type="http://schemas.openxmlformats.org/officeDocument/2006/relationships/image" Target="../media/image1215.png"/><Relationship Id="rId1" Type="http://schemas.openxmlformats.org/officeDocument/2006/relationships/slideLayout" Target="../slideLayouts/slideLayout7.xml"/></Relationships>
</file>

<file path=ppt/slides/_rels/slide1264.xml.rels><?xml version="1.0" encoding="UTF-8" standalone="yes"?>
<Relationships xmlns="http://schemas.openxmlformats.org/package/2006/relationships"><Relationship Id="rId2" Type="http://schemas.openxmlformats.org/officeDocument/2006/relationships/image" Target="../media/image1216.png"/><Relationship Id="rId1" Type="http://schemas.openxmlformats.org/officeDocument/2006/relationships/slideLayout" Target="../slideLayouts/slideLayout7.xml"/></Relationships>
</file>

<file path=ppt/slides/_rels/slide1265.xml.rels><?xml version="1.0" encoding="UTF-8" standalone="yes"?>
<Relationships xmlns="http://schemas.openxmlformats.org/package/2006/relationships"><Relationship Id="rId2" Type="http://schemas.openxmlformats.org/officeDocument/2006/relationships/image" Target="../media/image1217.png"/><Relationship Id="rId1" Type="http://schemas.openxmlformats.org/officeDocument/2006/relationships/slideLayout" Target="../slideLayouts/slideLayout7.xml"/></Relationships>
</file>

<file path=ppt/slides/_rels/slide1266.xml.rels><?xml version="1.0" encoding="UTF-8" standalone="yes"?>
<Relationships xmlns="http://schemas.openxmlformats.org/package/2006/relationships"><Relationship Id="rId2" Type="http://schemas.openxmlformats.org/officeDocument/2006/relationships/image" Target="../media/image1218.png"/><Relationship Id="rId1" Type="http://schemas.openxmlformats.org/officeDocument/2006/relationships/slideLayout" Target="../slideLayouts/slideLayout7.xml"/></Relationships>
</file>

<file path=ppt/slides/_rels/slide1267.xml.rels><?xml version="1.0" encoding="UTF-8" standalone="yes"?>
<Relationships xmlns="http://schemas.openxmlformats.org/package/2006/relationships"><Relationship Id="rId2" Type="http://schemas.openxmlformats.org/officeDocument/2006/relationships/image" Target="../media/image1219.png"/><Relationship Id="rId1" Type="http://schemas.openxmlformats.org/officeDocument/2006/relationships/slideLayout" Target="../slideLayouts/slideLayout7.xml"/></Relationships>
</file>

<file path=ppt/slides/_rels/slide1268.xml.rels><?xml version="1.0" encoding="UTF-8" standalone="yes"?>
<Relationships xmlns="http://schemas.openxmlformats.org/package/2006/relationships"><Relationship Id="rId2" Type="http://schemas.openxmlformats.org/officeDocument/2006/relationships/image" Target="../media/image1220.png"/><Relationship Id="rId1" Type="http://schemas.openxmlformats.org/officeDocument/2006/relationships/slideLayout" Target="../slideLayouts/slideLayout7.xml"/></Relationships>
</file>

<file path=ppt/slides/_rels/slide1269.xml.rels><?xml version="1.0" encoding="UTF-8" standalone="yes"?>
<Relationships xmlns="http://schemas.openxmlformats.org/package/2006/relationships"><Relationship Id="rId2" Type="http://schemas.openxmlformats.org/officeDocument/2006/relationships/image" Target="../media/image1221.png"/><Relationship Id="rId1" Type="http://schemas.openxmlformats.org/officeDocument/2006/relationships/slideLayout" Target="../slideLayouts/slideLayout7.xml"/></Relationships>
</file>

<file path=ppt/slides/_rels/slide1270.xml.rels><?xml version="1.0" encoding="UTF-8" standalone="yes"?>
<Relationships xmlns="http://schemas.openxmlformats.org/package/2006/relationships"><Relationship Id="rId2" Type="http://schemas.openxmlformats.org/officeDocument/2006/relationships/image" Target="../media/image1222.png"/><Relationship Id="rId1" Type="http://schemas.openxmlformats.org/officeDocument/2006/relationships/slideLayout" Target="../slideLayouts/slideLayout7.xml"/></Relationships>
</file>

<file path=ppt/slides/_rels/slide1271.xml.rels><?xml version="1.0" encoding="UTF-8" standalone="yes"?>
<Relationships xmlns="http://schemas.openxmlformats.org/package/2006/relationships"><Relationship Id="rId2" Type="http://schemas.openxmlformats.org/officeDocument/2006/relationships/image" Target="../media/image1223.png"/><Relationship Id="rId1" Type="http://schemas.openxmlformats.org/officeDocument/2006/relationships/slideLayout" Target="../slideLayouts/slideLayout7.xml"/></Relationships>
</file>

<file path=ppt/slides/_rels/slide1272.xml.rels><?xml version="1.0" encoding="UTF-8" standalone="yes"?>
<Relationships xmlns="http://schemas.openxmlformats.org/package/2006/relationships"><Relationship Id="rId2" Type="http://schemas.openxmlformats.org/officeDocument/2006/relationships/image" Target="../media/image1224.png"/><Relationship Id="rId1" Type="http://schemas.openxmlformats.org/officeDocument/2006/relationships/slideLayout" Target="../slideLayouts/slideLayout7.xml"/></Relationships>
</file>

<file path=ppt/slides/_rels/slide12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74.xml.rels><?xml version="1.0" encoding="UTF-8" standalone="yes"?>
<Relationships xmlns="http://schemas.openxmlformats.org/package/2006/relationships"><Relationship Id="rId2" Type="http://schemas.openxmlformats.org/officeDocument/2006/relationships/image" Target="../media/image1225.png"/><Relationship Id="rId1" Type="http://schemas.openxmlformats.org/officeDocument/2006/relationships/slideLayout" Target="../slideLayouts/slideLayout7.xml"/></Relationships>
</file>

<file path=ppt/slides/_rels/slide1275.xml.rels><?xml version="1.0" encoding="UTF-8" standalone="yes"?>
<Relationships xmlns="http://schemas.openxmlformats.org/package/2006/relationships"><Relationship Id="rId2" Type="http://schemas.openxmlformats.org/officeDocument/2006/relationships/image" Target="../media/image1226.png"/><Relationship Id="rId1" Type="http://schemas.openxmlformats.org/officeDocument/2006/relationships/slideLayout" Target="../slideLayouts/slideLayout7.xml"/></Relationships>
</file>

<file path=ppt/slides/_rels/slide1276.xml.rels><?xml version="1.0" encoding="UTF-8" standalone="yes"?>
<Relationships xmlns="http://schemas.openxmlformats.org/package/2006/relationships"><Relationship Id="rId2" Type="http://schemas.openxmlformats.org/officeDocument/2006/relationships/image" Target="../media/image1227.png"/><Relationship Id="rId1" Type="http://schemas.openxmlformats.org/officeDocument/2006/relationships/slideLayout" Target="../slideLayouts/slideLayout7.xml"/></Relationships>
</file>

<file path=ppt/slides/_rels/slide1277.xml.rels><?xml version="1.0" encoding="UTF-8" standalone="yes"?>
<Relationships xmlns="http://schemas.openxmlformats.org/package/2006/relationships"><Relationship Id="rId2" Type="http://schemas.openxmlformats.org/officeDocument/2006/relationships/image" Target="../media/image1228.png"/><Relationship Id="rId1" Type="http://schemas.openxmlformats.org/officeDocument/2006/relationships/slideLayout" Target="../slideLayouts/slideLayout7.xml"/></Relationships>
</file>

<file path=ppt/slides/_rels/slide1278.xml.rels><?xml version="1.0" encoding="UTF-8" standalone="yes"?>
<Relationships xmlns="http://schemas.openxmlformats.org/package/2006/relationships"><Relationship Id="rId2" Type="http://schemas.openxmlformats.org/officeDocument/2006/relationships/image" Target="../media/image1229.png"/><Relationship Id="rId1" Type="http://schemas.openxmlformats.org/officeDocument/2006/relationships/slideLayout" Target="../slideLayouts/slideLayout7.xml"/></Relationships>
</file>

<file path=ppt/slides/_rels/slide1279.xml.rels><?xml version="1.0" encoding="UTF-8" standalone="yes"?>
<Relationships xmlns="http://schemas.openxmlformats.org/package/2006/relationships"><Relationship Id="rId2" Type="http://schemas.openxmlformats.org/officeDocument/2006/relationships/image" Target="../media/image1230.png"/><Relationship Id="rId1" Type="http://schemas.openxmlformats.org/officeDocument/2006/relationships/slideLayout" Target="../slideLayouts/slideLayout7.xml"/></Relationships>
</file>

<file path=ppt/slides/_rels/slide1280.xml.rels><?xml version="1.0" encoding="UTF-8" standalone="yes"?>
<Relationships xmlns="http://schemas.openxmlformats.org/package/2006/relationships"><Relationship Id="rId2" Type="http://schemas.openxmlformats.org/officeDocument/2006/relationships/image" Target="../media/image1231.png"/><Relationship Id="rId1" Type="http://schemas.openxmlformats.org/officeDocument/2006/relationships/slideLayout" Target="../slideLayouts/slideLayout7.xml"/></Relationships>
</file>

<file path=ppt/slides/_rels/slide1281.xml.rels><?xml version="1.0" encoding="UTF-8" standalone="yes"?>
<Relationships xmlns="http://schemas.openxmlformats.org/package/2006/relationships"><Relationship Id="rId2" Type="http://schemas.openxmlformats.org/officeDocument/2006/relationships/image" Target="../media/image1232.png"/><Relationship Id="rId1" Type="http://schemas.openxmlformats.org/officeDocument/2006/relationships/slideLayout" Target="../slideLayouts/slideLayout7.xml"/></Relationships>
</file>

<file path=ppt/slides/_rels/slide1282.xml.rels><?xml version="1.0" encoding="UTF-8" standalone="yes"?>
<Relationships xmlns="http://schemas.openxmlformats.org/package/2006/relationships"><Relationship Id="rId2" Type="http://schemas.openxmlformats.org/officeDocument/2006/relationships/image" Target="../media/image1233.png"/><Relationship Id="rId1" Type="http://schemas.openxmlformats.org/officeDocument/2006/relationships/slideLayout" Target="../slideLayouts/slideLayout7.xml"/></Relationships>
</file>

<file path=ppt/slides/_rels/slide1283.xml.rels><?xml version="1.0" encoding="UTF-8" standalone="yes"?>
<Relationships xmlns="http://schemas.openxmlformats.org/package/2006/relationships"><Relationship Id="rId2" Type="http://schemas.openxmlformats.org/officeDocument/2006/relationships/image" Target="../media/image1234.png"/><Relationship Id="rId1" Type="http://schemas.openxmlformats.org/officeDocument/2006/relationships/slideLayout" Target="../slideLayouts/slideLayout7.xml"/></Relationships>
</file>

<file path=ppt/slides/_rels/slide1284.xml.rels><?xml version="1.0" encoding="UTF-8" standalone="yes"?>
<Relationships xmlns="http://schemas.openxmlformats.org/package/2006/relationships"><Relationship Id="rId2" Type="http://schemas.openxmlformats.org/officeDocument/2006/relationships/image" Target="../media/image1235.png"/><Relationship Id="rId1" Type="http://schemas.openxmlformats.org/officeDocument/2006/relationships/slideLayout" Target="../slideLayouts/slideLayout7.xml"/></Relationships>
</file>

<file path=ppt/slides/_rels/slide1285.xml.rels><?xml version="1.0" encoding="UTF-8" standalone="yes"?>
<Relationships xmlns="http://schemas.openxmlformats.org/package/2006/relationships"><Relationship Id="rId2" Type="http://schemas.openxmlformats.org/officeDocument/2006/relationships/image" Target="../media/image1236.png"/><Relationship Id="rId1" Type="http://schemas.openxmlformats.org/officeDocument/2006/relationships/slideLayout" Target="../slideLayouts/slideLayout7.xml"/></Relationships>
</file>

<file path=ppt/slides/_rels/slide1286.xml.rels><?xml version="1.0" encoding="UTF-8" standalone="yes"?>
<Relationships xmlns="http://schemas.openxmlformats.org/package/2006/relationships"><Relationship Id="rId2" Type="http://schemas.openxmlformats.org/officeDocument/2006/relationships/image" Target="../media/image1237.png"/><Relationship Id="rId1" Type="http://schemas.openxmlformats.org/officeDocument/2006/relationships/slideLayout" Target="../slideLayouts/slideLayout7.xml"/></Relationships>
</file>

<file path=ppt/slides/_rels/slide1287.xml.rels><?xml version="1.0" encoding="UTF-8" standalone="yes"?>
<Relationships xmlns="http://schemas.openxmlformats.org/package/2006/relationships"><Relationship Id="rId2" Type="http://schemas.openxmlformats.org/officeDocument/2006/relationships/image" Target="../media/image1238.png"/><Relationship Id="rId1" Type="http://schemas.openxmlformats.org/officeDocument/2006/relationships/slideLayout" Target="../slideLayouts/slideLayout7.xml"/></Relationships>
</file>

<file path=ppt/slides/_rels/slide1288.xml.rels><?xml version="1.0" encoding="UTF-8" standalone="yes"?>
<Relationships xmlns="http://schemas.openxmlformats.org/package/2006/relationships"><Relationship Id="rId2" Type="http://schemas.openxmlformats.org/officeDocument/2006/relationships/image" Target="../media/image1239.png"/><Relationship Id="rId1" Type="http://schemas.openxmlformats.org/officeDocument/2006/relationships/slideLayout" Target="../slideLayouts/slideLayout7.xml"/></Relationships>
</file>

<file path=ppt/slides/_rels/slide1289.xml.rels><?xml version="1.0" encoding="UTF-8" standalone="yes"?>
<Relationships xmlns="http://schemas.openxmlformats.org/package/2006/relationships"><Relationship Id="rId2" Type="http://schemas.openxmlformats.org/officeDocument/2006/relationships/image" Target="../media/image1240.png"/><Relationship Id="rId1" Type="http://schemas.openxmlformats.org/officeDocument/2006/relationships/slideLayout" Target="../slideLayouts/slideLayout7.xml"/></Relationships>
</file>

<file path=ppt/slides/_rels/slide1290.xml.rels><?xml version="1.0" encoding="UTF-8" standalone="yes"?>
<Relationships xmlns="http://schemas.openxmlformats.org/package/2006/relationships"><Relationship Id="rId2" Type="http://schemas.openxmlformats.org/officeDocument/2006/relationships/image" Target="../media/image1241.png"/><Relationship Id="rId1" Type="http://schemas.openxmlformats.org/officeDocument/2006/relationships/slideLayout" Target="../slideLayouts/slideLayout7.xml"/></Relationships>
</file>

<file path=ppt/slides/_rels/slide1291.xml.rels><?xml version="1.0" encoding="UTF-8" standalone="yes"?>
<Relationships xmlns="http://schemas.openxmlformats.org/package/2006/relationships"><Relationship Id="rId2" Type="http://schemas.openxmlformats.org/officeDocument/2006/relationships/image" Target="../media/image1242.png"/><Relationship Id="rId1" Type="http://schemas.openxmlformats.org/officeDocument/2006/relationships/slideLayout" Target="../slideLayouts/slideLayout7.xml"/></Relationships>
</file>

<file path=ppt/slides/_rels/slide1292.xml.rels><?xml version="1.0" encoding="UTF-8" standalone="yes"?>
<Relationships xmlns="http://schemas.openxmlformats.org/package/2006/relationships"><Relationship Id="rId2" Type="http://schemas.openxmlformats.org/officeDocument/2006/relationships/image" Target="../media/image1243.png"/><Relationship Id="rId1" Type="http://schemas.openxmlformats.org/officeDocument/2006/relationships/slideLayout" Target="../slideLayouts/slideLayout7.xml"/></Relationships>
</file>

<file path=ppt/slides/_rels/slide1293.xml.rels><?xml version="1.0" encoding="UTF-8" standalone="yes"?>
<Relationships xmlns="http://schemas.openxmlformats.org/package/2006/relationships"><Relationship Id="rId2" Type="http://schemas.openxmlformats.org/officeDocument/2006/relationships/image" Target="../media/image1244.png"/><Relationship Id="rId1" Type="http://schemas.openxmlformats.org/officeDocument/2006/relationships/slideLayout" Target="../slideLayouts/slideLayout7.xml"/></Relationships>
</file>

<file path=ppt/slides/_rels/slide1294.xml.rels><?xml version="1.0" encoding="UTF-8" standalone="yes"?>
<Relationships xmlns="http://schemas.openxmlformats.org/package/2006/relationships"><Relationship Id="rId2" Type="http://schemas.openxmlformats.org/officeDocument/2006/relationships/image" Target="../media/image1245.png"/><Relationship Id="rId1" Type="http://schemas.openxmlformats.org/officeDocument/2006/relationships/slideLayout" Target="../slideLayouts/slideLayout7.xml"/></Relationships>
</file>

<file path=ppt/slides/_rels/slide1295.xml.rels><?xml version="1.0" encoding="UTF-8" standalone="yes"?>
<Relationships xmlns="http://schemas.openxmlformats.org/package/2006/relationships"><Relationship Id="rId2" Type="http://schemas.openxmlformats.org/officeDocument/2006/relationships/image" Target="../media/image1246.png"/><Relationship Id="rId1" Type="http://schemas.openxmlformats.org/officeDocument/2006/relationships/slideLayout" Target="../slideLayouts/slideLayout7.xml"/></Relationships>
</file>

<file path=ppt/slides/_rels/slide1296.xml.rels><?xml version="1.0" encoding="UTF-8" standalone="yes"?>
<Relationships xmlns="http://schemas.openxmlformats.org/package/2006/relationships"><Relationship Id="rId2" Type="http://schemas.openxmlformats.org/officeDocument/2006/relationships/image" Target="../media/image1247.png"/><Relationship Id="rId1" Type="http://schemas.openxmlformats.org/officeDocument/2006/relationships/slideLayout" Target="../slideLayouts/slideLayout7.xml"/></Relationships>
</file>

<file path=ppt/slides/_rels/slide1297.xml.rels><?xml version="1.0" encoding="UTF-8" standalone="yes"?>
<Relationships xmlns="http://schemas.openxmlformats.org/package/2006/relationships"><Relationship Id="rId2" Type="http://schemas.openxmlformats.org/officeDocument/2006/relationships/image" Target="../media/image1248.png"/><Relationship Id="rId1" Type="http://schemas.openxmlformats.org/officeDocument/2006/relationships/slideLayout" Target="../slideLayouts/slideLayout7.xml"/></Relationships>
</file>

<file path=ppt/slides/_rels/slide1298.xml.rels><?xml version="1.0" encoding="UTF-8" standalone="yes"?>
<Relationships xmlns="http://schemas.openxmlformats.org/package/2006/relationships"><Relationship Id="rId2" Type="http://schemas.openxmlformats.org/officeDocument/2006/relationships/image" Target="../media/image1249.png"/><Relationship Id="rId1" Type="http://schemas.openxmlformats.org/officeDocument/2006/relationships/slideLayout" Target="../slideLayouts/slideLayout7.xml"/></Relationships>
</file>

<file path=ppt/slides/_rels/slide1299.xml.rels><?xml version="1.0" encoding="UTF-8" standalone="yes"?>
<Relationships xmlns="http://schemas.openxmlformats.org/package/2006/relationships"><Relationship Id="rId2" Type="http://schemas.openxmlformats.org/officeDocument/2006/relationships/image" Target="../media/image1250.png"/><Relationship Id="rId1" Type="http://schemas.openxmlformats.org/officeDocument/2006/relationships/slideLayout" Target="../slideLayouts/slideLayout7.xml"/></Relationships>
</file>

<file path=ppt/slides/_rels/slide1300.xml.rels><?xml version="1.0" encoding="UTF-8" standalone="yes"?>
<Relationships xmlns="http://schemas.openxmlformats.org/package/2006/relationships"><Relationship Id="rId2" Type="http://schemas.openxmlformats.org/officeDocument/2006/relationships/image" Target="../media/image1251.png"/><Relationship Id="rId1" Type="http://schemas.openxmlformats.org/officeDocument/2006/relationships/slideLayout" Target="../slideLayouts/slideLayout7.xml"/></Relationships>
</file>

<file path=ppt/slides/_rels/slide1301.xml.rels><?xml version="1.0" encoding="UTF-8" standalone="yes"?>
<Relationships xmlns="http://schemas.openxmlformats.org/package/2006/relationships"><Relationship Id="rId2" Type="http://schemas.openxmlformats.org/officeDocument/2006/relationships/image" Target="../media/image1252.png"/><Relationship Id="rId1" Type="http://schemas.openxmlformats.org/officeDocument/2006/relationships/slideLayout" Target="../slideLayouts/slideLayout7.xml"/></Relationships>
</file>

<file path=ppt/slides/_rels/slide1302.xml.rels><?xml version="1.0" encoding="UTF-8" standalone="yes"?>
<Relationships xmlns="http://schemas.openxmlformats.org/package/2006/relationships"><Relationship Id="rId2" Type="http://schemas.openxmlformats.org/officeDocument/2006/relationships/image" Target="../media/image1253.png"/><Relationship Id="rId1" Type="http://schemas.openxmlformats.org/officeDocument/2006/relationships/slideLayout" Target="../slideLayouts/slideLayout7.xml"/></Relationships>
</file>

<file path=ppt/slides/_rels/slide1303.xml.rels><?xml version="1.0" encoding="UTF-8" standalone="yes"?>
<Relationships xmlns="http://schemas.openxmlformats.org/package/2006/relationships"><Relationship Id="rId2" Type="http://schemas.openxmlformats.org/officeDocument/2006/relationships/image" Target="../media/image1254.png"/><Relationship Id="rId1" Type="http://schemas.openxmlformats.org/officeDocument/2006/relationships/slideLayout" Target="../slideLayouts/slideLayout7.xml"/></Relationships>
</file>

<file path=ppt/slides/_rels/slide1304.xml.rels><?xml version="1.0" encoding="UTF-8" standalone="yes"?>
<Relationships xmlns="http://schemas.openxmlformats.org/package/2006/relationships"><Relationship Id="rId2" Type="http://schemas.openxmlformats.org/officeDocument/2006/relationships/image" Target="../media/image1255.png"/><Relationship Id="rId1" Type="http://schemas.openxmlformats.org/officeDocument/2006/relationships/slideLayout" Target="../slideLayouts/slideLayout7.xml"/></Relationships>
</file>

<file path=ppt/slides/_rels/slide1305.xml.rels><?xml version="1.0" encoding="UTF-8" standalone="yes"?>
<Relationships xmlns="http://schemas.openxmlformats.org/package/2006/relationships"><Relationship Id="rId2" Type="http://schemas.openxmlformats.org/officeDocument/2006/relationships/image" Target="../media/image1256.png"/><Relationship Id="rId1" Type="http://schemas.openxmlformats.org/officeDocument/2006/relationships/slideLayout" Target="../slideLayouts/slideLayout7.xml"/></Relationships>
</file>

<file path=ppt/slides/_rels/slide1306.xml.rels><?xml version="1.0" encoding="UTF-8" standalone="yes"?>
<Relationships xmlns="http://schemas.openxmlformats.org/package/2006/relationships"><Relationship Id="rId2" Type="http://schemas.openxmlformats.org/officeDocument/2006/relationships/image" Target="../media/image1257.png"/><Relationship Id="rId1" Type="http://schemas.openxmlformats.org/officeDocument/2006/relationships/slideLayout" Target="../slideLayouts/slideLayout7.xml"/></Relationships>
</file>

<file path=ppt/slides/_rels/slide1307.xml.rels><?xml version="1.0" encoding="UTF-8" standalone="yes"?>
<Relationships xmlns="http://schemas.openxmlformats.org/package/2006/relationships"><Relationship Id="rId2" Type="http://schemas.openxmlformats.org/officeDocument/2006/relationships/image" Target="../media/image1258.png"/><Relationship Id="rId1" Type="http://schemas.openxmlformats.org/officeDocument/2006/relationships/slideLayout" Target="../slideLayouts/slideLayout7.xml"/></Relationships>
</file>

<file path=ppt/slides/_rels/slide1308.xml.rels><?xml version="1.0" encoding="UTF-8" standalone="yes"?>
<Relationships xmlns="http://schemas.openxmlformats.org/package/2006/relationships"><Relationship Id="rId2" Type="http://schemas.openxmlformats.org/officeDocument/2006/relationships/image" Target="../media/image1259.png"/><Relationship Id="rId1" Type="http://schemas.openxmlformats.org/officeDocument/2006/relationships/slideLayout" Target="../slideLayouts/slideLayout7.xml"/></Relationships>
</file>

<file path=ppt/slides/_rels/slide1309.xml.rels><?xml version="1.0" encoding="UTF-8" standalone="yes"?>
<Relationships xmlns="http://schemas.openxmlformats.org/package/2006/relationships"><Relationship Id="rId2" Type="http://schemas.openxmlformats.org/officeDocument/2006/relationships/image" Target="../media/image1260.png"/><Relationship Id="rId1" Type="http://schemas.openxmlformats.org/officeDocument/2006/relationships/slideLayout" Target="../slideLayouts/slideLayout7.xml"/></Relationships>
</file>

<file path=ppt/slides/_rels/slide1310.xml.rels><?xml version="1.0" encoding="UTF-8" standalone="yes"?>
<Relationships xmlns="http://schemas.openxmlformats.org/package/2006/relationships"><Relationship Id="rId2" Type="http://schemas.openxmlformats.org/officeDocument/2006/relationships/image" Target="../media/image1261.png"/><Relationship Id="rId1" Type="http://schemas.openxmlformats.org/officeDocument/2006/relationships/slideLayout" Target="../slideLayouts/slideLayout7.xml"/></Relationships>
</file>

<file path=ppt/slides/_rels/slide1311.xml.rels><?xml version="1.0" encoding="UTF-8" standalone="yes"?>
<Relationships xmlns="http://schemas.openxmlformats.org/package/2006/relationships"><Relationship Id="rId2" Type="http://schemas.openxmlformats.org/officeDocument/2006/relationships/image" Target="../media/image1262.png"/><Relationship Id="rId1" Type="http://schemas.openxmlformats.org/officeDocument/2006/relationships/slideLayout" Target="../slideLayouts/slideLayout7.xml"/></Relationships>
</file>

<file path=ppt/slides/_rels/slide1312.xml.rels><?xml version="1.0" encoding="UTF-8" standalone="yes"?>
<Relationships xmlns="http://schemas.openxmlformats.org/package/2006/relationships"><Relationship Id="rId2" Type="http://schemas.openxmlformats.org/officeDocument/2006/relationships/image" Target="../media/image1263.png"/><Relationship Id="rId1" Type="http://schemas.openxmlformats.org/officeDocument/2006/relationships/slideLayout" Target="../slideLayouts/slideLayout7.xml"/></Relationships>
</file>

<file path=ppt/slides/_rels/slide1313.xml.rels><?xml version="1.0" encoding="UTF-8" standalone="yes"?>
<Relationships xmlns="http://schemas.openxmlformats.org/package/2006/relationships"><Relationship Id="rId2" Type="http://schemas.openxmlformats.org/officeDocument/2006/relationships/image" Target="../media/image1264.png"/><Relationship Id="rId1" Type="http://schemas.openxmlformats.org/officeDocument/2006/relationships/slideLayout" Target="../slideLayouts/slideLayout7.xml"/></Relationships>
</file>

<file path=ppt/slides/_rels/slide1314.xml.rels><?xml version="1.0" encoding="UTF-8" standalone="yes"?>
<Relationships xmlns="http://schemas.openxmlformats.org/package/2006/relationships"><Relationship Id="rId2" Type="http://schemas.openxmlformats.org/officeDocument/2006/relationships/image" Target="../media/image1265.png"/><Relationship Id="rId1" Type="http://schemas.openxmlformats.org/officeDocument/2006/relationships/slideLayout" Target="../slideLayouts/slideLayout7.xml"/></Relationships>
</file>

<file path=ppt/slides/_rels/slide1315.xml.rels><?xml version="1.0" encoding="UTF-8" standalone="yes"?>
<Relationships xmlns="http://schemas.openxmlformats.org/package/2006/relationships"><Relationship Id="rId2" Type="http://schemas.openxmlformats.org/officeDocument/2006/relationships/image" Target="../media/image1266.png"/><Relationship Id="rId1" Type="http://schemas.openxmlformats.org/officeDocument/2006/relationships/slideLayout" Target="../slideLayouts/slideLayout7.xml"/></Relationships>
</file>

<file path=ppt/slides/_rels/slide1316.xml.rels><?xml version="1.0" encoding="UTF-8" standalone="yes"?>
<Relationships xmlns="http://schemas.openxmlformats.org/package/2006/relationships"><Relationship Id="rId2" Type="http://schemas.openxmlformats.org/officeDocument/2006/relationships/image" Target="../media/image1267.png"/><Relationship Id="rId1" Type="http://schemas.openxmlformats.org/officeDocument/2006/relationships/slideLayout" Target="../slideLayouts/slideLayout7.xml"/></Relationships>
</file>

<file path=ppt/slides/_rels/slide1317.xml.rels><?xml version="1.0" encoding="UTF-8" standalone="yes"?>
<Relationships xmlns="http://schemas.openxmlformats.org/package/2006/relationships"><Relationship Id="rId2" Type="http://schemas.openxmlformats.org/officeDocument/2006/relationships/image" Target="../media/image1268.png"/><Relationship Id="rId1" Type="http://schemas.openxmlformats.org/officeDocument/2006/relationships/slideLayout" Target="../slideLayouts/slideLayout7.xml"/></Relationships>
</file>

<file path=ppt/slides/_rels/slide1318.xml.rels><?xml version="1.0" encoding="UTF-8" standalone="yes"?>
<Relationships xmlns="http://schemas.openxmlformats.org/package/2006/relationships"><Relationship Id="rId2" Type="http://schemas.openxmlformats.org/officeDocument/2006/relationships/image" Target="../media/image1269.png"/><Relationship Id="rId1" Type="http://schemas.openxmlformats.org/officeDocument/2006/relationships/slideLayout" Target="../slideLayouts/slideLayout7.xml"/></Relationships>
</file>

<file path=ppt/slides/_rels/slide1319.xml.rels><?xml version="1.0" encoding="UTF-8" standalone="yes"?>
<Relationships xmlns="http://schemas.openxmlformats.org/package/2006/relationships"><Relationship Id="rId2" Type="http://schemas.openxmlformats.org/officeDocument/2006/relationships/image" Target="../media/image1270.png"/><Relationship Id="rId1" Type="http://schemas.openxmlformats.org/officeDocument/2006/relationships/slideLayout" Target="../slideLayouts/slideLayout7.xml"/></Relationships>
</file>

<file path=ppt/slides/_rels/slide1320.xml.rels><?xml version="1.0" encoding="UTF-8" standalone="yes"?>
<Relationships xmlns="http://schemas.openxmlformats.org/package/2006/relationships"><Relationship Id="rId2" Type="http://schemas.openxmlformats.org/officeDocument/2006/relationships/image" Target="../media/image1271.png"/><Relationship Id="rId1" Type="http://schemas.openxmlformats.org/officeDocument/2006/relationships/slideLayout" Target="../slideLayouts/slideLayout7.xml"/></Relationships>
</file>

<file path=ppt/slides/_rels/slide1321.xml.rels><?xml version="1.0" encoding="UTF-8" standalone="yes"?>
<Relationships xmlns="http://schemas.openxmlformats.org/package/2006/relationships"><Relationship Id="rId2" Type="http://schemas.openxmlformats.org/officeDocument/2006/relationships/image" Target="../media/image1272.png"/><Relationship Id="rId1" Type="http://schemas.openxmlformats.org/officeDocument/2006/relationships/slideLayout" Target="../slideLayouts/slideLayout7.xml"/></Relationships>
</file>

<file path=ppt/slides/_rels/slide1322.xml.rels><?xml version="1.0" encoding="UTF-8" standalone="yes"?>
<Relationships xmlns="http://schemas.openxmlformats.org/package/2006/relationships"><Relationship Id="rId2" Type="http://schemas.openxmlformats.org/officeDocument/2006/relationships/image" Target="../media/image1273.png"/><Relationship Id="rId1" Type="http://schemas.openxmlformats.org/officeDocument/2006/relationships/slideLayout" Target="../slideLayouts/slideLayout7.xml"/></Relationships>
</file>

<file path=ppt/slides/_rels/slide1323.xml.rels><?xml version="1.0" encoding="UTF-8" standalone="yes"?>
<Relationships xmlns="http://schemas.openxmlformats.org/package/2006/relationships"><Relationship Id="rId2" Type="http://schemas.openxmlformats.org/officeDocument/2006/relationships/image" Target="../media/image1274.png"/><Relationship Id="rId1" Type="http://schemas.openxmlformats.org/officeDocument/2006/relationships/slideLayout" Target="../slideLayouts/slideLayout7.xml"/></Relationships>
</file>

<file path=ppt/slides/_rels/slide1324.xml.rels><?xml version="1.0" encoding="UTF-8" standalone="yes"?>
<Relationships xmlns="http://schemas.openxmlformats.org/package/2006/relationships"><Relationship Id="rId2" Type="http://schemas.openxmlformats.org/officeDocument/2006/relationships/image" Target="../media/image1275.png"/><Relationship Id="rId1" Type="http://schemas.openxmlformats.org/officeDocument/2006/relationships/slideLayout" Target="../slideLayouts/slideLayout7.xml"/></Relationships>
</file>

<file path=ppt/slides/_rels/slide1325.xml.rels><?xml version="1.0" encoding="UTF-8" standalone="yes"?>
<Relationships xmlns="http://schemas.openxmlformats.org/package/2006/relationships"><Relationship Id="rId2" Type="http://schemas.openxmlformats.org/officeDocument/2006/relationships/image" Target="../media/image1276.png"/><Relationship Id="rId1" Type="http://schemas.openxmlformats.org/officeDocument/2006/relationships/slideLayout" Target="../slideLayouts/slideLayout7.xml"/></Relationships>
</file>

<file path=ppt/slides/_rels/slide1326.xml.rels><?xml version="1.0" encoding="UTF-8" standalone="yes"?>
<Relationships xmlns="http://schemas.openxmlformats.org/package/2006/relationships"><Relationship Id="rId2" Type="http://schemas.openxmlformats.org/officeDocument/2006/relationships/image" Target="../media/image1277.png"/><Relationship Id="rId1" Type="http://schemas.openxmlformats.org/officeDocument/2006/relationships/slideLayout" Target="../slideLayouts/slideLayout7.xml"/></Relationships>
</file>

<file path=ppt/slides/_rels/slide1327.xml.rels><?xml version="1.0" encoding="UTF-8" standalone="yes"?>
<Relationships xmlns="http://schemas.openxmlformats.org/package/2006/relationships"><Relationship Id="rId2" Type="http://schemas.openxmlformats.org/officeDocument/2006/relationships/image" Target="../media/image1278.png"/><Relationship Id="rId1" Type="http://schemas.openxmlformats.org/officeDocument/2006/relationships/slideLayout" Target="../slideLayouts/slideLayout7.xml"/></Relationships>
</file>

<file path=ppt/slides/_rels/slide1328.xml.rels><?xml version="1.0" encoding="UTF-8" standalone="yes"?>
<Relationships xmlns="http://schemas.openxmlformats.org/package/2006/relationships"><Relationship Id="rId2" Type="http://schemas.openxmlformats.org/officeDocument/2006/relationships/image" Target="../media/image1279.png"/><Relationship Id="rId1" Type="http://schemas.openxmlformats.org/officeDocument/2006/relationships/slideLayout" Target="../slideLayouts/slideLayout7.xml"/></Relationships>
</file>

<file path=ppt/slides/_rels/slide1329.xml.rels><?xml version="1.0" encoding="UTF-8" standalone="yes"?>
<Relationships xmlns="http://schemas.openxmlformats.org/package/2006/relationships"><Relationship Id="rId2" Type="http://schemas.openxmlformats.org/officeDocument/2006/relationships/image" Target="../media/image1280.png"/><Relationship Id="rId1" Type="http://schemas.openxmlformats.org/officeDocument/2006/relationships/slideLayout" Target="../slideLayouts/slideLayout7.xml"/></Relationships>
</file>

<file path=ppt/slides/_rels/slide1330.xml.rels><?xml version="1.0" encoding="UTF-8" standalone="yes"?>
<Relationships xmlns="http://schemas.openxmlformats.org/package/2006/relationships"><Relationship Id="rId2" Type="http://schemas.openxmlformats.org/officeDocument/2006/relationships/image" Target="../media/image1281.png"/><Relationship Id="rId1" Type="http://schemas.openxmlformats.org/officeDocument/2006/relationships/slideLayout" Target="../slideLayouts/slideLayout7.xml"/></Relationships>
</file>

<file path=ppt/slides/_rels/slide1331.xml.rels><?xml version="1.0" encoding="UTF-8" standalone="yes"?>
<Relationships xmlns="http://schemas.openxmlformats.org/package/2006/relationships"><Relationship Id="rId2" Type="http://schemas.openxmlformats.org/officeDocument/2006/relationships/image" Target="../media/image1282.png"/><Relationship Id="rId1" Type="http://schemas.openxmlformats.org/officeDocument/2006/relationships/slideLayout" Target="../slideLayouts/slideLayout7.xml"/></Relationships>
</file>

<file path=ppt/slides/_rels/slide1332.xml.rels><?xml version="1.0" encoding="UTF-8" standalone="yes"?>
<Relationships xmlns="http://schemas.openxmlformats.org/package/2006/relationships"><Relationship Id="rId2" Type="http://schemas.openxmlformats.org/officeDocument/2006/relationships/image" Target="../media/image1283.png"/><Relationship Id="rId1" Type="http://schemas.openxmlformats.org/officeDocument/2006/relationships/slideLayout" Target="../slideLayouts/slideLayout7.xml"/></Relationships>
</file>

<file path=ppt/slides/_rels/slide1333.xml.rels><?xml version="1.0" encoding="UTF-8" standalone="yes"?>
<Relationships xmlns="http://schemas.openxmlformats.org/package/2006/relationships"><Relationship Id="rId2" Type="http://schemas.openxmlformats.org/officeDocument/2006/relationships/image" Target="../media/image1284.png"/><Relationship Id="rId1" Type="http://schemas.openxmlformats.org/officeDocument/2006/relationships/slideLayout" Target="../slideLayouts/slideLayout7.xml"/></Relationships>
</file>

<file path=ppt/slides/_rels/slide1334.xml.rels><?xml version="1.0" encoding="UTF-8" standalone="yes"?>
<Relationships xmlns="http://schemas.openxmlformats.org/package/2006/relationships"><Relationship Id="rId2" Type="http://schemas.openxmlformats.org/officeDocument/2006/relationships/image" Target="../media/image1285.png"/><Relationship Id="rId1" Type="http://schemas.openxmlformats.org/officeDocument/2006/relationships/slideLayout" Target="../slideLayouts/slideLayout7.xml"/></Relationships>
</file>

<file path=ppt/slides/_rels/slide1335.xml.rels><?xml version="1.0" encoding="UTF-8" standalone="yes"?>
<Relationships xmlns="http://schemas.openxmlformats.org/package/2006/relationships"><Relationship Id="rId2" Type="http://schemas.openxmlformats.org/officeDocument/2006/relationships/image" Target="../media/image1286.png"/><Relationship Id="rId1" Type="http://schemas.openxmlformats.org/officeDocument/2006/relationships/slideLayout" Target="../slideLayouts/slideLayout7.xml"/></Relationships>
</file>

<file path=ppt/slides/_rels/slide1336.xml.rels><?xml version="1.0" encoding="UTF-8" standalone="yes"?>
<Relationships xmlns="http://schemas.openxmlformats.org/package/2006/relationships"><Relationship Id="rId2" Type="http://schemas.openxmlformats.org/officeDocument/2006/relationships/image" Target="../media/image1287.png"/><Relationship Id="rId1" Type="http://schemas.openxmlformats.org/officeDocument/2006/relationships/slideLayout" Target="../slideLayouts/slideLayout7.xml"/></Relationships>
</file>

<file path=ppt/slides/_rels/slide1337.xml.rels><?xml version="1.0" encoding="UTF-8" standalone="yes"?>
<Relationships xmlns="http://schemas.openxmlformats.org/package/2006/relationships"><Relationship Id="rId2" Type="http://schemas.openxmlformats.org/officeDocument/2006/relationships/image" Target="../media/image1288.png"/><Relationship Id="rId1" Type="http://schemas.openxmlformats.org/officeDocument/2006/relationships/slideLayout" Target="../slideLayouts/slideLayout7.xml"/></Relationships>
</file>

<file path=ppt/slides/_rels/slide1338.xml.rels><?xml version="1.0" encoding="UTF-8" standalone="yes"?>
<Relationships xmlns="http://schemas.openxmlformats.org/package/2006/relationships"><Relationship Id="rId2" Type="http://schemas.openxmlformats.org/officeDocument/2006/relationships/image" Target="../media/image1289.png"/><Relationship Id="rId1" Type="http://schemas.openxmlformats.org/officeDocument/2006/relationships/slideLayout" Target="../slideLayouts/slideLayout7.xml"/></Relationships>
</file>

<file path=ppt/slides/_rels/slide1339.xml.rels><?xml version="1.0" encoding="UTF-8" standalone="yes"?>
<Relationships xmlns="http://schemas.openxmlformats.org/package/2006/relationships"><Relationship Id="rId2" Type="http://schemas.openxmlformats.org/officeDocument/2006/relationships/image" Target="../media/image1290.png"/><Relationship Id="rId1" Type="http://schemas.openxmlformats.org/officeDocument/2006/relationships/slideLayout" Target="../slideLayouts/slideLayout7.xml"/></Relationships>
</file>

<file path=ppt/slides/_rels/slide1340.xml.rels><?xml version="1.0" encoding="UTF-8" standalone="yes"?>
<Relationships xmlns="http://schemas.openxmlformats.org/package/2006/relationships"><Relationship Id="rId2" Type="http://schemas.openxmlformats.org/officeDocument/2006/relationships/image" Target="../media/image1291.png"/><Relationship Id="rId1" Type="http://schemas.openxmlformats.org/officeDocument/2006/relationships/slideLayout" Target="../slideLayouts/slideLayout7.xml"/></Relationships>
</file>

<file path=ppt/slides/_rels/slide1341.xml.rels><?xml version="1.0" encoding="UTF-8" standalone="yes"?>
<Relationships xmlns="http://schemas.openxmlformats.org/package/2006/relationships"><Relationship Id="rId2" Type="http://schemas.openxmlformats.org/officeDocument/2006/relationships/image" Target="../media/image1292.png"/><Relationship Id="rId1" Type="http://schemas.openxmlformats.org/officeDocument/2006/relationships/slideLayout" Target="../slideLayouts/slideLayout7.xml"/></Relationships>
</file>

<file path=ppt/slides/_rels/slide1342.xml.rels><?xml version="1.0" encoding="UTF-8" standalone="yes"?>
<Relationships xmlns="http://schemas.openxmlformats.org/package/2006/relationships"><Relationship Id="rId2" Type="http://schemas.openxmlformats.org/officeDocument/2006/relationships/image" Target="../media/image1293.png"/><Relationship Id="rId1" Type="http://schemas.openxmlformats.org/officeDocument/2006/relationships/slideLayout" Target="../slideLayouts/slideLayout7.xml"/></Relationships>
</file>

<file path=ppt/slides/_rels/slide1343.xml.rels><?xml version="1.0" encoding="UTF-8" standalone="yes"?>
<Relationships xmlns="http://schemas.openxmlformats.org/package/2006/relationships"><Relationship Id="rId2" Type="http://schemas.openxmlformats.org/officeDocument/2006/relationships/image" Target="../media/image1294.png"/><Relationship Id="rId1" Type="http://schemas.openxmlformats.org/officeDocument/2006/relationships/slideLayout" Target="../slideLayouts/slideLayout7.xml"/></Relationships>
</file>

<file path=ppt/slides/_rels/slide1344.xml.rels><?xml version="1.0" encoding="UTF-8" standalone="yes"?>
<Relationships xmlns="http://schemas.openxmlformats.org/package/2006/relationships"><Relationship Id="rId2" Type="http://schemas.openxmlformats.org/officeDocument/2006/relationships/image" Target="../media/image1295.png"/><Relationship Id="rId1" Type="http://schemas.openxmlformats.org/officeDocument/2006/relationships/slideLayout" Target="../slideLayouts/slideLayout7.xml"/></Relationships>
</file>

<file path=ppt/slides/_rels/slide1345.xml.rels><?xml version="1.0" encoding="UTF-8" standalone="yes"?>
<Relationships xmlns="http://schemas.openxmlformats.org/package/2006/relationships"><Relationship Id="rId2" Type="http://schemas.openxmlformats.org/officeDocument/2006/relationships/image" Target="../media/image1296.png"/><Relationship Id="rId1" Type="http://schemas.openxmlformats.org/officeDocument/2006/relationships/slideLayout" Target="../slideLayouts/slideLayout7.xml"/></Relationships>
</file>

<file path=ppt/slides/_rels/slide1346.xml.rels><?xml version="1.0" encoding="UTF-8" standalone="yes"?>
<Relationships xmlns="http://schemas.openxmlformats.org/package/2006/relationships"><Relationship Id="rId2" Type="http://schemas.openxmlformats.org/officeDocument/2006/relationships/image" Target="../media/image1297.png"/><Relationship Id="rId1" Type="http://schemas.openxmlformats.org/officeDocument/2006/relationships/slideLayout" Target="../slideLayouts/slideLayout7.xml"/></Relationships>
</file>

<file path=ppt/slides/_rels/slide1347.xml.rels><?xml version="1.0" encoding="UTF-8" standalone="yes"?>
<Relationships xmlns="http://schemas.openxmlformats.org/package/2006/relationships"><Relationship Id="rId2" Type="http://schemas.openxmlformats.org/officeDocument/2006/relationships/image" Target="../media/image1298.png"/><Relationship Id="rId1" Type="http://schemas.openxmlformats.org/officeDocument/2006/relationships/slideLayout" Target="../slideLayouts/slideLayout7.xml"/></Relationships>
</file>

<file path=ppt/slides/_rels/slide1348.xml.rels><?xml version="1.0" encoding="UTF-8" standalone="yes"?>
<Relationships xmlns="http://schemas.openxmlformats.org/package/2006/relationships"><Relationship Id="rId2" Type="http://schemas.openxmlformats.org/officeDocument/2006/relationships/image" Target="../media/image1299.png"/><Relationship Id="rId1" Type="http://schemas.openxmlformats.org/officeDocument/2006/relationships/slideLayout" Target="../slideLayouts/slideLayout7.xml"/></Relationships>
</file>

<file path=ppt/slides/_rels/slide1349.xml.rels><?xml version="1.0" encoding="UTF-8" standalone="yes"?>
<Relationships xmlns="http://schemas.openxmlformats.org/package/2006/relationships"><Relationship Id="rId2" Type="http://schemas.openxmlformats.org/officeDocument/2006/relationships/image" Target="../media/image1300.png"/><Relationship Id="rId1" Type="http://schemas.openxmlformats.org/officeDocument/2006/relationships/slideLayout" Target="../slideLayouts/slideLayout7.xml"/></Relationships>
</file>

<file path=ppt/slides/_rels/slide1350.xml.rels><?xml version="1.0" encoding="UTF-8" standalone="yes"?>
<Relationships xmlns="http://schemas.openxmlformats.org/package/2006/relationships"><Relationship Id="rId2" Type="http://schemas.openxmlformats.org/officeDocument/2006/relationships/image" Target="../media/image1301.png"/><Relationship Id="rId1" Type="http://schemas.openxmlformats.org/officeDocument/2006/relationships/slideLayout" Target="../slideLayouts/slideLayout7.xml"/></Relationships>
</file>

<file path=ppt/slides/_rels/slide1351.xml.rels><?xml version="1.0" encoding="UTF-8" standalone="yes"?>
<Relationships xmlns="http://schemas.openxmlformats.org/package/2006/relationships"><Relationship Id="rId2" Type="http://schemas.openxmlformats.org/officeDocument/2006/relationships/image" Target="../media/image1302.png"/><Relationship Id="rId1" Type="http://schemas.openxmlformats.org/officeDocument/2006/relationships/slideLayout" Target="../slideLayouts/slideLayout7.xml"/></Relationships>
</file>

<file path=ppt/slides/_rels/slide1352.xml.rels><?xml version="1.0" encoding="UTF-8" standalone="yes"?>
<Relationships xmlns="http://schemas.openxmlformats.org/package/2006/relationships"><Relationship Id="rId2" Type="http://schemas.openxmlformats.org/officeDocument/2006/relationships/image" Target="../media/image1303.png"/><Relationship Id="rId1" Type="http://schemas.openxmlformats.org/officeDocument/2006/relationships/slideLayout" Target="../slideLayouts/slideLayout7.xml"/></Relationships>
</file>

<file path=ppt/slides/_rels/slide1353.xml.rels><?xml version="1.0" encoding="UTF-8" standalone="yes"?>
<Relationships xmlns="http://schemas.openxmlformats.org/package/2006/relationships"><Relationship Id="rId2" Type="http://schemas.openxmlformats.org/officeDocument/2006/relationships/image" Target="../media/image1304.png"/><Relationship Id="rId1" Type="http://schemas.openxmlformats.org/officeDocument/2006/relationships/slideLayout" Target="../slideLayouts/slideLayout7.xml"/></Relationships>
</file>

<file path=ppt/slides/_rels/slide1354.xml.rels><?xml version="1.0" encoding="UTF-8" standalone="yes"?>
<Relationships xmlns="http://schemas.openxmlformats.org/package/2006/relationships"><Relationship Id="rId2" Type="http://schemas.openxmlformats.org/officeDocument/2006/relationships/image" Target="../media/image1305.png"/><Relationship Id="rId1" Type="http://schemas.openxmlformats.org/officeDocument/2006/relationships/slideLayout" Target="../slideLayouts/slideLayout7.xml"/></Relationships>
</file>

<file path=ppt/slides/_rels/slide1355.xml.rels><?xml version="1.0" encoding="UTF-8" standalone="yes"?>
<Relationships xmlns="http://schemas.openxmlformats.org/package/2006/relationships"><Relationship Id="rId2" Type="http://schemas.openxmlformats.org/officeDocument/2006/relationships/image" Target="../media/image1306.png"/><Relationship Id="rId1" Type="http://schemas.openxmlformats.org/officeDocument/2006/relationships/slideLayout" Target="../slideLayouts/slideLayout7.xml"/></Relationships>
</file>

<file path=ppt/slides/_rels/slide1356.xml.rels><?xml version="1.0" encoding="UTF-8" standalone="yes"?>
<Relationships xmlns="http://schemas.openxmlformats.org/package/2006/relationships"><Relationship Id="rId2" Type="http://schemas.openxmlformats.org/officeDocument/2006/relationships/image" Target="../media/image1307.png"/><Relationship Id="rId1" Type="http://schemas.openxmlformats.org/officeDocument/2006/relationships/slideLayout" Target="../slideLayouts/slideLayout7.xml"/></Relationships>
</file>

<file path=ppt/slides/_rels/slide1357.xml.rels><?xml version="1.0" encoding="UTF-8" standalone="yes"?>
<Relationships xmlns="http://schemas.openxmlformats.org/package/2006/relationships"><Relationship Id="rId2" Type="http://schemas.openxmlformats.org/officeDocument/2006/relationships/image" Target="../media/image1308.png"/><Relationship Id="rId1" Type="http://schemas.openxmlformats.org/officeDocument/2006/relationships/slideLayout" Target="../slideLayouts/slideLayout7.xml"/></Relationships>
</file>

<file path=ppt/slides/_rels/slide1358.xml.rels><?xml version="1.0" encoding="UTF-8" standalone="yes"?>
<Relationships xmlns="http://schemas.openxmlformats.org/package/2006/relationships"><Relationship Id="rId2" Type="http://schemas.openxmlformats.org/officeDocument/2006/relationships/image" Target="../media/image1309.png"/><Relationship Id="rId1" Type="http://schemas.openxmlformats.org/officeDocument/2006/relationships/slideLayout" Target="../slideLayouts/slideLayout7.xml"/></Relationships>
</file>

<file path=ppt/slides/_rels/slide1359.xml.rels><?xml version="1.0" encoding="UTF-8" standalone="yes"?>
<Relationships xmlns="http://schemas.openxmlformats.org/package/2006/relationships"><Relationship Id="rId2" Type="http://schemas.openxmlformats.org/officeDocument/2006/relationships/image" Target="../media/image1310.png"/><Relationship Id="rId1" Type="http://schemas.openxmlformats.org/officeDocument/2006/relationships/slideLayout" Target="../slideLayouts/slideLayout7.xml"/></Relationships>
</file>

<file path=ppt/slides/_rels/slide1360.xml.rels><?xml version="1.0" encoding="UTF-8" standalone="yes"?>
<Relationships xmlns="http://schemas.openxmlformats.org/package/2006/relationships"><Relationship Id="rId2" Type="http://schemas.openxmlformats.org/officeDocument/2006/relationships/image" Target="../media/image1311.png"/><Relationship Id="rId1" Type="http://schemas.openxmlformats.org/officeDocument/2006/relationships/slideLayout" Target="../slideLayouts/slideLayout7.xml"/></Relationships>
</file>

<file path=ppt/slides/_rels/slide1361.xml.rels><?xml version="1.0" encoding="UTF-8" standalone="yes"?>
<Relationships xmlns="http://schemas.openxmlformats.org/package/2006/relationships"><Relationship Id="rId2" Type="http://schemas.openxmlformats.org/officeDocument/2006/relationships/image" Target="../media/image1312.png"/><Relationship Id="rId1" Type="http://schemas.openxmlformats.org/officeDocument/2006/relationships/slideLayout" Target="../slideLayouts/slideLayout7.xml"/></Relationships>
</file>

<file path=ppt/slides/_rels/slide1362.xml.rels><?xml version="1.0" encoding="UTF-8" standalone="yes"?>
<Relationships xmlns="http://schemas.openxmlformats.org/package/2006/relationships"><Relationship Id="rId2" Type="http://schemas.openxmlformats.org/officeDocument/2006/relationships/image" Target="../media/image1313.png"/><Relationship Id="rId1" Type="http://schemas.openxmlformats.org/officeDocument/2006/relationships/slideLayout" Target="../slideLayouts/slideLayout7.xml"/></Relationships>
</file>

<file path=ppt/slides/_rels/slide1363.xml.rels><?xml version="1.0" encoding="UTF-8" standalone="yes"?>
<Relationships xmlns="http://schemas.openxmlformats.org/package/2006/relationships"><Relationship Id="rId2" Type="http://schemas.openxmlformats.org/officeDocument/2006/relationships/image" Target="../media/image1314.png"/><Relationship Id="rId1" Type="http://schemas.openxmlformats.org/officeDocument/2006/relationships/slideLayout" Target="../slideLayouts/slideLayout7.xml"/></Relationships>
</file>

<file path=ppt/slides/_rels/slide1364.xml.rels><?xml version="1.0" encoding="UTF-8" standalone="yes"?>
<Relationships xmlns="http://schemas.openxmlformats.org/package/2006/relationships"><Relationship Id="rId2" Type="http://schemas.openxmlformats.org/officeDocument/2006/relationships/image" Target="../media/image1315.png"/><Relationship Id="rId1" Type="http://schemas.openxmlformats.org/officeDocument/2006/relationships/slideLayout" Target="../slideLayouts/slideLayout7.xml"/></Relationships>
</file>

<file path=ppt/slides/_rels/slide1365.xml.rels><?xml version="1.0" encoding="UTF-8" standalone="yes"?>
<Relationships xmlns="http://schemas.openxmlformats.org/package/2006/relationships"><Relationship Id="rId2" Type="http://schemas.openxmlformats.org/officeDocument/2006/relationships/image" Target="../media/image1316.png"/><Relationship Id="rId1" Type="http://schemas.openxmlformats.org/officeDocument/2006/relationships/slideLayout" Target="../slideLayouts/slideLayout7.xml"/></Relationships>
</file>

<file path=ppt/slides/_rels/slide1366.xml.rels><?xml version="1.0" encoding="UTF-8" standalone="yes"?>
<Relationships xmlns="http://schemas.openxmlformats.org/package/2006/relationships"><Relationship Id="rId2" Type="http://schemas.openxmlformats.org/officeDocument/2006/relationships/image" Target="../media/image1317.png"/><Relationship Id="rId1" Type="http://schemas.openxmlformats.org/officeDocument/2006/relationships/slideLayout" Target="../slideLayouts/slideLayout7.xml"/></Relationships>
</file>

<file path=ppt/slides/_rels/slide1367.xml.rels><?xml version="1.0" encoding="UTF-8" standalone="yes"?>
<Relationships xmlns="http://schemas.openxmlformats.org/package/2006/relationships"><Relationship Id="rId2" Type="http://schemas.openxmlformats.org/officeDocument/2006/relationships/image" Target="../media/image1318.png"/><Relationship Id="rId1" Type="http://schemas.openxmlformats.org/officeDocument/2006/relationships/slideLayout" Target="../slideLayouts/slideLayout7.xml"/></Relationships>
</file>

<file path=ppt/slides/_rels/slide1368.xml.rels><?xml version="1.0" encoding="UTF-8" standalone="yes"?>
<Relationships xmlns="http://schemas.openxmlformats.org/package/2006/relationships"><Relationship Id="rId2" Type="http://schemas.openxmlformats.org/officeDocument/2006/relationships/image" Target="../media/image1319.png"/><Relationship Id="rId1" Type="http://schemas.openxmlformats.org/officeDocument/2006/relationships/slideLayout" Target="../slideLayouts/slideLayout7.xml"/></Relationships>
</file>

<file path=ppt/slides/_rels/slide1369.xml.rels><?xml version="1.0" encoding="UTF-8" standalone="yes"?>
<Relationships xmlns="http://schemas.openxmlformats.org/package/2006/relationships"><Relationship Id="rId2" Type="http://schemas.openxmlformats.org/officeDocument/2006/relationships/image" Target="../media/image1320.png"/><Relationship Id="rId1" Type="http://schemas.openxmlformats.org/officeDocument/2006/relationships/slideLayout" Target="../slideLayouts/slideLayout7.xml"/></Relationships>
</file>

<file path=ppt/slides/_rels/slide1370.xml.rels><?xml version="1.0" encoding="UTF-8" standalone="yes"?>
<Relationships xmlns="http://schemas.openxmlformats.org/package/2006/relationships"><Relationship Id="rId2" Type="http://schemas.openxmlformats.org/officeDocument/2006/relationships/image" Target="../media/image1321.png"/><Relationship Id="rId1" Type="http://schemas.openxmlformats.org/officeDocument/2006/relationships/slideLayout" Target="../slideLayouts/slideLayout7.xml"/></Relationships>
</file>

<file path=ppt/slides/_rels/slide1371.xml.rels><?xml version="1.0" encoding="UTF-8" standalone="yes"?>
<Relationships xmlns="http://schemas.openxmlformats.org/package/2006/relationships"><Relationship Id="rId2" Type="http://schemas.openxmlformats.org/officeDocument/2006/relationships/image" Target="../media/image1322.png"/><Relationship Id="rId1" Type="http://schemas.openxmlformats.org/officeDocument/2006/relationships/slideLayout" Target="../slideLayouts/slideLayout7.xml"/></Relationships>
</file>

<file path=ppt/slides/_rels/slide1372.xml.rels><?xml version="1.0" encoding="UTF-8" standalone="yes"?>
<Relationships xmlns="http://schemas.openxmlformats.org/package/2006/relationships"><Relationship Id="rId2" Type="http://schemas.openxmlformats.org/officeDocument/2006/relationships/image" Target="../media/image1323.png"/><Relationship Id="rId1" Type="http://schemas.openxmlformats.org/officeDocument/2006/relationships/slideLayout" Target="../slideLayouts/slideLayout7.xml"/></Relationships>
</file>

<file path=ppt/slides/_rels/slide1373.xml.rels><?xml version="1.0" encoding="UTF-8" standalone="yes"?>
<Relationships xmlns="http://schemas.openxmlformats.org/package/2006/relationships"><Relationship Id="rId2" Type="http://schemas.openxmlformats.org/officeDocument/2006/relationships/image" Target="../media/image1324.png"/><Relationship Id="rId1" Type="http://schemas.openxmlformats.org/officeDocument/2006/relationships/slideLayout" Target="../slideLayouts/slideLayout7.xml"/></Relationships>
</file>

<file path=ppt/slides/_rels/slide1374.xml.rels><?xml version="1.0" encoding="UTF-8" standalone="yes"?>
<Relationships xmlns="http://schemas.openxmlformats.org/package/2006/relationships"><Relationship Id="rId2" Type="http://schemas.openxmlformats.org/officeDocument/2006/relationships/image" Target="../media/image1325.png"/><Relationship Id="rId1" Type="http://schemas.openxmlformats.org/officeDocument/2006/relationships/slideLayout" Target="../slideLayouts/slideLayout7.xml"/></Relationships>
</file>

<file path=ppt/slides/_rels/slide1375.xml.rels><?xml version="1.0" encoding="UTF-8" standalone="yes"?>
<Relationships xmlns="http://schemas.openxmlformats.org/package/2006/relationships"><Relationship Id="rId2" Type="http://schemas.openxmlformats.org/officeDocument/2006/relationships/image" Target="../media/image1326.png"/><Relationship Id="rId1" Type="http://schemas.openxmlformats.org/officeDocument/2006/relationships/slideLayout" Target="../slideLayouts/slideLayout7.xml"/></Relationships>
</file>

<file path=ppt/slides/_rels/slide1376.xml.rels><?xml version="1.0" encoding="UTF-8" standalone="yes"?>
<Relationships xmlns="http://schemas.openxmlformats.org/package/2006/relationships"><Relationship Id="rId2" Type="http://schemas.openxmlformats.org/officeDocument/2006/relationships/image" Target="../media/image1327.png"/><Relationship Id="rId1" Type="http://schemas.openxmlformats.org/officeDocument/2006/relationships/slideLayout" Target="../slideLayouts/slideLayout7.xml"/></Relationships>
</file>

<file path=ppt/slides/_rels/slide1377.xml.rels><?xml version="1.0" encoding="UTF-8" standalone="yes"?>
<Relationships xmlns="http://schemas.openxmlformats.org/package/2006/relationships"><Relationship Id="rId2" Type="http://schemas.openxmlformats.org/officeDocument/2006/relationships/image" Target="../media/image1328.png"/><Relationship Id="rId1" Type="http://schemas.openxmlformats.org/officeDocument/2006/relationships/slideLayout" Target="../slideLayouts/slideLayout7.xml"/></Relationships>
</file>

<file path=ppt/slides/_rels/slide1378.xml.rels><?xml version="1.0" encoding="UTF-8" standalone="yes"?>
<Relationships xmlns="http://schemas.openxmlformats.org/package/2006/relationships"><Relationship Id="rId2" Type="http://schemas.openxmlformats.org/officeDocument/2006/relationships/image" Target="../media/image1329.png"/><Relationship Id="rId1" Type="http://schemas.openxmlformats.org/officeDocument/2006/relationships/slideLayout" Target="../slideLayouts/slideLayout7.xml"/></Relationships>
</file>

<file path=ppt/slides/_rels/slide1379.xml.rels><?xml version="1.0" encoding="UTF-8" standalone="yes"?>
<Relationships xmlns="http://schemas.openxmlformats.org/package/2006/relationships"><Relationship Id="rId2" Type="http://schemas.openxmlformats.org/officeDocument/2006/relationships/image" Target="../media/image1330.png"/><Relationship Id="rId1" Type="http://schemas.openxmlformats.org/officeDocument/2006/relationships/slideLayout" Target="../slideLayouts/slideLayout7.xml"/></Relationships>
</file>

<file path=ppt/slides/_rels/slide1380.xml.rels><?xml version="1.0" encoding="UTF-8" standalone="yes"?>
<Relationships xmlns="http://schemas.openxmlformats.org/package/2006/relationships"><Relationship Id="rId2" Type="http://schemas.openxmlformats.org/officeDocument/2006/relationships/image" Target="../media/image1331.png"/><Relationship Id="rId1" Type="http://schemas.openxmlformats.org/officeDocument/2006/relationships/slideLayout" Target="../slideLayouts/slideLayout7.xml"/></Relationships>
</file>

<file path=ppt/slides/_rels/slide1381.xml.rels><?xml version="1.0" encoding="UTF-8" standalone="yes"?>
<Relationships xmlns="http://schemas.openxmlformats.org/package/2006/relationships"><Relationship Id="rId2" Type="http://schemas.openxmlformats.org/officeDocument/2006/relationships/image" Target="../media/image1332.png"/><Relationship Id="rId1" Type="http://schemas.openxmlformats.org/officeDocument/2006/relationships/slideLayout" Target="../slideLayouts/slideLayout7.xml"/></Relationships>
</file>

<file path=ppt/slides/_rels/slide1382.xml.rels><?xml version="1.0" encoding="UTF-8" standalone="yes"?>
<Relationships xmlns="http://schemas.openxmlformats.org/package/2006/relationships"><Relationship Id="rId2" Type="http://schemas.openxmlformats.org/officeDocument/2006/relationships/image" Target="../media/image1333.png"/><Relationship Id="rId1" Type="http://schemas.openxmlformats.org/officeDocument/2006/relationships/slideLayout" Target="../slideLayouts/slideLayout7.xml"/></Relationships>
</file>

<file path=ppt/slides/_rels/slide1383.xml.rels><?xml version="1.0" encoding="UTF-8" standalone="yes"?>
<Relationships xmlns="http://schemas.openxmlformats.org/package/2006/relationships"><Relationship Id="rId2" Type="http://schemas.openxmlformats.org/officeDocument/2006/relationships/image" Target="../media/image1334.png"/><Relationship Id="rId1" Type="http://schemas.openxmlformats.org/officeDocument/2006/relationships/slideLayout" Target="../slideLayouts/slideLayout7.xml"/></Relationships>
</file>

<file path=ppt/slides/_rels/slide1384.xml.rels><?xml version="1.0" encoding="UTF-8" standalone="yes"?>
<Relationships xmlns="http://schemas.openxmlformats.org/package/2006/relationships"><Relationship Id="rId2" Type="http://schemas.openxmlformats.org/officeDocument/2006/relationships/image" Target="../media/image1335.png"/><Relationship Id="rId1" Type="http://schemas.openxmlformats.org/officeDocument/2006/relationships/slideLayout" Target="../slideLayouts/slideLayout7.xml"/></Relationships>
</file>

<file path=ppt/slides/_rels/slide1385.xml.rels><?xml version="1.0" encoding="UTF-8" standalone="yes"?>
<Relationships xmlns="http://schemas.openxmlformats.org/package/2006/relationships"><Relationship Id="rId2" Type="http://schemas.openxmlformats.org/officeDocument/2006/relationships/image" Target="../media/image1336.png"/><Relationship Id="rId1" Type="http://schemas.openxmlformats.org/officeDocument/2006/relationships/slideLayout" Target="../slideLayouts/slideLayout7.xml"/></Relationships>
</file>

<file path=ppt/slides/_rels/slide1386.xml.rels><?xml version="1.0" encoding="UTF-8" standalone="yes"?>
<Relationships xmlns="http://schemas.openxmlformats.org/package/2006/relationships"><Relationship Id="rId2" Type="http://schemas.openxmlformats.org/officeDocument/2006/relationships/image" Target="../media/image1337.png"/><Relationship Id="rId1" Type="http://schemas.openxmlformats.org/officeDocument/2006/relationships/slideLayout" Target="../slideLayouts/slideLayout7.xml"/></Relationships>
</file>

<file path=ppt/slides/_rels/slide1387.xml.rels><?xml version="1.0" encoding="UTF-8" standalone="yes"?>
<Relationships xmlns="http://schemas.openxmlformats.org/package/2006/relationships"><Relationship Id="rId2" Type="http://schemas.openxmlformats.org/officeDocument/2006/relationships/image" Target="../media/image1338.png"/><Relationship Id="rId1" Type="http://schemas.openxmlformats.org/officeDocument/2006/relationships/slideLayout" Target="../slideLayouts/slideLayout7.xml"/></Relationships>
</file>

<file path=ppt/slides/_rels/slide1388.xml.rels><?xml version="1.0" encoding="UTF-8" standalone="yes"?>
<Relationships xmlns="http://schemas.openxmlformats.org/package/2006/relationships"><Relationship Id="rId2" Type="http://schemas.openxmlformats.org/officeDocument/2006/relationships/image" Target="../media/image1339.png"/><Relationship Id="rId1" Type="http://schemas.openxmlformats.org/officeDocument/2006/relationships/slideLayout" Target="../slideLayouts/slideLayout7.xml"/></Relationships>
</file>

<file path=ppt/slides/_rels/slide1389.xml.rels><?xml version="1.0" encoding="UTF-8" standalone="yes"?>
<Relationships xmlns="http://schemas.openxmlformats.org/package/2006/relationships"><Relationship Id="rId2" Type="http://schemas.openxmlformats.org/officeDocument/2006/relationships/image" Target="../media/image1340.png"/><Relationship Id="rId1" Type="http://schemas.openxmlformats.org/officeDocument/2006/relationships/slideLayout" Target="../slideLayouts/slideLayout7.xml"/></Relationships>
</file>

<file path=ppt/slides/_rels/slide1390.xml.rels><?xml version="1.0" encoding="UTF-8" standalone="yes"?>
<Relationships xmlns="http://schemas.openxmlformats.org/package/2006/relationships"><Relationship Id="rId2" Type="http://schemas.openxmlformats.org/officeDocument/2006/relationships/image" Target="../media/image1341.png"/><Relationship Id="rId1" Type="http://schemas.openxmlformats.org/officeDocument/2006/relationships/slideLayout" Target="../slideLayouts/slideLayout7.xml"/></Relationships>
</file>

<file path=ppt/slides/_rels/slide1391.xml.rels><?xml version="1.0" encoding="UTF-8" standalone="yes"?>
<Relationships xmlns="http://schemas.openxmlformats.org/package/2006/relationships"><Relationship Id="rId2" Type="http://schemas.openxmlformats.org/officeDocument/2006/relationships/image" Target="../media/image1342.png"/><Relationship Id="rId1" Type="http://schemas.openxmlformats.org/officeDocument/2006/relationships/slideLayout" Target="../slideLayouts/slideLayout7.xml"/></Relationships>
</file>

<file path=ppt/slides/_rels/slide1392.xml.rels><?xml version="1.0" encoding="UTF-8" standalone="yes"?>
<Relationships xmlns="http://schemas.openxmlformats.org/package/2006/relationships"><Relationship Id="rId2" Type="http://schemas.openxmlformats.org/officeDocument/2006/relationships/image" Target="../media/image1343.png"/><Relationship Id="rId1" Type="http://schemas.openxmlformats.org/officeDocument/2006/relationships/slideLayout" Target="../slideLayouts/slideLayout7.xml"/></Relationships>
</file>

<file path=ppt/slides/_rels/slide1393.xml.rels><?xml version="1.0" encoding="UTF-8" standalone="yes"?>
<Relationships xmlns="http://schemas.openxmlformats.org/package/2006/relationships"><Relationship Id="rId2" Type="http://schemas.openxmlformats.org/officeDocument/2006/relationships/image" Target="../media/image1344.png"/><Relationship Id="rId1" Type="http://schemas.openxmlformats.org/officeDocument/2006/relationships/slideLayout" Target="../slideLayouts/slideLayout7.xml"/></Relationships>
</file>

<file path=ppt/slides/_rels/slide1394.xml.rels><?xml version="1.0" encoding="UTF-8" standalone="yes"?>
<Relationships xmlns="http://schemas.openxmlformats.org/package/2006/relationships"><Relationship Id="rId2" Type="http://schemas.openxmlformats.org/officeDocument/2006/relationships/image" Target="../media/image1345.png"/><Relationship Id="rId1" Type="http://schemas.openxmlformats.org/officeDocument/2006/relationships/slideLayout" Target="../slideLayouts/slideLayout7.xml"/></Relationships>
</file>

<file path=ppt/slides/_rels/slide1395.xml.rels><?xml version="1.0" encoding="UTF-8" standalone="yes"?>
<Relationships xmlns="http://schemas.openxmlformats.org/package/2006/relationships"><Relationship Id="rId2" Type="http://schemas.openxmlformats.org/officeDocument/2006/relationships/image" Target="../media/image1346.png"/><Relationship Id="rId1" Type="http://schemas.openxmlformats.org/officeDocument/2006/relationships/slideLayout" Target="../slideLayouts/slideLayout7.xml"/></Relationships>
</file>

<file path=ppt/slides/_rels/slide1396.xml.rels><?xml version="1.0" encoding="UTF-8" standalone="yes"?>
<Relationships xmlns="http://schemas.openxmlformats.org/package/2006/relationships"><Relationship Id="rId2" Type="http://schemas.openxmlformats.org/officeDocument/2006/relationships/image" Target="../media/image1347.png"/><Relationship Id="rId1" Type="http://schemas.openxmlformats.org/officeDocument/2006/relationships/slideLayout" Target="../slideLayouts/slideLayout7.xml"/></Relationships>
</file>

<file path=ppt/slides/_rels/slide1397.xml.rels><?xml version="1.0" encoding="UTF-8" standalone="yes"?>
<Relationships xmlns="http://schemas.openxmlformats.org/package/2006/relationships"><Relationship Id="rId2" Type="http://schemas.openxmlformats.org/officeDocument/2006/relationships/image" Target="../media/image1348.png"/><Relationship Id="rId1" Type="http://schemas.openxmlformats.org/officeDocument/2006/relationships/slideLayout" Target="../slideLayouts/slideLayout7.xml"/></Relationships>
</file>

<file path=ppt/slides/_rels/slide1398.xml.rels><?xml version="1.0" encoding="UTF-8" standalone="yes"?>
<Relationships xmlns="http://schemas.openxmlformats.org/package/2006/relationships"><Relationship Id="rId2" Type="http://schemas.openxmlformats.org/officeDocument/2006/relationships/image" Target="../media/image1349.png"/><Relationship Id="rId1" Type="http://schemas.openxmlformats.org/officeDocument/2006/relationships/slideLayout" Target="../slideLayouts/slideLayout7.xml"/></Relationships>
</file>

<file path=ppt/slides/_rels/slide1399.xml.rels><?xml version="1.0" encoding="UTF-8" standalone="yes"?>
<Relationships xmlns="http://schemas.openxmlformats.org/package/2006/relationships"><Relationship Id="rId2" Type="http://schemas.openxmlformats.org/officeDocument/2006/relationships/image" Target="../media/image1350.png"/><Relationship Id="rId1" Type="http://schemas.openxmlformats.org/officeDocument/2006/relationships/slideLayout" Target="../slideLayouts/slideLayout7.xml"/></Relationships>
</file>

<file path=ppt/slides/_rels/slide1400.xml.rels><?xml version="1.0" encoding="UTF-8" standalone="yes"?>
<Relationships xmlns="http://schemas.openxmlformats.org/package/2006/relationships"><Relationship Id="rId2" Type="http://schemas.openxmlformats.org/officeDocument/2006/relationships/image" Target="../media/image1351.png"/><Relationship Id="rId1" Type="http://schemas.openxmlformats.org/officeDocument/2006/relationships/slideLayout" Target="../slideLayouts/slideLayout7.xml"/></Relationships>
</file>

<file path=ppt/slides/_rels/slide1401.xml.rels><?xml version="1.0" encoding="UTF-8" standalone="yes"?>
<Relationships xmlns="http://schemas.openxmlformats.org/package/2006/relationships"><Relationship Id="rId2" Type="http://schemas.openxmlformats.org/officeDocument/2006/relationships/image" Target="../media/image1352.png"/><Relationship Id="rId1" Type="http://schemas.openxmlformats.org/officeDocument/2006/relationships/slideLayout" Target="../slideLayouts/slideLayout7.xml"/></Relationships>
</file>

<file path=ppt/slides/_rels/slide1402.xml.rels><?xml version="1.0" encoding="UTF-8" standalone="yes"?>
<Relationships xmlns="http://schemas.openxmlformats.org/package/2006/relationships"><Relationship Id="rId2" Type="http://schemas.openxmlformats.org/officeDocument/2006/relationships/image" Target="../media/image1353.png"/><Relationship Id="rId1" Type="http://schemas.openxmlformats.org/officeDocument/2006/relationships/slideLayout" Target="../slideLayouts/slideLayout7.xml"/></Relationships>
</file>

<file path=ppt/slides/_rels/slide1403.xml.rels><?xml version="1.0" encoding="UTF-8" standalone="yes"?>
<Relationships xmlns="http://schemas.openxmlformats.org/package/2006/relationships"><Relationship Id="rId2" Type="http://schemas.openxmlformats.org/officeDocument/2006/relationships/image" Target="../media/image1354.png"/><Relationship Id="rId1" Type="http://schemas.openxmlformats.org/officeDocument/2006/relationships/slideLayout" Target="../slideLayouts/slideLayout7.xml"/></Relationships>
</file>

<file path=ppt/slides/_rels/slide1404.xml.rels><?xml version="1.0" encoding="UTF-8" standalone="yes"?>
<Relationships xmlns="http://schemas.openxmlformats.org/package/2006/relationships"><Relationship Id="rId2" Type="http://schemas.openxmlformats.org/officeDocument/2006/relationships/image" Target="../media/image1355.png"/><Relationship Id="rId1" Type="http://schemas.openxmlformats.org/officeDocument/2006/relationships/slideLayout" Target="../slideLayouts/slideLayout7.xml"/></Relationships>
</file>

<file path=ppt/slides/_rels/slide1405.xml.rels><?xml version="1.0" encoding="UTF-8" standalone="yes"?>
<Relationships xmlns="http://schemas.openxmlformats.org/package/2006/relationships"><Relationship Id="rId2" Type="http://schemas.openxmlformats.org/officeDocument/2006/relationships/image" Target="../media/image1356.png"/><Relationship Id="rId1" Type="http://schemas.openxmlformats.org/officeDocument/2006/relationships/slideLayout" Target="../slideLayouts/slideLayout7.xml"/></Relationships>
</file>

<file path=ppt/slides/_rels/slide1406.xml.rels><?xml version="1.0" encoding="UTF-8" standalone="yes"?>
<Relationships xmlns="http://schemas.openxmlformats.org/package/2006/relationships"><Relationship Id="rId2" Type="http://schemas.openxmlformats.org/officeDocument/2006/relationships/image" Target="../media/image1357.png"/><Relationship Id="rId1" Type="http://schemas.openxmlformats.org/officeDocument/2006/relationships/slideLayout" Target="../slideLayouts/slideLayout7.xml"/></Relationships>
</file>

<file path=ppt/slides/_rels/slide1407.xml.rels><?xml version="1.0" encoding="UTF-8" standalone="yes"?>
<Relationships xmlns="http://schemas.openxmlformats.org/package/2006/relationships"><Relationship Id="rId2" Type="http://schemas.openxmlformats.org/officeDocument/2006/relationships/image" Target="../media/image1358.png"/><Relationship Id="rId1" Type="http://schemas.openxmlformats.org/officeDocument/2006/relationships/slideLayout" Target="../slideLayouts/slideLayout7.xml"/></Relationships>
</file>

<file path=ppt/slides/_rels/slide1408.xml.rels><?xml version="1.0" encoding="UTF-8" standalone="yes"?>
<Relationships xmlns="http://schemas.openxmlformats.org/package/2006/relationships"><Relationship Id="rId2" Type="http://schemas.openxmlformats.org/officeDocument/2006/relationships/image" Target="../media/image1359.png"/><Relationship Id="rId1" Type="http://schemas.openxmlformats.org/officeDocument/2006/relationships/slideLayout" Target="../slideLayouts/slideLayout7.xml"/></Relationships>
</file>

<file path=ppt/slides/_rels/slide1409.xml.rels><?xml version="1.0" encoding="UTF-8" standalone="yes"?>
<Relationships xmlns="http://schemas.openxmlformats.org/package/2006/relationships"><Relationship Id="rId2" Type="http://schemas.openxmlformats.org/officeDocument/2006/relationships/image" Target="../media/image1360.png"/><Relationship Id="rId1" Type="http://schemas.openxmlformats.org/officeDocument/2006/relationships/slideLayout" Target="../slideLayouts/slideLayout7.xml"/></Relationships>
</file>

<file path=ppt/slides/_rels/slide1410.xml.rels><?xml version="1.0" encoding="UTF-8" standalone="yes"?>
<Relationships xmlns="http://schemas.openxmlformats.org/package/2006/relationships"><Relationship Id="rId2" Type="http://schemas.openxmlformats.org/officeDocument/2006/relationships/image" Target="../media/image1361.png"/><Relationship Id="rId1" Type="http://schemas.openxmlformats.org/officeDocument/2006/relationships/slideLayout" Target="../slideLayouts/slideLayout7.xml"/></Relationships>
</file>

<file path=ppt/slides/_rels/slide1411.xml.rels><?xml version="1.0" encoding="UTF-8" standalone="yes"?>
<Relationships xmlns="http://schemas.openxmlformats.org/package/2006/relationships"><Relationship Id="rId2" Type="http://schemas.openxmlformats.org/officeDocument/2006/relationships/image" Target="../media/image1362.png"/><Relationship Id="rId1" Type="http://schemas.openxmlformats.org/officeDocument/2006/relationships/slideLayout" Target="../slideLayouts/slideLayout7.xml"/></Relationships>
</file>

<file path=ppt/slides/_rels/slide1412.xml.rels><?xml version="1.0" encoding="UTF-8" standalone="yes"?>
<Relationships xmlns="http://schemas.openxmlformats.org/package/2006/relationships"><Relationship Id="rId2" Type="http://schemas.openxmlformats.org/officeDocument/2006/relationships/image" Target="../media/image1363.png"/><Relationship Id="rId1" Type="http://schemas.openxmlformats.org/officeDocument/2006/relationships/slideLayout" Target="../slideLayouts/slideLayout7.xml"/></Relationships>
</file>

<file path=ppt/slides/_rels/slide1413.xml.rels><?xml version="1.0" encoding="UTF-8" standalone="yes"?>
<Relationships xmlns="http://schemas.openxmlformats.org/package/2006/relationships"><Relationship Id="rId2" Type="http://schemas.openxmlformats.org/officeDocument/2006/relationships/image" Target="../media/image1364.png"/><Relationship Id="rId1" Type="http://schemas.openxmlformats.org/officeDocument/2006/relationships/slideLayout" Target="../slideLayouts/slideLayout7.xml"/></Relationships>
</file>

<file path=ppt/slides/_rels/slide1414.xml.rels><?xml version="1.0" encoding="UTF-8" standalone="yes"?>
<Relationships xmlns="http://schemas.openxmlformats.org/package/2006/relationships"><Relationship Id="rId2" Type="http://schemas.openxmlformats.org/officeDocument/2006/relationships/image" Target="../media/image1365.png"/><Relationship Id="rId1" Type="http://schemas.openxmlformats.org/officeDocument/2006/relationships/slideLayout" Target="../slideLayouts/slideLayout7.xml"/></Relationships>
</file>

<file path=ppt/slides/_rels/slide1415.xml.rels><?xml version="1.0" encoding="UTF-8" standalone="yes"?>
<Relationships xmlns="http://schemas.openxmlformats.org/package/2006/relationships"><Relationship Id="rId2" Type="http://schemas.openxmlformats.org/officeDocument/2006/relationships/image" Target="../media/image1366.png"/><Relationship Id="rId1" Type="http://schemas.openxmlformats.org/officeDocument/2006/relationships/slideLayout" Target="../slideLayouts/slideLayout7.xml"/></Relationships>
</file>

<file path=ppt/slides/_rels/slide1416.xml.rels><?xml version="1.0" encoding="UTF-8" standalone="yes"?>
<Relationships xmlns="http://schemas.openxmlformats.org/package/2006/relationships"><Relationship Id="rId2" Type="http://schemas.openxmlformats.org/officeDocument/2006/relationships/image" Target="../media/image1367.png"/><Relationship Id="rId1" Type="http://schemas.openxmlformats.org/officeDocument/2006/relationships/slideLayout" Target="../slideLayouts/slideLayout7.xml"/></Relationships>
</file>

<file path=ppt/slides/_rels/slide1417.xml.rels><?xml version="1.0" encoding="UTF-8" standalone="yes"?>
<Relationships xmlns="http://schemas.openxmlformats.org/package/2006/relationships"><Relationship Id="rId2" Type="http://schemas.openxmlformats.org/officeDocument/2006/relationships/image" Target="../media/image1368.png"/><Relationship Id="rId1" Type="http://schemas.openxmlformats.org/officeDocument/2006/relationships/slideLayout" Target="../slideLayouts/slideLayout7.xml"/></Relationships>
</file>

<file path=ppt/slides/_rels/slide1418.xml.rels><?xml version="1.0" encoding="UTF-8" standalone="yes"?>
<Relationships xmlns="http://schemas.openxmlformats.org/package/2006/relationships"><Relationship Id="rId2" Type="http://schemas.openxmlformats.org/officeDocument/2006/relationships/image" Target="../media/image1369.png"/><Relationship Id="rId1" Type="http://schemas.openxmlformats.org/officeDocument/2006/relationships/slideLayout" Target="../slideLayouts/slideLayout7.xml"/></Relationships>
</file>

<file path=ppt/slides/_rels/slide1419.xml.rels><?xml version="1.0" encoding="UTF-8" standalone="yes"?>
<Relationships xmlns="http://schemas.openxmlformats.org/package/2006/relationships"><Relationship Id="rId2" Type="http://schemas.openxmlformats.org/officeDocument/2006/relationships/image" Target="../media/image1370.png"/><Relationship Id="rId1" Type="http://schemas.openxmlformats.org/officeDocument/2006/relationships/slideLayout" Target="../slideLayouts/slideLayout7.xml"/></Relationships>
</file>

<file path=ppt/slides/_rels/slide1420.xml.rels><?xml version="1.0" encoding="UTF-8" standalone="yes"?>
<Relationships xmlns="http://schemas.openxmlformats.org/package/2006/relationships"><Relationship Id="rId2" Type="http://schemas.openxmlformats.org/officeDocument/2006/relationships/image" Target="../media/image1371.png"/><Relationship Id="rId1" Type="http://schemas.openxmlformats.org/officeDocument/2006/relationships/slideLayout" Target="../slideLayouts/slideLayout7.xml"/></Relationships>
</file>

<file path=ppt/slides/_rels/slide1421.xml.rels><?xml version="1.0" encoding="UTF-8" standalone="yes"?>
<Relationships xmlns="http://schemas.openxmlformats.org/package/2006/relationships"><Relationship Id="rId2" Type="http://schemas.openxmlformats.org/officeDocument/2006/relationships/image" Target="../media/image1372.png"/><Relationship Id="rId1" Type="http://schemas.openxmlformats.org/officeDocument/2006/relationships/slideLayout" Target="../slideLayouts/slideLayout7.xml"/></Relationships>
</file>

<file path=ppt/slides/_rels/slide1422.xml.rels><?xml version="1.0" encoding="UTF-8" standalone="yes"?>
<Relationships xmlns="http://schemas.openxmlformats.org/package/2006/relationships"><Relationship Id="rId2" Type="http://schemas.openxmlformats.org/officeDocument/2006/relationships/image" Target="../media/image1373.png"/><Relationship Id="rId1" Type="http://schemas.openxmlformats.org/officeDocument/2006/relationships/slideLayout" Target="../slideLayouts/slideLayout7.xml"/></Relationships>
</file>

<file path=ppt/slides/_rels/slide1423.xml.rels><?xml version="1.0" encoding="UTF-8" standalone="yes"?>
<Relationships xmlns="http://schemas.openxmlformats.org/package/2006/relationships"><Relationship Id="rId2" Type="http://schemas.openxmlformats.org/officeDocument/2006/relationships/image" Target="../media/image1374.png"/><Relationship Id="rId1" Type="http://schemas.openxmlformats.org/officeDocument/2006/relationships/slideLayout" Target="../slideLayouts/slideLayout7.xml"/></Relationships>
</file>

<file path=ppt/slides/_rels/slide1424.xml.rels><?xml version="1.0" encoding="UTF-8" standalone="yes"?>
<Relationships xmlns="http://schemas.openxmlformats.org/package/2006/relationships"><Relationship Id="rId2" Type="http://schemas.openxmlformats.org/officeDocument/2006/relationships/image" Target="../media/image1375.png"/><Relationship Id="rId1" Type="http://schemas.openxmlformats.org/officeDocument/2006/relationships/slideLayout" Target="../slideLayouts/slideLayout7.xml"/></Relationships>
</file>

<file path=ppt/slides/_rels/slide1425.xml.rels><?xml version="1.0" encoding="UTF-8" standalone="yes"?>
<Relationships xmlns="http://schemas.openxmlformats.org/package/2006/relationships"><Relationship Id="rId2" Type="http://schemas.openxmlformats.org/officeDocument/2006/relationships/image" Target="../media/image1376.png"/><Relationship Id="rId1" Type="http://schemas.openxmlformats.org/officeDocument/2006/relationships/slideLayout" Target="../slideLayouts/slideLayout7.xml"/></Relationships>
</file>

<file path=ppt/slides/_rels/slide1426.xml.rels><?xml version="1.0" encoding="UTF-8" standalone="yes"?>
<Relationships xmlns="http://schemas.openxmlformats.org/package/2006/relationships"><Relationship Id="rId2" Type="http://schemas.openxmlformats.org/officeDocument/2006/relationships/image" Target="../media/image1377.png"/><Relationship Id="rId1" Type="http://schemas.openxmlformats.org/officeDocument/2006/relationships/slideLayout" Target="../slideLayouts/slideLayout7.xml"/></Relationships>
</file>

<file path=ppt/slides/_rels/slide1427.xml.rels><?xml version="1.0" encoding="UTF-8" standalone="yes"?>
<Relationships xmlns="http://schemas.openxmlformats.org/package/2006/relationships"><Relationship Id="rId2" Type="http://schemas.openxmlformats.org/officeDocument/2006/relationships/image" Target="../media/image1378.png"/><Relationship Id="rId1" Type="http://schemas.openxmlformats.org/officeDocument/2006/relationships/slideLayout" Target="../slideLayouts/slideLayout7.xml"/></Relationships>
</file>

<file path=ppt/slides/_rels/slide1428.xml.rels><?xml version="1.0" encoding="UTF-8" standalone="yes"?>
<Relationships xmlns="http://schemas.openxmlformats.org/package/2006/relationships"><Relationship Id="rId2" Type="http://schemas.openxmlformats.org/officeDocument/2006/relationships/image" Target="../media/image1379.png"/><Relationship Id="rId1" Type="http://schemas.openxmlformats.org/officeDocument/2006/relationships/slideLayout" Target="../slideLayouts/slideLayout7.xml"/></Relationships>
</file>

<file path=ppt/slides/_rels/slide1429.xml.rels><?xml version="1.0" encoding="UTF-8" standalone="yes"?>
<Relationships xmlns="http://schemas.openxmlformats.org/package/2006/relationships"><Relationship Id="rId2" Type="http://schemas.openxmlformats.org/officeDocument/2006/relationships/image" Target="../media/image1380.png"/><Relationship Id="rId1" Type="http://schemas.openxmlformats.org/officeDocument/2006/relationships/slideLayout" Target="../slideLayouts/slideLayout7.xml"/></Relationships>
</file>

<file path=ppt/slides/_rels/slide14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1.xml.rels><?xml version="1.0" encoding="UTF-8" standalone="yes"?>
<Relationships xmlns="http://schemas.openxmlformats.org/package/2006/relationships"><Relationship Id="rId3" Type="http://schemas.openxmlformats.org/officeDocument/2006/relationships/image" Target="../media/image1381.png"/><Relationship Id="rId2" Type="http://schemas.openxmlformats.org/officeDocument/2006/relationships/slide" Target="slide1556.xml"/><Relationship Id="rId1" Type="http://schemas.openxmlformats.org/officeDocument/2006/relationships/slideLayout" Target="../slideLayouts/slideLayout7.xml"/></Relationships>
</file>

<file path=ppt/slides/_rels/slide1432.xml.rels><?xml version="1.0" encoding="UTF-8" standalone="yes"?>
<Relationships xmlns="http://schemas.openxmlformats.org/package/2006/relationships"><Relationship Id="rId3" Type="http://schemas.openxmlformats.org/officeDocument/2006/relationships/image" Target="../media/image1382.png"/><Relationship Id="rId2" Type="http://schemas.openxmlformats.org/officeDocument/2006/relationships/slide" Target="slide1556.xml"/><Relationship Id="rId1" Type="http://schemas.openxmlformats.org/officeDocument/2006/relationships/slideLayout" Target="../slideLayouts/slideLayout7.xml"/></Relationships>
</file>

<file path=ppt/slides/_rels/slide1433.xml.rels><?xml version="1.0" encoding="UTF-8" standalone="yes"?>
<Relationships xmlns="http://schemas.openxmlformats.org/package/2006/relationships"><Relationship Id="rId3" Type="http://schemas.openxmlformats.org/officeDocument/2006/relationships/image" Target="../media/image1383.png"/><Relationship Id="rId2" Type="http://schemas.openxmlformats.org/officeDocument/2006/relationships/slide" Target="slide1556.xml"/><Relationship Id="rId1" Type="http://schemas.openxmlformats.org/officeDocument/2006/relationships/slideLayout" Target="../slideLayouts/slideLayout7.xml"/></Relationships>
</file>

<file path=ppt/slides/_rels/slide1434.xml.rels><?xml version="1.0" encoding="UTF-8" standalone="yes"?>
<Relationships xmlns="http://schemas.openxmlformats.org/package/2006/relationships"><Relationship Id="rId2" Type="http://schemas.openxmlformats.org/officeDocument/2006/relationships/image" Target="../media/image1384.png"/><Relationship Id="rId1" Type="http://schemas.openxmlformats.org/officeDocument/2006/relationships/slideLayout" Target="../slideLayouts/slideLayout7.xml"/></Relationships>
</file>

<file path=ppt/slides/_rels/slide1435.xml.rels><?xml version="1.0" encoding="UTF-8" standalone="yes"?>
<Relationships xmlns="http://schemas.openxmlformats.org/package/2006/relationships"><Relationship Id="rId2" Type="http://schemas.openxmlformats.org/officeDocument/2006/relationships/image" Target="../media/image1385.png"/><Relationship Id="rId1" Type="http://schemas.openxmlformats.org/officeDocument/2006/relationships/slideLayout" Target="../slideLayouts/slideLayout7.xml"/></Relationships>
</file>

<file path=ppt/slides/_rels/slide1436.xml.rels><?xml version="1.0" encoding="UTF-8" standalone="yes"?>
<Relationships xmlns="http://schemas.openxmlformats.org/package/2006/relationships"><Relationship Id="rId2" Type="http://schemas.openxmlformats.org/officeDocument/2006/relationships/image" Target="../media/image1386.png"/><Relationship Id="rId1" Type="http://schemas.openxmlformats.org/officeDocument/2006/relationships/slideLayout" Target="../slideLayouts/slideLayout7.xml"/></Relationships>
</file>

<file path=ppt/slides/_rels/slide1437.xml.rels><?xml version="1.0" encoding="UTF-8" standalone="yes"?>
<Relationships xmlns="http://schemas.openxmlformats.org/package/2006/relationships"><Relationship Id="rId2" Type="http://schemas.openxmlformats.org/officeDocument/2006/relationships/image" Target="../media/image1387.png"/><Relationship Id="rId1" Type="http://schemas.openxmlformats.org/officeDocument/2006/relationships/slideLayout" Target="../slideLayouts/slideLayout7.xml"/></Relationships>
</file>

<file path=ppt/slides/_rels/slide1438.xml.rels><?xml version="1.0" encoding="UTF-8" standalone="yes"?>
<Relationships xmlns="http://schemas.openxmlformats.org/package/2006/relationships"><Relationship Id="rId2" Type="http://schemas.openxmlformats.org/officeDocument/2006/relationships/image" Target="../media/image1388.png"/><Relationship Id="rId1" Type="http://schemas.openxmlformats.org/officeDocument/2006/relationships/slideLayout" Target="../slideLayouts/slideLayout7.xml"/></Relationships>
</file>

<file path=ppt/slides/_rels/slide1439.xml.rels><?xml version="1.0" encoding="UTF-8" standalone="yes"?>
<Relationships xmlns="http://schemas.openxmlformats.org/package/2006/relationships"><Relationship Id="rId2" Type="http://schemas.openxmlformats.org/officeDocument/2006/relationships/image" Target="../media/image1389.png"/><Relationship Id="rId1" Type="http://schemas.openxmlformats.org/officeDocument/2006/relationships/slideLayout" Target="../slideLayouts/slideLayout7.xml"/></Relationships>
</file>

<file path=ppt/slides/_rels/slide1440.xml.rels><?xml version="1.0" encoding="UTF-8" standalone="yes"?>
<Relationships xmlns="http://schemas.openxmlformats.org/package/2006/relationships"><Relationship Id="rId2" Type="http://schemas.openxmlformats.org/officeDocument/2006/relationships/image" Target="../media/image1390.png"/><Relationship Id="rId1" Type="http://schemas.openxmlformats.org/officeDocument/2006/relationships/slideLayout" Target="../slideLayouts/slideLayout7.xml"/></Relationships>
</file>

<file path=ppt/slides/_rels/slide1441.xml.rels><?xml version="1.0" encoding="UTF-8" standalone="yes"?>
<Relationships xmlns="http://schemas.openxmlformats.org/package/2006/relationships"><Relationship Id="rId2" Type="http://schemas.openxmlformats.org/officeDocument/2006/relationships/image" Target="../media/image1391.png"/><Relationship Id="rId1" Type="http://schemas.openxmlformats.org/officeDocument/2006/relationships/slideLayout" Target="../slideLayouts/slideLayout7.xml"/></Relationships>
</file>

<file path=ppt/slides/_rels/slide1442.xml.rels><?xml version="1.0" encoding="UTF-8" standalone="yes"?>
<Relationships xmlns="http://schemas.openxmlformats.org/package/2006/relationships"><Relationship Id="rId2" Type="http://schemas.openxmlformats.org/officeDocument/2006/relationships/image" Target="../media/image1392.png"/><Relationship Id="rId1" Type="http://schemas.openxmlformats.org/officeDocument/2006/relationships/slideLayout" Target="../slideLayouts/slideLayout7.xml"/></Relationships>
</file>

<file path=ppt/slides/_rels/slide1443.xml.rels><?xml version="1.0" encoding="UTF-8" standalone="yes"?>
<Relationships xmlns="http://schemas.openxmlformats.org/package/2006/relationships"><Relationship Id="rId2" Type="http://schemas.openxmlformats.org/officeDocument/2006/relationships/image" Target="../media/image1393.png"/><Relationship Id="rId1" Type="http://schemas.openxmlformats.org/officeDocument/2006/relationships/slideLayout" Target="../slideLayouts/slideLayout7.xml"/></Relationships>
</file>

<file path=ppt/slides/_rels/slide1444.xml.rels><?xml version="1.0" encoding="UTF-8" standalone="yes"?>
<Relationships xmlns="http://schemas.openxmlformats.org/package/2006/relationships"><Relationship Id="rId2" Type="http://schemas.openxmlformats.org/officeDocument/2006/relationships/image" Target="../media/image1394.png"/><Relationship Id="rId1" Type="http://schemas.openxmlformats.org/officeDocument/2006/relationships/slideLayout" Target="../slideLayouts/slideLayout7.xml"/></Relationships>
</file>

<file path=ppt/slides/_rels/slide1445.xml.rels><?xml version="1.0" encoding="UTF-8" standalone="yes"?>
<Relationships xmlns="http://schemas.openxmlformats.org/package/2006/relationships"><Relationship Id="rId2" Type="http://schemas.openxmlformats.org/officeDocument/2006/relationships/image" Target="../media/image1395.png"/><Relationship Id="rId1" Type="http://schemas.openxmlformats.org/officeDocument/2006/relationships/slideLayout" Target="../slideLayouts/slideLayout7.xml"/></Relationships>
</file>

<file path=ppt/slides/_rels/slide1446.xml.rels><?xml version="1.0" encoding="UTF-8" standalone="yes"?>
<Relationships xmlns="http://schemas.openxmlformats.org/package/2006/relationships"><Relationship Id="rId2" Type="http://schemas.openxmlformats.org/officeDocument/2006/relationships/image" Target="../media/image1396.png"/><Relationship Id="rId1" Type="http://schemas.openxmlformats.org/officeDocument/2006/relationships/slideLayout" Target="../slideLayouts/slideLayout7.xml"/></Relationships>
</file>

<file path=ppt/slides/_rels/slide1447.xml.rels><?xml version="1.0" encoding="UTF-8" standalone="yes"?>
<Relationships xmlns="http://schemas.openxmlformats.org/package/2006/relationships"><Relationship Id="rId2" Type="http://schemas.openxmlformats.org/officeDocument/2006/relationships/image" Target="../media/image1397.png"/><Relationship Id="rId1" Type="http://schemas.openxmlformats.org/officeDocument/2006/relationships/slideLayout" Target="../slideLayouts/slideLayout7.xml"/></Relationships>
</file>

<file path=ppt/slides/_rels/slide1448.xml.rels><?xml version="1.0" encoding="UTF-8" standalone="yes"?>
<Relationships xmlns="http://schemas.openxmlformats.org/package/2006/relationships"><Relationship Id="rId2" Type="http://schemas.openxmlformats.org/officeDocument/2006/relationships/image" Target="../media/image1398.png"/><Relationship Id="rId1" Type="http://schemas.openxmlformats.org/officeDocument/2006/relationships/slideLayout" Target="../slideLayouts/slideLayout7.xml"/></Relationships>
</file>

<file path=ppt/slides/_rels/slide1449.xml.rels><?xml version="1.0" encoding="UTF-8" standalone="yes"?>
<Relationships xmlns="http://schemas.openxmlformats.org/package/2006/relationships"><Relationship Id="rId2" Type="http://schemas.openxmlformats.org/officeDocument/2006/relationships/image" Target="../media/image1399.png"/><Relationship Id="rId1" Type="http://schemas.openxmlformats.org/officeDocument/2006/relationships/slideLayout" Target="../slideLayouts/slideLayout7.xml"/></Relationships>
</file>

<file path=ppt/slides/_rels/slide1450.xml.rels><?xml version="1.0" encoding="UTF-8" standalone="yes"?>
<Relationships xmlns="http://schemas.openxmlformats.org/package/2006/relationships"><Relationship Id="rId2" Type="http://schemas.openxmlformats.org/officeDocument/2006/relationships/image" Target="../media/image1400.png"/><Relationship Id="rId1" Type="http://schemas.openxmlformats.org/officeDocument/2006/relationships/slideLayout" Target="../slideLayouts/slideLayout7.xml"/></Relationships>
</file>

<file path=ppt/slides/_rels/slide1451.xml.rels><?xml version="1.0" encoding="UTF-8" standalone="yes"?>
<Relationships xmlns="http://schemas.openxmlformats.org/package/2006/relationships"><Relationship Id="rId2" Type="http://schemas.openxmlformats.org/officeDocument/2006/relationships/image" Target="../media/image1401.png"/><Relationship Id="rId1" Type="http://schemas.openxmlformats.org/officeDocument/2006/relationships/slideLayout" Target="../slideLayouts/slideLayout7.xml"/></Relationships>
</file>

<file path=ppt/slides/_rels/slide1452.xml.rels><?xml version="1.0" encoding="UTF-8" standalone="yes"?>
<Relationships xmlns="http://schemas.openxmlformats.org/package/2006/relationships"><Relationship Id="rId2" Type="http://schemas.openxmlformats.org/officeDocument/2006/relationships/image" Target="../media/image1402.png"/><Relationship Id="rId1" Type="http://schemas.openxmlformats.org/officeDocument/2006/relationships/slideLayout" Target="../slideLayouts/slideLayout7.xml"/></Relationships>
</file>

<file path=ppt/slides/_rels/slide1453.xml.rels><?xml version="1.0" encoding="UTF-8" standalone="yes"?>
<Relationships xmlns="http://schemas.openxmlformats.org/package/2006/relationships"><Relationship Id="rId2" Type="http://schemas.openxmlformats.org/officeDocument/2006/relationships/image" Target="../media/image1403.png"/><Relationship Id="rId1" Type="http://schemas.openxmlformats.org/officeDocument/2006/relationships/slideLayout" Target="../slideLayouts/slideLayout7.xml"/></Relationships>
</file>

<file path=ppt/slides/_rels/slide1454.xml.rels><?xml version="1.0" encoding="UTF-8" standalone="yes"?>
<Relationships xmlns="http://schemas.openxmlformats.org/package/2006/relationships"><Relationship Id="rId2" Type="http://schemas.openxmlformats.org/officeDocument/2006/relationships/image" Target="../media/image1404.png"/><Relationship Id="rId1" Type="http://schemas.openxmlformats.org/officeDocument/2006/relationships/slideLayout" Target="../slideLayouts/slideLayout7.xml"/></Relationships>
</file>

<file path=ppt/slides/_rels/slide14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6.xml.rels><?xml version="1.0" encoding="UTF-8" standalone="yes"?>
<Relationships xmlns="http://schemas.openxmlformats.org/package/2006/relationships"><Relationship Id="rId2" Type="http://schemas.openxmlformats.org/officeDocument/2006/relationships/image" Target="../media/image1405.png"/><Relationship Id="rId1" Type="http://schemas.openxmlformats.org/officeDocument/2006/relationships/slideLayout" Target="../slideLayouts/slideLayout7.xml"/></Relationships>
</file>

<file path=ppt/slides/_rels/slide1457.xml.rels><?xml version="1.0" encoding="UTF-8" standalone="yes"?>
<Relationships xmlns="http://schemas.openxmlformats.org/package/2006/relationships"><Relationship Id="rId2" Type="http://schemas.openxmlformats.org/officeDocument/2006/relationships/image" Target="../media/image1406.png"/><Relationship Id="rId1" Type="http://schemas.openxmlformats.org/officeDocument/2006/relationships/slideLayout" Target="../slideLayouts/slideLayout7.xml"/></Relationships>
</file>

<file path=ppt/slides/_rels/slide1458.xml.rels><?xml version="1.0" encoding="UTF-8" standalone="yes"?>
<Relationships xmlns="http://schemas.openxmlformats.org/package/2006/relationships"><Relationship Id="rId2" Type="http://schemas.openxmlformats.org/officeDocument/2006/relationships/image" Target="../media/image1407.png"/><Relationship Id="rId1" Type="http://schemas.openxmlformats.org/officeDocument/2006/relationships/slideLayout" Target="../slideLayouts/slideLayout7.xml"/></Relationships>
</file>

<file path=ppt/slides/_rels/slide1459.xml.rels><?xml version="1.0" encoding="UTF-8" standalone="yes"?>
<Relationships xmlns="http://schemas.openxmlformats.org/package/2006/relationships"><Relationship Id="rId2" Type="http://schemas.openxmlformats.org/officeDocument/2006/relationships/image" Target="../media/image1408.png"/><Relationship Id="rId1" Type="http://schemas.openxmlformats.org/officeDocument/2006/relationships/slideLayout" Target="../slideLayouts/slideLayout7.xml"/></Relationships>
</file>

<file path=ppt/slides/_rels/slide1460.xml.rels><?xml version="1.0" encoding="UTF-8" standalone="yes"?>
<Relationships xmlns="http://schemas.openxmlformats.org/package/2006/relationships"><Relationship Id="rId2" Type="http://schemas.openxmlformats.org/officeDocument/2006/relationships/image" Target="../media/image1409.png"/><Relationship Id="rId1" Type="http://schemas.openxmlformats.org/officeDocument/2006/relationships/slideLayout" Target="../slideLayouts/slideLayout7.xml"/></Relationships>
</file>

<file path=ppt/slides/_rels/slide1461.xml.rels><?xml version="1.0" encoding="UTF-8" standalone="yes"?>
<Relationships xmlns="http://schemas.openxmlformats.org/package/2006/relationships"><Relationship Id="rId2" Type="http://schemas.openxmlformats.org/officeDocument/2006/relationships/image" Target="../media/image1410.png"/><Relationship Id="rId1" Type="http://schemas.openxmlformats.org/officeDocument/2006/relationships/slideLayout" Target="../slideLayouts/slideLayout7.xml"/></Relationships>
</file>

<file path=ppt/slides/_rels/slide1462.xml.rels><?xml version="1.0" encoding="UTF-8" standalone="yes"?>
<Relationships xmlns="http://schemas.openxmlformats.org/package/2006/relationships"><Relationship Id="rId2" Type="http://schemas.openxmlformats.org/officeDocument/2006/relationships/image" Target="../media/image1411.png"/><Relationship Id="rId1" Type="http://schemas.openxmlformats.org/officeDocument/2006/relationships/slideLayout" Target="../slideLayouts/slideLayout7.xml"/></Relationships>
</file>

<file path=ppt/slides/_rels/slide1463.xml.rels><?xml version="1.0" encoding="UTF-8" standalone="yes"?>
<Relationships xmlns="http://schemas.openxmlformats.org/package/2006/relationships"><Relationship Id="rId2" Type="http://schemas.openxmlformats.org/officeDocument/2006/relationships/image" Target="../media/image1412.png"/><Relationship Id="rId1" Type="http://schemas.openxmlformats.org/officeDocument/2006/relationships/slideLayout" Target="../slideLayouts/slideLayout7.xml"/></Relationships>
</file>

<file path=ppt/slides/_rels/slide1464.xml.rels><?xml version="1.0" encoding="UTF-8" standalone="yes"?>
<Relationships xmlns="http://schemas.openxmlformats.org/package/2006/relationships"><Relationship Id="rId2" Type="http://schemas.openxmlformats.org/officeDocument/2006/relationships/image" Target="../media/image1413.png"/><Relationship Id="rId1" Type="http://schemas.openxmlformats.org/officeDocument/2006/relationships/slideLayout" Target="../slideLayouts/slideLayout7.xml"/></Relationships>
</file>

<file path=ppt/slides/_rels/slide1465.xml.rels><?xml version="1.0" encoding="UTF-8" standalone="yes"?>
<Relationships xmlns="http://schemas.openxmlformats.org/package/2006/relationships"><Relationship Id="rId2" Type="http://schemas.openxmlformats.org/officeDocument/2006/relationships/image" Target="../media/image1414.png"/><Relationship Id="rId1" Type="http://schemas.openxmlformats.org/officeDocument/2006/relationships/slideLayout" Target="../slideLayouts/slideLayout7.xml"/></Relationships>
</file>

<file path=ppt/slides/_rels/slide1466.xml.rels><?xml version="1.0" encoding="UTF-8" standalone="yes"?>
<Relationships xmlns="http://schemas.openxmlformats.org/package/2006/relationships"><Relationship Id="rId2" Type="http://schemas.openxmlformats.org/officeDocument/2006/relationships/image" Target="../media/image1415.png"/><Relationship Id="rId1" Type="http://schemas.openxmlformats.org/officeDocument/2006/relationships/slideLayout" Target="../slideLayouts/slideLayout7.xml"/></Relationships>
</file>

<file path=ppt/slides/_rels/slide1467.xml.rels><?xml version="1.0" encoding="UTF-8" standalone="yes"?>
<Relationships xmlns="http://schemas.openxmlformats.org/package/2006/relationships"><Relationship Id="rId2" Type="http://schemas.openxmlformats.org/officeDocument/2006/relationships/image" Target="../media/image1416.png"/><Relationship Id="rId1" Type="http://schemas.openxmlformats.org/officeDocument/2006/relationships/slideLayout" Target="../slideLayouts/slideLayout7.xml"/></Relationships>
</file>

<file path=ppt/slides/_rels/slide1468.xml.rels><?xml version="1.0" encoding="UTF-8" standalone="yes"?>
<Relationships xmlns="http://schemas.openxmlformats.org/package/2006/relationships"><Relationship Id="rId2" Type="http://schemas.openxmlformats.org/officeDocument/2006/relationships/image" Target="../media/image1417.png"/><Relationship Id="rId1" Type="http://schemas.openxmlformats.org/officeDocument/2006/relationships/slideLayout" Target="../slideLayouts/slideLayout7.xml"/></Relationships>
</file>

<file path=ppt/slides/_rels/slide1469.xml.rels><?xml version="1.0" encoding="UTF-8" standalone="yes"?>
<Relationships xmlns="http://schemas.openxmlformats.org/package/2006/relationships"><Relationship Id="rId2" Type="http://schemas.openxmlformats.org/officeDocument/2006/relationships/image" Target="../media/image1418.png"/><Relationship Id="rId1" Type="http://schemas.openxmlformats.org/officeDocument/2006/relationships/slideLayout" Target="../slideLayouts/slideLayout7.xml"/></Relationships>
</file>

<file path=ppt/slides/_rels/slide1470.xml.rels><?xml version="1.0" encoding="UTF-8" standalone="yes"?>
<Relationships xmlns="http://schemas.openxmlformats.org/package/2006/relationships"><Relationship Id="rId2" Type="http://schemas.openxmlformats.org/officeDocument/2006/relationships/image" Target="../media/image1419.png"/><Relationship Id="rId1" Type="http://schemas.openxmlformats.org/officeDocument/2006/relationships/slideLayout" Target="../slideLayouts/slideLayout7.xml"/></Relationships>
</file>

<file path=ppt/slides/_rels/slide1471.xml.rels><?xml version="1.0" encoding="UTF-8" standalone="yes"?>
<Relationships xmlns="http://schemas.openxmlformats.org/package/2006/relationships"><Relationship Id="rId2" Type="http://schemas.openxmlformats.org/officeDocument/2006/relationships/image" Target="../media/image1420.png"/><Relationship Id="rId1" Type="http://schemas.openxmlformats.org/officeDocument/2006/relationships/slideLayout" Target="../slideLayouts/slideLayout7.xml"/></Relationships>
</file>

<file path=ppt/slides/_rels/slide1472.xml.rels><?xml version="1.0" encoding="UTF-8" standalone="yes"?>
<Relationships xmlns="http://schemas.openxmlformats.org/package/2006/relationships"><Relationship Id="rId2" Type="http://schemas.openxmlformats.org/officeDocument/2006/relationships/image" Target="../media/image1421.png"/><Relationship Id="rId1" Type="http://schemas.openxmlformats.org/officeDocument/2006/relationships/slideLayout" Target="../slideLayouts/slideLayout7.xml"/></Relationships>
</file>

<file path=ppt/slides/_rels/slide1473.xml.rels><?xml version="1.0" encoding="UTF-8" standalone="yes"?>
<Relationships xmlns="http://schemas.openxmlformats.org/package/2006/relationships"><Relationship Id="rId2" Type="http://schemas.openxmlformats.org/officeDocument/2006/relationships/image" Target="../media/image1422.png"/><Relationship Id="rId1" Type="http://schemas.openxmlformats.org/officeDocument/2006/relationships/slideLayout" Target="../slideLayouts/slideLayout7.xml"/></Relationships>
</file>

<file path=ppt/slides/_rels/slide1474.xml.rels><?xml version="1.0" encoding="UTF-8" standalone="yes"?>
<Relationships xmlns="http://schemas.openxmlformats.org/package/2006/relationships"><Relationship Id="rId2" Type="http://schemas.openxmlformats.org/officeDocument/2006/relationships/image" Target="../media/image1423.png"/><Relationship Id="rId1" Type="http://schemas.openxmlformats.org/officeDocument/2006/relationships/slideLayout" Target="../slideLayouts/slideLayout7.xml"/></Relationships>
</file>

<file path=ppt/slides/_rels/slide1475.xml.rels><?xml version="1.0" encoding="UTF-8" standalone="yes"?>
<Relationships xmlns="http://schemas.openxmlformats.org/package/2006/relationships"><Relationship Id="rId2" Type="http://schemas.openxmlformats.org/officeDocument/2006/relationships/image" Target="../media/image1424.png"/><Relationship Id="rId1" Type="http://schemas.openxmlformats.org/officeDocument/2006/relationships/slideLayout" Target="../slideLayouts/slideLayout7.xml"/></Relationships>
</file>

<file path=ppt/slides/_rels/slide1476.xml.rels><?xml version="1.0" encoding="UTF-8" standalone="yes"?>
<Relationships xmlns="http://schemas.openxmlformats.org/package/2006/relationships"><Relationship Id="rId2" Type="http://schemas.openxmlformats.org/officeDocument/2006/relationships/image" Target="../media/image1425.png"/><Relationship Id="rId1" Type="http://schemas.openxmlformats.org/officeDocument/2006/relationships/slideLayout" Target="../slideLayouts/slideLayout7.xml"/></Relationships>
</file>

<file path=ppt/slides/_rels/slide1477.xml.rels><?xml version="1.0" encoding="UTF-8" standalone="yes"?>
<Relationships xmlns="http://schemas.openxmlformats.org/package/2006/relationships"><Relationship Id="rId2" Type="http://schemas.openxmlformats.org/officeDocument/2006/relationships/image" Target="../media/image1426.png"/><Relationship Id="rId1" Type="http://schemas.openxmlformats.org/officeDocument/2006/relationships/slideLayout" Target="../slideLayouts/slideLayout7.xml"/></Relationships>
</file>

<file path=ppt/slides/_rels/slide1478.xml.rels><?xml version="1.0" encoding="UTF-8" standalone="yes"?>
<Relationships xmlns="http://schemas.openxmlformats.org/package/2006/relationships"><Relationship Id="rId2" Type="http://schemas.openxmlformats.org/officeDocument/2006/relationships/image" Target="../media/image1427.png"/><Relationship Id="rId1" Type="http://schemas.openxmlformats.org/officeDocument/2006/relationships/slideLayout" Target="../slideLayouts/slideLayout7.xml"/></Relationships>
</file>

<file path=ppt/slides/_rels/slide1479.xml.rels><?xml version="1.0" encoding="UTF-8" standalone="yes"?>
<Relationships xmlns="http://schemas.openxmlformats.org/package/2006/relationships"><Relationship Id="rId2" Type="http://schemas.openxmlformats.org/officeDocument/2006/relationships/image" Target="../media/image1428.png"/><Relationship Id="rId1" Type="http://schemas.openxmlformats.org/officeDocument/2006/relationships/slideLayout" Target="../slideLayouts/slideLayout7.xml"/></Relationships>
</file>

<file path=ppt/slides/_rels/slide1480.xml.rels><?xml version="1.0" encoding="UTF-8" standalone="yes"?>
<Relationships xmlns="http://schemas.openxmlformats.org/package/2006/relationships"><Relationship Id="rId2" Type="http://schemas.openxmlformats.org/officeDocument/2006/relationships/image" Target="../media/image1429.png"/><Relationship Id="rId1" Type="http://schemas.openxmlformats.org/officeDocument/2006/relationships/slideLayout" Target="../slideLayouts/slideLayout7.xml"/></Relationships>
</file>

<file path=ppt/slides/_rels/slide1481.xml.rels><?xml version="1.0" encoding="UTF-8" standalone="yes"?>
<Relationships xmlns="http://schemas.openxmlformats.org/package/2006/relationships"><Relationship Id="rId2" Type="http://schemas.openxmlformats.org/officeDocument/2006/relationships/image" Target="../media/image1430.png"/><Relationship Id="rId1" Type="http://schemas.openxmlformats.org/officeDocument/2006/relationships/slideLayout" Target="../slideLayouts/slideLayout7.xml"/></Relationships>
</file>

<file path=ppt/slides/_rels/slide1482.xml.rels><?xml version="1.0" encoding="UTF-8" standalone="yes"?>
<Relationships xmlns="http://schemas.openxmlformats.org/package/2006/relationships"><Relationship Id="rId2" Type="http://schemas.openxmlformats.org/officeDocument/2006/relationships/image" Target="../media/image1431.png"/><Relationship Id="rId1" Type="http://schemas.openxmlformats.org/officeDocument/2006/relationships/slideLayout" Target="../slideLayouts/slideLayout7.xml"/></Relationships>
</file>

<file path=ppt/slides/_rels/slide1483.xml.rels><?xml version="1.0" encoding="UTF-8" standalone="yes"?>
<Relationships xmlns="http://schemas.openxmlformats.org/package/2006/relationships"><Relationship Id="rId2" Type="http://schemas.openxmlformats.org/officeDocument/2006/relationships/image" Target="../media/image1432.png"/><Relationship Id="rId1" Type="http://schemas.openxmlformats.org/officeDocument/2006/relationships/slideLayout" Target="../slideLayouts/slideLayout7.xml"/></Relationships>
</file>

<file path=ppt/slides/_rels/slide1484.xml.rels><?xml version="1.0" encoding="UTF-8" standalone="yes"?>
<Relationships xmlns="http://schemas.openxmlformats.org/package/2006/relationships"><Relationship Id="rId2" Type="http://schemas.openxmlformats.org/officeDocument/2006/relationships/image" Target="../media/image1433.png"/><Relationship Id="rId1" Type="http://schemas.openxmlformats.org/officeDocument/2006/relationships/slideLayout" Target="../slideLayouts/slideLayout7.xml"/></Relationships>
</file>

<file path=ppt/slides/_rels/slide1485.xml.rels><?xml version="1.0" encoding="UTF-8" standalone="yes"?>
<Relationships xmlns="http://schemas.openxmlformats.org/package/2006/relationships"><Relationship Id="rId2" Type="http://schemas.openxmlformats.org/officeDocument/2006/relationships/image" Target="../media/image1434.png"/><Relationship Id="rId1" Type="http://schemas.openxmlformats.org/officeDocument/2006/relationships/slideLayout" Target="../slideLayouts/slideLayout7.xml"/></Relationships>
</file>

<file path=ppt/slides/_rels/slide1486.xml.rels><?xml version="1.0" encoding="UTF-8" standalone="yes"?>
<Relationships xmlns="http://schemas.openxmlformats.org/package/2006/relationships"><Relationship Id="rId2" Type="http://schemas.openxmlformats.org/officeDocument/2006/relationships/image" Target="../media/image1435.png"/><Relationship Id="rId1" Type="http://schemas.openxmlformats.org/officeDocument/2006/relationships/slideLayout" Target="../slideLayouts/slideLayout7.xml"/></Relationships>
</file>

<file path=ppt/slides/_rels/slide1487.xml.rels><?xml version="1.0" encoding="UTF-8" standalone="yes"?>
<Relationships xmlns="http://schemas.openxmlformats.org/package/2006/relationships"><Relationship Id="rId2" Type="http://schemas.openxmlformats.org/officeDocument/2006/relationships/image" Target="../media/image1436.png"/><Relationship Id="rId1" Type="http://schemas.openxmlformats.org/officeDocument/2006/relationships/slideLayout" Target="../slideLayouts/slideLayout7.xml"/></Relationships>
</file>

<file path=ppt/slides/_rels/slide1488.xml.rels><?xml version="1.0" encoding="UTF-8" standalone="yes"?>
<Relationships xmlns="http://schemas.openxmlformats.org/package/2006/relationships"><Relationship Id="rId2" Type="http://schemas.openxmlformats.org/officeDocument/2006/relationships/image" Target="../media/image1437.png"/><Relationship Id="rId1" Type="http://schemas.openxmlformats.org/officeDocument/2006/relationships/slideLayout" Target="../slideLayouts/slideLayout7.xml"/></Relationships>
</file>

<file path=ppt/slides/_rels/slide1489.xml.rels><?xml version="1.0" encoding="UTF-8" standalone="yes"?>
<Relationships xmlns="http://schemas.openxmlformats.org/package/2006/relationships"><Relationship Id="rId2" Type="http://schemas.openxmlformats.org/officeDocument/2006/relationships/image" Target="../media/image1438.png"/><Relationship Id="rId1" Type="http://schemas.openxmlformats.org/officeDocument/2006/relationships/slideLayout" Target="../slideLayouts/slideLayout7.xml"/></Relationships>
</file>

<file path=ppt/slides/_rels/slide1490.xml.rels><?xml version="1.0" encoding="UTF-8" standalone="yes"?>
<Relationships xmlns="http://schemas.openxmlformats.org/package/2006/relationships"><Relationship Id="rId2" Type="http://schemas.openxmlformats.org/officeDocument/2006/relationships/image" Target="../media/image1439.png"/><Relationship Id="rId1" Type="http://schemas.openxmlformats.org/officeDocument/2006/relationships/slideLayout" Target="../slideLayouts/slideLayout7.xml"/></Relationships>
</file>

<file path=ppt/slides/_rels/slide1491.xml.rels><?xml version="1.0" encoding="UTF-8" standalone="yes"?>
<Relationships xmlns="http://schemas.openxmlformats.org/package/2006/relationships"><Relationship Id="rId2" Type="http://schemas.openxmlformats.org/officeDocument/2006/relationships/image" Target="../media/image1440.png"/><Relationship Id="rId1" Type="http://schemas.openxmlformats.org/officeDocument/2006/relationships/slideLayout" Target="../slideLayouts/slideLayout7.xml"/></Relationships>
</file>

<file path=ppt/slides/_rels/slide1492.xml.rels><?xml version="1.0" encoding="UTF-8" standalone="yes"?>
<Relationships xmlns="http://schemas.openxmlformats.org/package/2006/relationships"><Relationship Id="rId2" Type="http://schemas.openxmlformats.org/officeDocument/2006/relationships/image" Target="../media/image1441.png"/><Relationship Id="rId1" Type="http://schemas.openxmlformats.org/officeDocument/2006/relationships/slideLayout" Target="../slideLayouts/slideLayout7.xml"/></Relationships>
</file>

<file path=ppt/slides/_rels/slide1493.xml.rels><?xml version="1.0" encoding="UTF-8" standalone="yes"?>
<Relationships xmlns="http://schemas.openxmlformats.org/package/2006/relationships"><Relationship Id="rId2" Type="http://schemas.openxmlformats.org/officeDocument/2006/relationships/image" Target="../media/image1442.png"/><Relationship Id="rId1" Type="http://schemas.openxmlformats.org/officeDocument/2006/relationships/slideLayout" Target="../slideLayouts/slideLayout7.xml"/></Relationships>
</file>

<file path=ppt/slides/_rels/slide1494.xml.rels><?xml version="1.0" encoding="UTF-8" standalone="yes"?>
<Relationships xmlns="http://schemas.openxmlformats.org/package/2006/relationships"><Relationship Id="rId2" Type="http://schemas.openxmlformats.org/officeDocument/2006/relationships/image" Target="../media/image1443.png"/><Relationship Id="rId1" Type="http://schemas.openxmlformats.org/officeDocument/2006/relationships/slideLayout" Target="../slideLayouts/slideLayout7.xml"/></Relationships>
</file>

<file path=ppt/slides/_rels/slide1495.xml.rels><?xml version="1.0" encoding="UTF-8" standalone="yes"?>
<Relationships xmlns="http://schemas.openxmlformats.org/package/2006/relationships"><Relationship Id="rId2" Type="http://schemas.openxmlformats.org/officeDocument/2006/relationships/image" Target="../media/image1444.png"/><Relationship Id="rId1" Type="http://schemas.openxmlformats.org/officeDocument/2006/relationships/slideLayout" Target="../slideLayouts/slideLayout7.xml"/></Relationships>
</file>

<file path=ppt/slides/_rels/slide1496.xml.rels><?xml version="1.0" encoding="UTF-8" standalone="yes"?>
<Relationships xmlns="http://schemas.openxmlformats.org/package/2006/relationships"><Relationship Id="rId2" Type="http://schemas.openxmlformats.org/officeDocument/2006/relationships/image" Target="../media/image1445.png"/><Relationship Id="rId1" Type="http://schemas.openxmlformats.org/officeDocument/2006/relationships/slideLayout" Target="../slideLayouts/slideLayout7.xml"/></Relationships>
</file>

<file path=ppt/slides/_rels/slide1497.xml.rels><?xml version="1.0" encoding="UTF-8" standalone="yes"?>
<Relationships xmlns="http://schemas.openxmlformats.org/package/2006/relationships"><Relationship Id="rId2" Type="http://schemas.openxmlformats.org/officeDocument/2006/relationships/image" Target="../media/image1446.png"/><Relationship Id="rId1" Type="http://schemas.openxmlformats.org/officeDocument/2006/relationships/slideLayout" Target="../slideLayouts/slideLayout7.xml"/></Relationships>
</file>

<file path=ppt/slides/_rels/slide1498.xml.rels><?xml version="1.0" encoding="UTF-8" standalone="yes"?>
<Relationships xmlns="http://schemas.openxmlformats.org/package/2006/relationships"><Relationship Id="rId2" Type="http://schemas.openxmlformats.org/officeDocument/2006/relationships/image" Target="../media/image1447.png"/><Relationship Id="rId1" Type="http://schemas.openxmlformats.org/officeDocument/2006/relationships/slideLayout" Target="../slideLayouts/slideLayout7.xml"/></Relationships>
</file>

<file path=ppt/slides/_rels/slide1499.xml.rels><?xml version="1.0" encoding="UTF-8" standalone="yes"?>
<Relationships xmlns="http://schemas.openxmlformats.org/package/2006/relationships"><Relationship Id="rId2" Type="http://schemas.openxmlformats.org/officeDocument/2006/relationships/image" Target="../media/image1448.png"/><Relationship Id="rId1" Type="http://schemas.openxmlformats.org/officeDocument/2006/relationships/slideLayout" Target="../slideLayouts/slideLayout7.xml"/></Relationships>
</file>

<file path=ppt/slides/_rels/slide150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01.xml.rels><?xml version="1.0" encoding="UTF-8" standalone="yes"?>
<Relationships xmlns="http://schemas.openxmlformats.org/package/2006/relationships"><Relationship Id="rId2" Type="http://schemas.openxmlformats.org/officeDocument/2006/relationships/image" Target="../media/image1449.png"/><Relationship Id="rId1" Type="http://schemas.openxmlformats.org/officeDocument/2006/relationships/slideLayout" Target="../slideLayouts/slideLayout7.xml"/></Relationships>
</file>

<file path=ppt/slides/_rels/slide1502.xml.rels><?xml version="1.0" encoding="UTF-8" standalone="yes"?>
<Relationships xmlns="http://schemas.openxmlformats.org/package/2006/relationships"><Relationship Id="rId2" Type="http://schemas.openxmlformats.org/officeDocument/2006/relationships/image" Target="../media/image1450.png"/><Relationship Id="rId1" Type="http://schemas.openxmlformats.org/officeDocument/2006/relationships/slideLayout" Target="../slideLayouts/slideLayout7.xml"/></Relationships>
</file>

<file path=ppt/slides/_rels/slide1503.xml.rels><?xml version="1.0" encoding="UTF-8" standalone="yes"?>
<Relationships xmlns="http://schemas.openxmlformats.org/package/2006/relationships"><Relationship Id="rId2" Type="http://schemas.openxmlformats.org/officeDocument/2006/relationships/image" Target="../media/image1451.png"/><Relationship Id="rId1" Type="http://schemas.openxmlformats.org/officeDocument/2006/relationships/slideLayout" Target="../slideLayouts/slideLayout7.xml"/></Relationships>
</file>

<file path=ppt/slides/_rels/slide1504.xml.rels><?xml version="1.0" encoding="UTF-8" standalone="yes"?>
<Relationships xmlns="http://schemas.openxmlformats.org/package/2006/relationships"><Relationship Id="rId2" Type="http://schemas.openxmlformats.org/officeDocument/2006/relationships/image" Target="../media/image1452.png"/><Relationship Id="rId1" Type="http://schemas.openxmlformats.org/officeDocument/2006/relationships/slideLayout" Target="../slideLayouts/slideLayout7.xml"/></Relationships>
</file>

<file path=ppt/slides/_rels/slide1505.xml.rels><?xml version="1.0" encoding="UTF-8" standalone="yes"?>
<Relationships xmlns="http://schemas.openxmlformats.org/package/2006/relationships"><Relationship Id="rId2" Type="http://schemas.openxmlformats.org/officeDocument/2006/relationships/image" Target="../media/image1453.png"/><Relationship Id="rId1" Type="http://schemas.openxmlformats.org/officeDocument/2006/relationships/slideLayout" Target="../slideLayouts/slideLayout7.xml"/></Relationships>
</file>

<file path=ppt/slides/_rels/slide1506.xml.rels><?xml version="1.0" encoding="UTF-8" standalone="yes"?>
<Relationships xmlns="http://schemas.openxmlformats.org/package/2006/relationships"><Relationship Id="rId2" Type="http://schemas.openxmlformats.org/officeDocument/2006/relationships/image" Target="../media/image1454.png"/><Relationship Id="rId1" Type="http://schemas.openxmlformats.org/officeDocument/2006/relationships/slideLayout" Target="../slideLayouts/slideLayout7.xml"/></Relationships>
</file>

<file path=ppt/slides/_rels/slide1507.xml.rels><?xml version="1.0" encoding="UTF-8" standalone="yes"?>
<Relationships xmlns="http://schemas.openxmlformats.org/package/2006/relationships"><Relationship Id="rId2" Type="http://schemas.openxmlformats.org/officeDocument/2006/relationships/image" Target="../media/image1455.png"/><Relationship Id="rId1" Type="http://schemas.openxmlformats.org/officeDocument/2006/relationships/slideLayout" Target="../slideLayouts/slideLayout7.xml"/></Relationships>
</file>

<file path=ppt/slides/_rels/slide1508.xml.rels><?xml version="1.0" encoding="UTF-8" standalone="yes"?>
<Relationships xmlns="http://schemas.openxmlformats.org/package/2006/relationships"><Relationship Id="rId2" Type="http://schemas.openxmlformats.org/officeDocument/2006/relationships/image" Target="../media/image1456.png"/><Relationship Id="rId1" Type="http://schemas.openxmlformats.org/officeDocument/2006/relationships/slideLayout" Target="../slideLayouts/slideLayout7.xml"/></Relationships>
</file>

<file path=ppt/slides/_rels/slide1509.xml.rels><?xml version="1.0" encoding="UTF-8" standalone="yes"?>
<Relationships xmlns="http://schemas.openxmlformats.org/package/2006/relationships"><Relationship Id="rId2" Type="http://schemas.openxmlformats.org/officeDocument/2006/relationships/image" Target="../media/image1457.png"/><Relationship Id="rId1" Type="http://schemas.openxmlformats.org/officeDocument/2006/relationships/slideLayout" Target="../slideLayouts/slideLayout7.xml"/></Relationships>
</file>

<file path=ppt/slides/_rels/slide1510.xml.rels><?xml version="1.0" encoding="UTF-8" standalone="yes"?>
<Relationships xmlns="http://schemas.openxmlformats.org/package/2006/relationships"><Relationship Id="rId2" Type="http://schemas.openxmlformats.org/officeDocument/2006/relationships/image" Target="../media/image1458.png"/><Relationship Id="rId1" Type="http://schemas.openxmlformats.org/officeDocument/2006/relationships/slideLayout" Target="../slideLayouts/slideLayout7.xml"/></Relationships>
</file>

<file path=ppt/slides/_rels/slide1511.xml.rels><?xml version="1.0" encoding="UTF-8" standalone="yes"?>
<Relationships xmlns="http://schemas.openxmlformats.org/package/2006/relationships"><Relationship Id="rId2" Type="http://schemas.openxmlformats.org/officeDocument/2006/relationships/image" Target="../media/image1459.png"/><Relationship Id="rId1" Type="http://schemas.openxmlformats.org/officeDocument/2006/relationships/slideLayout" Target="../slideLayouts/slideLayout7.xml"/></Relationships>
</file>

<file path=ppt/slides/_rels/slide1512.xml.rels><?xml version="1.0" encoding="UTF-8" standalone="yes"?>
<Relationships xmlns="http://schemas.openxmlformats.org/package/2006/relationships"><Relationship Id="rId2" Type="http://schemas.openxmlformats.org/officeDocument/2006/relationships/image" Target="../media/image1460.png"/><Relationship Id="rId1" Type="http://schemas.openxmlformats.org/officeDocument/2006/relationships/slideLayout" Target="../slideLayouts/slideLayout7.xml"/></Relationships>
</file>

<file path=ppt/slides/_rels/slide1513.xml.rels><?xml version="1.0" encoding="UTF-8" standalone="yes"?>
<Relationships xmlns="http://schemas.openxmlformats.org/package/2006/relationships"><Relationship Id="rId2" Type="http://schemas.openxmlformats.org/officeDocument/2006/relationships/image" Target="../media/image1461.png"/><Relationship Id="rId1" Type="http://schemas.openxmlformats.org/officeDocument/2006/relationships/slideLayout" Target="../slideLayouts/slideLayout7.xml"/></Relationships>
</file>

<file path=ppt/slides/_rels/slide1514.xml.rels><?xml version="1.0" encoding="UTF-8" standalone="yes"?>
<Relationships xmlns="http://schemas.openxmlformats.org/package/2006/relationships"><Relationship Id="rId2" Type="http://schemas.openxmlformats.org/officeDocument/2006/relationships/image" Target="../media/image1462.png"/><Relationship Id="rId1" Type="http://schemas.openxmlformats.org/officeDocument/2006/relationships/slideLayout" Target="../slideLayouts/slideLayout7.xml"/></Relationships>
</file>

<file path=ppt/slides/_rels/slide1515.xml.rels><?xml version="1.0" encoding="UTF-8" standalone="yes"?>
<Relationships xmlns="http://schemas.openxmlformats.org/package/2006/relationships"><Relationship Id="rId2" Type="http://schemas.openxmlformats.org/officeDocument/2006/relationships/image" Target="../media/image1463.png"/><Relationship Id="rId1" Type="http://schemas.openxmlformats.org/officeDocument/2006/relationships/slideLayout" Target="../slideLayouts/slideLayout7.xml"/></Relationships>
</file>

<file path=ppt/slides/_rels/slide1516.xml.rels><?xml version="1.0" encoding="UTF-8" standalone="yes"?>
<Relationships xmlns="http://schemas.openxmlformats.org/package/2006/relationships"><Relationship Id="rId2" Type="http://schemas.openxmlformats.org/officeDocument/2006/relationships/image" Target="../media/image1464.png"/><Relationship Id="rId1" Type="http://schemas.openxmlformats.org/officeDocument/2006/relationships/slideLayout" Target="../slideLayouts/slideLayout7.xml"/></Relationships>
</file>

<file path=ppt/slides/_rels/slide1517.xml.rels><?xml version="1.0" encoding="UTF-8" standalone="yes"?>
<Relationships xmlns="http://schemas.openxmlformats.org/package/2006/relationships"><Relationship Id="rId2" Type="http://schemas.openxmlformats.org/officeDocument/2006/relationships/image" Target="../media/image1465.png"/><Relationship Id="rId1" Type="http://schemas.openxmlformats.org/officeDocument/2006/relationships/slideLayout" Target="../slideLayouts/slideLayout7.xml"/></Relationships>
</file>

<file path=ppt/slides/_rels/slide1518.xml.rels><?xml version="1.0" encoding="UTF-8" standalone="yes"?>
<Relationships xmlns="http://schemas.openxmlformats.org/package/2006/relationships"><Relationship Id="rId2" Type="http://schemas.openxmlformats.org/officeDocument/2006/relationships/image" Target="../media/image1466.png"/><Relationship Id="rId1" Type="http://schemas.openxmlformats.org/officeDocument/2006/relationships/slideLayout" Target="../slideLayouts/slideLayout7.xml"/></Relationships>
</file>

<file path=ppt/slides/_rels/slide1519.xml.rels><?xml version="1.0" encoding="UTF-8" standalone="yes"?>
<Relationships xmlns="http://schemas.openxmlformats.org/package/2006/relationships"><Relationship Id="rId2" Type="http://schemas.openxmlformats.org/officeDocument/2006/relationships/image" Target="../media/image1467.png"/><Relationship Id="rId1" Type="http://schemas.openxmlformats.org/officeDocument/2006/relationships/slideLayout" Target="../slideLayouts/slideLayout7.xml"/></Relationships>
</file>

<file path=ppt/slides/_rels/slide1520.xml.rels><?xml version="1.0" encoding="UTF-8" standalone="yes"?>
<Relationships xmlns="http://schemas.openxmlformats.org/package/2006/relationships"><Relationship Id="rId2" Type="http://schemas.openxmlformats.org/officeDocument/2006/relationships/image" Target="../media/image1468.png"/><Relationship Id="rId1" Type="http://schemas.openxmlformats.org/officeDocument/2006/relationships/slideLayout" Target="../slideLayouts/slideLayout7.xml"/></Relationships>
</file>

<file path=ppt/slides/_rels/slide1521.xml.rels><?xml version="1.0" encoding="UTF-8" standalone="yes"?>
<Relationships xmlns="http://schemas.openxmlformats.org/package/2006/relationships"><Relationship Id="rId2" Type="http://schemas.openxmlformats.org/officeDocument/2006/relationships/image" Target="../media/image1469.png"/><Relationship Id="rId1" Type="http://schemas.openxmlformats.org/officeDocument/2006/relationships/slideLayout" Target="../slideLayouts/slideLayout7.xml"/></Relationships>
</file>

<file path=ppt/slides/_rels/slide1522.xml.rels><?xml version="1.0" encoding="UTF-8" standalone="yes"?>
<Relationships xmlns="http://schemas.openxmlformats.org/package/2006/relationships"><Relationship Id="rId2" Type="http://schemas.openxmlformats.org/officeDocument/2006/relationships/image" Target="../media/image1470.png"/><Relationship Id="rId1" Type="http://schemas.openxmlformats.org/officeDocument/2006/relationships/slideLayout" Target="../slideLayouts/slideLayout7.xml"/></Relationships>
</file>

<file path=ppt/slides/_rels/slide1523.xml.rels><?xml version="1.0" encoding="UTF-8" standalone="yes"?>
<Relationships xmlns="http://schemas.openxmlformats.org/package/2006/relationships"><Relationship Id="rId2" Type="http://schemas.openxmlformats.org/officeDocument/2006/relationships/image" Target="../media/image1471.png"/><Relationship Id="rId1" Type="http://schemas.openxmlformats.org/officeDocument/2006/relationships/slideLayout" Target="../slideLayouts/slideLayout7.xml"/></Relationships>
</file>

<file path=ppt/slides/_rels/slide1524.xml.rels><?xml version="1.0" encoding="UTF-8" standalone="yes"?>
<Relationships xmlns="http://schemas.openxmlformats.org/package/2006/relationships"><Relationship Id="rId2" Type="http://schemas.openxmlformats.org/officeDocument/2006/relationships/image" Target="../media/image1472.png"/><Relationship Id="rId1" Type="http://schemas.openxmlformats.org/officeDocument/2006/relationships/slideLayout" Target="../slideLayouts/slideLayout7.xml"/></Relationships>
</file>

<file path=ppt/slides/_rels/slide1525.xml.rels><?xml version="1.0" encoding="UTF-8" standalone="yes"?>
<Relationships xmlns="http://schemas.openxmlformats.org/package/2006/relationships"><Relationship Id="rId2" Type="http://schemas.openxmlformats.org/officeDocument/2006/relationships/image" Target="../media/image1473.png"/><Relationship Id="rId1" Type="http://schemas.openxmlformats.org/officeDocument/2006/relationships/slideLayout" Target="../slideLayouts/slideLayout7.xml"/></Relationships>
</file>

<file path=ppt/slides/_rels/slide1526.xml.rels><?xml version="1.0" encoding="UTF-8" standalone="yes"?>
<Relationships xmlns="http://schemas.openxmlformats.org/package/2006/relationships"><Relationship Id="rId2" Type="http://schemas.openxmlformats.org/officeDocument/2006/relationships/image" Target="../media/image1474.png"/><Relationship Id="rId1" Type="http://schemas.openxmlformats.org/officeDocument/2006/relationships/slideLayout" Target="../slideLayouts/slideLayout7.xml"/></Relationships>
</file>

<file path=ppt/slides/_rels/slide1527.xml.rels><?xml version="1.0" encoding="UTF-8" standalone="yes"?>
<Relationships xmlns="http://schemas.openxmlformats.org/package/2006/relationships"><Relationship Id="rId2" Type="http://schemas.openxmlformats.org/officeDocument/2006/relationships/image" Target="../media/image1475.png"/><Relationship Id="rId1" Type="http://schemas.openxmlformats.org/officeDocument/2006/relationships/slideLayout" Target="../slideLayouts/slideLayout7.xml"/></Relationships>
</file>

<file path=ppt/slides/_rels/slide1528.xml.rels><?xml version="1.0" encoding="UTF-8" standalone="yes"?>
<Relationships xmlns="http://schemas.openxmlformats.org/package/2006/relationships"><Relationship Id="rId2" Type="http://schemas.openxmlformats.org/officeDocument/2006/relationships/image" Target="../media/image1476.png"/><Relationship Id="rId1" Type="http://schemas.openxmlformats.org/officeDocument/2006/relationships/slideLayout" Target="../slideLayouts/slideLayout7.xml"/></Relationships>
</file>

<file path=ppt/slides/_rels/slide1529.xml.rels><?xml version="1.0" encoding="UTF-8" standalone="yes"?>
<Relationships xmlns="http://schemas.openxmlformats.org/package/2006/relationships"><Relationship Id="rId2" Type="http://schemas.openxmlformats.org/officeDocument/2006/relationships/image" Target="../media/image1477.png"/><Relationship Id="rId1" Type="http://schemas.openxmlformats.org/officeDocument/2006/relationships/slideLayout" Target="../slideLayouts/slideLayout7.xml"/></Relationships>
</file>

<file path=ppt/slides/_rels/slide1530.xml.rels><?xml version="1.0" encoding="UTF-8" standalone="yes"?>
<Relationships xmlns="http://schemas.openxmlformats.org/package/2006/relationships"><Relationship Id="rId2" Type="http://schemas.openxmlformats.org/officeDocument/2006/relationships/image" Target="../media/image1478.png"/><Relationship Id="rId1" Type="http://schemas.openxmlformats.org/officeDocument/2006/relationships/slideLayout" Target="../slideLayouts/slideLayout7.xml"/></Relationships>
</file>

<file path=ppt/slides/_rels/slide1531.xml.rels><?xml version="1.0" encoding="UTF-8" standalone="yes"?>
<Relationships xmlns="http://schemas.openxmlformats.org/package/2006/relationships"><Relationship Id="rId2" Type="http://schemas.openxmlformats.org/officeDocument/2006/relationships/image" Target="../media/image1479.png"/><Relationship Id="rId1" Type="http://schemas.openxmlformats.org/officeDocument/2006/relationships/slideLayout" Target="../slideLayouts/slideLayout7.xml"/></Relationships>
</file>

<file path=ppt/slides/_rels/slide1532.xml.rels><?xml version="1.0" encoding="UTF-8" standalone="yes"?>
<Relationships xmlns="http://schemas.openxmlformats.org/package/2006/relationships"><Relationship Id="rId2" Type="http://schemas.openxmlformats.org/officeDocument/2006/relationships/image" Target="../media/image1480.png"/><Relationship Id="rId1" Type="http://schemas.openxmlformats.org/officeDocument/2006/relationships/slideLayout" Target="../slideLayouts/slideLayout7.xml"/></Relationships>
</file>

<file path=ppt/slides/_rels/slide1533.xml.rels><?xml version="1.0" encoding="UTF-8" standalone="yes"?>
<Relationships xmlns="http://schemas.openxmlformats.org/package/2006/relationships"><Relationship Id="rId2" Type="http://schemas.openxmlformats.org/officeDocument/2006/relationships/image" Target="../media/image1481.png"/><Relationship Id="rId1" Type="http://schemas.openxmlformats.org/officeDocument/2006/relationships/slideLayout" Target="../slideLayouts/slideLayout7.xml"/></Relationships>
</file>

<file path=ppt/slides/_rels/slide1534.xml.rels><?xml version="1.0" encoding="UTF-8" standalone="yes"?>
<Relationships xmlns="http://schemas.openxmlformats.org/package/2006/relationships"><Relationship Id="rId2" Type="http://schemas.openxmlformats.org/officeDocument/2006/relationships/image" Target="../media/image1482.png"/><Relationship Id="rId1" Type="http://schemas.openxmlformats.org/officeDocument/2006/relationships/slideLayout" Target="../slideLayouts/slideLayout7.xml"/></Relationships>
</file>

<file path=ppt/slides/_rels/slide1535.xml.rels><?xml version="1.0" encoding="UTF-8" standalone="yes"?>
<Relationships xmlns="http://schemas.openxmlformats.org/package/2006/relationships"><Relationship Id="rId2" Type="http://schemas.openxmlformats.org/officeDocument/2006/relationships/image" Target="../media/image1483.png"/><Relationship Id="rId1" Type="http://schemas.openxmlformats.org/officeDocument/2006/relationships/slideLayout" Target="../slideLayouts/slideLayout7.xml"/></Relationships>
</file>

<file path=ppt/slides/_rels/slide1536.xml.rels><?xml version="1.0" encoding="UTF-8" standalone="yes"?>
<Relationships xmlns="http://schemas.openxmlformats.org/package/2006/relationships"><Relationship Id="rId2" Type="http://schemas.openxmlformats.org/officeDocument/2006/relationships/image" Target="../media/image1484.png"/><Relationship Id="rId1" Type="http://schemas.openxmlformats.org/officeDocument/2006/relationships/slideLayout" Target="../slideLayouts/slideLayout7.xml"/></Relationships>
</file>

<file path=ppt/slides/_rels/slide1537.xml.rels><?xml version="1.0" encoding="UTF-8" standalone="yes"?>
<Relationships xmlns="http://schemas.openxmlformats.org/package/2006/relationships"><Relationship Id="rId2" Type="http://schemas.openxmlformats.org/officeDocument/2006/relationships/image" Target="../media/image1485.png"/><Relationship Id="rId1" Type="http://schemas.openxmlformats.org/officeDocument/2006/relationships/slideLayout" Target="../slideLayouts/slideLayout7.xml"/></Relationships>
</file>

<file path=ppt/slides/_rels/slide1538.xml.rels><?xml version="1.0" encoding="UTF-8" standalone="yes"?>
<Relationships xmlns="http://schemas.openxmlformats.org/package/2006/relationships"><Relationship Id="rId2" Type="http://schemas.openxmlformats.org/officeDocument/2006/relationships/image" Target="../media/image1486.png"/><Relationship Id="rId1" Type="http://schemas.openxmlformats.org/officeDocument/2006/relationships/slideLayout" Target="../slideLayouts/slideLayout7.xml"/></Relationships>
</file>

<file path=ppt/slides/_rels/slide1539.xml.rels><?xml version="1.0" encoding="UTF-8" standalone="yes"?>
<Relationships xmlns="http://schemas.openxmlformats.org/package/2006/relationships"><Relationship Id="rId2" Type="http://schemas.openxmlformats.org/officeDocument/2006/relationships/image" Target="../media/image1487.png"/><Relationship Id="rId1" Type="http://schemas.openxmlformats.org/officeDocument/2006/relationships/slideLayout" Target="../slideLayouts/slideLayout7.xml"/></Relationships>
</file>

<file path=ppt/slides/_rels/slide1540.xml.rels><?xml version="1.0" encoding="UTF-8" standalone="yes"?>
<Relationships xmlns="http://schemas.openxmlformats.org/package/2006/relationships"><Relationship Id="rId2" Type="http://schemas.openxmlformats.org/officeDocument/2006/relationships/image" Target="../media/image1488.png"/><Relationship Id="rId1" Type="http://schemas.openxmlformats.org/officeDocument/2006/relationships/slideLayout" Target="../slideLayouts/slideLayout7.xml"/></Relationships>
</file>

<file path=ppt/slides/_rels/slide1541.xml.rels><?xml version="1.0" encoding="UTF-8" standalone="yes"?>
<Relationships xmlns="http://schemas.openxmlformats.org/package/2006/relationships"><Relationship Id="rId2" Type="http://schemas.openxmlformats.org/officeDocument/2006/relationships/image" Target="../media/image1489.png"/><Relationship Id="rId1" Type="http://schemas.openxmlformats.org/officeDocument/2006/relationships/slideLayout" Target="../slideLayouts/slideLayout7.xml"/></Relationships>
</file>

<file path=ppt/slides/_rels/slide1542.xml.rels><?xml version="1.0" encoding="UTF-8" standalone="yes"?>
<Relationships xmlns="http://schemas.openxmlformats.org/package/2006/relationships"><Relationship Id="rId2" Type="http://schemas.openxmlformats.org/officeDocument/2006/relationships/image" Target="../media/image1490.png"/><Relationship Id="rId1" Type="http://schemas.openxmlformats.org/officeDocument/2006/relationships/slideLayout" Target="../slideLayouts/slideLayout7.xml"/></Relationships>
</file>

<file path=ppt/slides/_rels/slide1543.xml.rels><?xml version="1.0" encoding="UTF-8" standalone="yes"?>
<Relationships xmlns="http://schemas.openxmlformats.org/package/2006/relationships"><Relationship Id="rId2" Type="http://schemas.openxmlformats.org/officeDocument/2006/relationships/image" Target="../media/image1491.png"/><Relationship Id="rId1" Type="http://schemas.openxmlformats.org/officeDocument/2006/relationships/slideLayout" Target="../slideLayouts/slideLayout7.xml"/></Relationships>
</file>

<file path=ppt/slides/_rels/slide1544.xml.rels><?xml version="1.0" encoding="UTF-8" standalone="yes"?>
<Relationships xmlns="http://schemas.openxmlformats.org/package/2006/relationships"><Relationship Id="rId2" Type="http://schemas.openxmlformats.org/officeDocument/2006/relationships/image" Target="../media/image1492.png"/><Relationship Id="rId1" Type="http://schemas.openxmlformats.org/officeDocument/2006/relationships/slideLayout" Target="../slideLayouts/slideLayout7.xml"/></Relationships>
</file>

<file path=ppt/slides/_rels/slide1545.xml.rels><?xml version="1.0" encoding="UTF-8" standalone="yes"?>
<Relationships xmlns="http://schemas.openxmlformats.org/package/2006/relationships"><Relationship Id="rId2" Type="http://schemas.openxmlformats.org/officeDocument/2006/relationships/image" Target="../media/image1493.png"/><Relationship Id="rId1" Type="http://schemas.openxmlformats.org/officeDocument/2006/relationships/slideLayout" Target="../slideLayouts/slideLayout7.xml"/></Relationships>
</file>

<file path=ppt/slides/_rels/slide1546.xml.rels><?xml version="1.0" encoding="UTF-8" standalone="yes"?>
<Relationships xmlns="http://schemas.openxmlformats.org/package/2006/relationships"><Relationship Id="rId2" Type="http://schemas.openxmlformats.org/officeDocument/2006/relationships/image" Target="../media/image1494.png"/><Relationship Id="rId1" Type="http://schemas.openxmlformats.org/officeDocument/2006/relationships/slideLayout" Target="../slideLayouts/slideLayout7.xml"/></Relationships>
</file>

<file path=ppt/slides/_rels/slide15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48.xml.rels><?xml version="1.0" encoding="UTF-8" standalone="yes"?>
<Relationships xmlns="http://schemas.openxmlformats.org/package/2006/relationships"><Relationship Id="rId2" Type="http://schemas.openxmlformats.org/officeDocument/2006/relationships/image" Target="../media/image1495.png"/><Relationship Id="rId1" Type="http://schemas.openxmlformats.org/officeDocument/2006/relationships/slideLayout" Target="../slideLayouts/slideLayout7.xml"/></Relationships>
</file>

<file path=ppt/slides/_rels/slide1549.xml.rels><?xml version="1.0" encoding="UTF-8" standalone="yes"?>
<Relationships xmlns="http://schemas.openxmlformats.org/package/2006/relationships"><Relationship Id="rId2" Type="http://schemas.openxmlformats.org/officeDocument/2006/relationships/image" Target="../media/image1496.png"/><Relationship Id="rId1" Type="http://schemas.openxmlformats.org/officeDocument/2006/relationships/slideLayout" Target="../slideLayouts/slideLayout7.xml"/></Relationships>
</file>

<file path=ppt/slides/_rels/slide1550.xml.rels><?xml version="1.0" encoding="UTF-8" standalone="yes"?>
<Relationships xmlns="http://schemas.openxmlformats.org/package/2006/relationships"><Relationship Id="rId2" Type="http://schemas.openxmlformats.org/officeDocument/2006/relationships/image" Target="../media/image1497.png"/><Relationship Id="rId1" Type="http://schemas.openxmlformats.org/officeDocument/2006/relationships/slideLayout" Target="../slideLayouts/slideLayout7.xml"/></Relationships>
</file>

<file path=ppt/slides/_rels/slide15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52.xml.rels><?xml version="1.0" encoding="UTF-8" standalone="yes"?>
<Relationships xmlns="http://schemas.openxmlformats.org/package/2006/relationships"><Relationship Id="rId2" Type="http://schemas.openxmlformats.org/officeDocument/2006/relationships/image" Target="../media/image1498.png"/><Relationship Id="rId1" Type="http://schemas.openxmlformats.org/officeDocument/2006/relationships/slideLayout" Target="../slideLayouts/slideLayout7.xml"/></Relationships>
</file>

<file path=ppt/slides/_rels/slide1553.xml.rels><?xml version="1.0" encoding="UTF-8" standalone="yes"?>
<Relationships xmlns="http://schemas.openxmlformats.org/package/2006/relationships"><Relationship Id="rId2" Type="http://schemas.openxmlformats.org/officeDocument/2006/relationships/image" Target="../media/image1496.png"/><Relationship Id="rId1" Type="http://schemas.openxmlformats.org/officeDocument/2006/relationships/slideLayout" Target="../slideLayouts/slideLayout7.xml"/></Relationships>
</file>

<file path=ppt/slides/_rels/slide1554.xml.rels><?xml version="1.0" encoding="UTF-8" standalone="yes"?>
<Relationships xmlns="http://schemas.openxmlformats.org/package/2006/relationships"><Relationship Id="rId2" Type="http://schemas.openxmlformats.org/officeDocument/2006/relationships/image" Target="../media/image1499.png"/><Relationship Id="rId1" Type="http://schemas.openxmlformats.org/officeDocument/2006/relationships/slideLayout" Target="../slideLayouts/slideLayout7.xml"/></Relationships>
</file>

<file path=ppt/slides/_rels/slide1555.xml.rels><?xml version="1.0" encoding="UTF-8" standalone="yes"?>
<Relationships xmlns="http://schemas.openxmlformats.org/package/2006/relationships"><Relationship Id="rId2" Type="http://schemas.openxmlformats.org/officeDocument/2006/relationships/image" Target="../media/image1500.png"/><Relationship Id="rId1" Type="http://schemas.openxmlformats.org/officeDocument/2006/relationships/slideLayout" Target="../slideLayouts/slideLayout7.xml"/></Relationships>
</file>

<file path=ppt/slides/_rels/slide1556.xml.rels><?xml version="1.0" encoding="UTF-8" standalone="yes"?>
<Relationships xmlns="http://schemas.openxmlformats.org/package/2006/relationships"><Relationship Id="rId3" Type="http://schemas.openxmlformats.org/officeDocument/2006/relationships/image" Target="../media/image1381.png"/><Relationship Id="rId2" Type="http://schemas.openxmlformats.org/officeDocument/2006/relationships/slide" Target="slide1431.xml"/><Relationship Id="rId1" Type="http://schemas.openxmlformats.org/officeDocument/2006/relationships/slideLayout" Target="../slideLayouts/slideLayout7.xml"/><Relationship Id="rId4" Type="http://schemas.openxmlformats.org/officeDocument/2006/relationships/slide" Target="slide384.xml"/></Relationships>
</file>

<file path=ppt/slides/_rels/slide15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0.xml.rels><?xml version="1.0" encoding="UTF-8" standalone="yes"?>
<Relationships xmlns="http://schemas.openxmlformats.org/package/2006/relationships"><Relationship Id="rId2" Type="http://schemas.openxmlformats.org/officeDocument/2006/relationships/slide" Target="slide964.xml"/><Relationship Id="rId1" Type="http://schemas.openxmlformats.org/officeDocument/2006/relationships/slideLayout" Target="../slideLayouts/slideLayout2.xml"/></Relationships>
</file>

<file path=ppt/slides/_rels/slide15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2.xml.rels><?xml version="1.0" encoding="UTF-8" standalone="yes"?>
<Relationships xmlns="http://schemas.openxmlformats.org/package/2006/relationships"><Relationship Id="rId2" Type="http://schemas.openxmlformats.org/officeDocument/2006/relationships/slide" Target="slide1556.xml"/><Relationship Id="rId1" Type="http://schemas.openxmlformats.org/officeDocument/2006/relationships/slideLayout" Target="../slideLayouts/slideLayout2.xml"/></Relationships>
</file>

<file path=ppt/slides/_rels/slide1563.xml.rels><?xml version="1.0" encoding="UTF-8" standalone="yes"?>
<Relationships xmlns="http://schemas.openxmlformats.org/package/2006/relationships"><Relationship Id="rId2" Type="http://schemas.openxmlformats.org/officeDocument/2006/relationships/slide" Target="slide1556.xml"/><Relationship Id="rId1" Type="http://schemas.openxmlformats.org/officeDocument/2006/relationships/slideLayout" Target="../slideLayouts/slideLayout2.xml"/></Relationships>
</file>

<file path=ppt/slides/_rels/slide156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slide" Target="slide1556.xml"/><Relationship Id="rId1" Type="http://schemas.openxmlformats.org/officeDocument/2006/relationships/slideLayout" Target="../slideLayouts/slideLayout2.xml"/></Relationships>
</file>

<file path=ppt/slides/_rels/slide15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7.xml.rels><?xml version="1.0" encoding="UTF-8" standalone="yes"?>
<Relationships xmlns="http://schemas.openxmlformats.org/package/2006/relationships"><Relationship Id="rId2" Type="http://schemas.openxmlformats.org/officeDocument/2006/relationships/slide" Target="slide1292.xml"/><Relationship Id="rId1" Type="http://schemas.openxmlformats.org/officeDocument/2006/relationships/slideLayout" Target="../slideLayouts/slideLayout2.xml"/></Relationships>
</file>

<file path=ppt/slides/_rels/slide1568.xml.rels><?xml version="1.0" encoding="UTF-8" standalone="yes"?>
<Relationships xmlns="http://schemas.openxmlformats.org/package/2006/relationships"><Relationship Id="rId3" Type="http://schemas.openxmlformats.org/officeDocument/2006/relationships/image" Target="../media/image1381.png"/><Relationship Id="rId2" Type="http://schemas.openxmlformats.org/officeDocument/2006/relationships/slide" Target="slide1431.xml"/><Relationship Id="rId1" Type="http://schemas.openxmlformats.org/officeDocument/2006/relationships/slideLayout" Target="../slideLayouts/slideLayout7.xml"/></Relationships>
</file>

<file path=ppt/slides/_rels/slide1569.xml.rels><?xml version="1.0" encoding="UTF-8" standalone="yes"?>
<Relationships xmlns="http://schemas.openxmlformats.org/package/2006/relationships"><Relationship Id="rId3" Type="http://schemas.openxmlformats.org/officeDocument/2006/relationships/slide" Target="slide1431.xm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381.png"/></Relationships>
</file>

<file path=ppt/slides/_rels/slide1570.xml.rels><?xml version="1.0" encoding="UTF-8" standalone="yes"?>
<Relationships xmlns="http://schemas.openxmlformats.org/package/2006/relationships"><Relationship Id="rId2" Type="http://schemas.openxmlformats.org/officeDocument/2006/relationships/image" Target="../media/image1501.png"/><Relationship Id="rId1" Type="http://schemas.openxmlformats.org/officeDocument/2006/relationships/slideLayout" Target="../slideLayouts/slideLayout7.xml"/></Relationships>
</file>

<file path=ppt/slides/_rels/slide1571.xml.rels><?xml version="1.0" encoding="UTF-8" standalone="yes"?>
<Relationships xmlns="http://schemas.openxmlformats.org/package/2006/relationships"><Relationship Id="rId2" Type="http://schemas.openxmlformats.org/officeDocument/2006/relationships/image" Target="../media/image1502.png"/><Relationship Id="rId1" Type="http://schemas.openxmlformats.org/officeDocument/2006/relationships/slideLayout" Target="../slideLayouts/slideLayout7.xml"/></Relationships>
</file>

<file path=ppt/slides/_rels/slide1572.xml.rels><?xml version="1.0" encoding="UTF-8" standalone="yes"?>
<Relationships xmlns="http://schemas.openxmlformats.org/package/2006/relationships"><Relationship Id="rId2" Type="http://schemas.openxmlformats.org/officeDocument/2006/relationships/image" Target="../media/image1503.png"/><Relationship Id="rId1" Type="http://schemas.openxmlformats.org/officeDocument/2006/relationships/slideLayout" Target="../slideLayouts/slideLayout7.xml"/></Relationships>
</file>

<file path=ppt/slides/_rels/slide1573.xml.rels><?xml version="1.0" encoding="UTF-8" standalone="yes"?>
<Relationships xmlns="http://schemas.openxmlformats.org/package/2006/relationships"><Relationship Id="rId2" Type="http://schemas.openxmlformats.org/officeDocument/2006/relationships/image" Target="../media/image1504.png"/><Relationship Id="rId1" Type="http://schemas.openxmlformats.org/officeDocument/2006/relationships/slideLayout" Target="../slideLayouts/slideLayout7.xml"/></Relationships>
</file>

<file path=ppt/slides/_rels/slide1574.xml.rels><?xml version="1.0" encoding="UTF-8" standalone="yes"?>
<Relationships xmlns="http://schemas.openxmlformats.org/package/2006/relationships"><Relationship Id="rId2" Type="http://schemas.openxmlformats.org/officeDocument/2006/relationships/image" Target="../media/image918.png"/><Relationship Id="rId1" Type="http://schemas.openxmlformats.org/officeDocument/2006/relationships/slideLayout" Target="../slideLayouts/slideLayout7.xml"/></Relationships>
</file>

<file path=ppt/slides/_rels/slide1575.xml.rels><?xml version="1.0" encoding="UTF-8" standalone="yes"?>
<Relationships xmlns="http://schemas.openxmlformats.org/package/2006/relationships"><Relationship Id="rId2" Type="http://schemas.openxmlformats.org/officeDocument/2006/relationships/image" Target="../media/image919.png"/><Relationship Id="rId1" Type="http://schemas.openxmlformats.org/officeDocument/2006/relationships/slideLayout" Target="../slideLayouts/slideLayout7.xml"/></Relationships>
</file>

<file path=ppt/slides/_rels/slide15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8.xml.rels><?xml version="1.0" encoding="UTF-8" standalone="yes"?>
<Relationships xmlns="http://schemas.openxmlformats.org/package/2006/relationships"><Relationship Id="rId2" Type="http://schemas.openxmlformats.org/officeDocument/2006/relationships/image" Target="../media/image1505.png"/><Relationship Id="rId1" Type="http://schemas.openxmlformats.org/officeDocument/2006/relationships/slideLayout" Target="../slideLayouts/slideLayout7.xml"/></Relationships>
</file>

<file path=ppt/slides/_rels/slide1579.xml.rels><?xml version="1.0" encoding="UTF-8" standalone="yes"?>
<Relationships xmlns="http://schemas.openxmlformats.org/package/2006/relationships"><Relationship Id="rId2" Type="http://schemas.openxmlformats.org/officeDocument/2006/relationships/image" Target="../media/image1506.png"/><Relationship Id="rId1" Type="http://schemas.openxmlformats.org/officeDocument/2006/relationships/slideLayout" Target="../slideLayouts/slideLayout7.xml"/></Relationships>
</file>

<file path=ppt/slides/_rels/slide1580.xml.rels><?xml version="1.0" encoding="UTF-8" standalone="yes"?>
<Relationships xmlns="http://schemas.openxmlformats.org/package/2006/relationships"><Relationship Id="rId2" Type="http://schemas.openxmlformats.org/officeDocument/2006/relationships/image" Target="../media/image1507.png"/><Relationship Id="rId1" Type="http://schemas.openxmlformats.org/officeDocument/2006/relationships/slideLayout" Target="../slideLayouts/slideLayout7.xml"/></Relationships>
</file>

<file path=ppt/slides/_rels/slide1581.xml.rels><?xml version="1.0" encoding="UTF-8" standalone="yes"?>
<Relationships xmlns="http://schemas.openxmlformats.org/package/2006/relationships"><Relationship Id="rId2" Type="http://schemas.openxmlformats.org/officeDocument/2006/relationships/image" Target="../media/image1508.png"/><Relationship Id="rId1" Type="http://schemas.openxmlformats.org/officeDocument/2006/relationships/slideLayout" Target="../slideLayouts/slideLayout7.xml"/></Relationships>
</file>

<file path=ppt/slides/_rels/slide1582.xml.rels><?xml version="1.0" encoding="UTF-8" standalone="yes"?>
<Relationships xmlns="http://schemas.openxmlformats.org/package/2006/relationships"><Relationship Id="rId2" Type="http://schemas.openxmlformats.org/officeDocument/2006/relationships/image" Target="../media/image1509.png"/><Relationship Id="rId1" Type="http://schemas.openxmlformats.org/officeDocument/2006/relationships/slideLayout" Target="../slideLayouts/slideLayout7.xml"/></Relationships>
</file>

<file path=ppt/slides/_rels/slide1583.xml.rels><?xml version="1.0" encoding="UTF-8" standalone="yes"?>
<Relationships xmlns="http://schemas.openxmlformats.org/package/2006/relationships"><Relationship Id="rId2" Type="http://schemas.openxmlformats.org/officeDocument/2006/relationships/image" Target="../media/image1510.png"/><Relationship Id="rId1" Type="http://schemas.openxmlformats.org/officeDocument/2006/relationships/slideLayout" Target="../slideLayouts/slideLayout7.xml"/></Relationships>
</file>

<file path=ppt/slides/_rels/slide1584.xml.rels><?xml version="1.0" encoding="UTF-8" standalone="yes"?>
<Relationships xmlns="http://schemas.openxmlformats.org/package/2006/relationships"><Relationship Id="rId2" Type="http://schemas.openxmlformats.org/officeDocument/2006/relationships/image" Target="../media/image1511.png"/><Relationship Id="rId1" Type="http://schemas.openxmlformats.org/officeDocument/2006/relationships/slideLayout" Target="../slideLayouts/slideLayout7.xml"/></Relationships>
</file>

<file path=ppt/slides/_rels/slide1585.xml.rels><?xml version="1.0" encoding="UTF-8" standalone="yes"?>
<Relationships xmlns="http://schemas.openxmlformats.org/package/2006/relationships"><Relationship Id="rId2" Type="http://schemas.openxmlformats.org/officeDocument/2006/relationships/image" Target="../media/image1512.png"/><Relationship Id="rId1" Type="http://schemas.openxmlformats.org/officeDocument/2006/relationships/slideLayout" Target="../slideLayouts/slideLayout7.xml"/></Relationships>
</file>

<file path=ppt/slides/_rels/slide1586.xml.rels><?xml version="1.0" encoding="UTF-8" standalone="yes"?>
<Relationships xmlns="http://schemas.openxmlformats.org/package/2006/relationships"><Relationship Id="rId2" Type="http://schemas.openxmlformats.org/officeDocument/2006/relationships/image" Target="../media/image1513.png"/><Relationship Id="rId1" Type="http://schemas.openxmlformats.org/officeDocument/2006/relationships/slideLayout" Target="../slideLayouts/slideLayout7.xml"/></Relationships>
</file>

<file path=ppt/slides/_rels/slide1587.xml.rels><?xml version="1.0" encoding="UTF-8" standalone="yes"?>
<Relationships xmlns="http://schemas.openxmlformats.org/package/2006/relationships"><Relationship Id="rId2" Type="http://schemas.openxmlformats.org/officeDocument/2006/relationships/image" Target="../media/image1514.png"/><Relationship Id="rId1" Type="http://schemas.openxmlformats.org/officeDocument/2006/relationships/slideLayout" Target="../slideLayouts/slideLayout7.xml"/></Relationships>
</file>

<file path=ppt/slides/_rels/slide1588.xml.rels><?xml version="1.0" encoding="UTF-8" standalone="yes"?>
<Relationships xmlns="http://schemas.openxmlformats.org/package/2006/relationships"><Relationship Id="rId2" Type="http://schemas.openxmlformats.org/officeDocument/2006/relationships/image" Target="../media/image1515.png"/><Relationship Id="rId1" Type="http://schemas.openxmlformats.org/officeDocument/2006/relationships/slideLayout" Target="../slideLayouts/slideLayout7.xml"/></Relationships>
</file>

<file path=ppt/slides/_rels/slide1589.xml.rels><?xml version="1.0" encoding="UTF-8" standalone="yes"?>
<Relationships xmlns="http://schemas.openxmlformats.org/package/2006/relationships"><Relationship Id="rId2" Type="http://schemas.openxmlformats.org/officeDocument/2006/relationships/image" Target="../media/image1516.png"/><Relationship Id="rId1" Type="http://schemas.openxmlformats.org/officeDocument/2006/relationships/slideLayout" Target="../slideLayouts/slideLayout7.xml"/></Relationships>
</file>

<file path=ppt/slides/_rels/slide1590.xml.rels><?xml version="1.0" encoding="UTF-8" standalone="yes"?>
<Relationships xmlns="http://schemas.openxmlformats.org/package/2006/relationships"><Relationship Id="rId2" Type="http://schemas.openxmlformats.org/officeDocument/2006/relationships/image" Target="../media/image1517.png"/><Relationship Id="rId1" Type="http://schemas.openxmlformats.org/officeDocument/2006/relationships/slideLayout" Target="../slideLayouts/slideLayout7.xml"/></Relationships>
</file>

<file path=ppt/slides/_rels/slide1591.xml.rels><?xml version="1.0" encoding="UTF-8" standalone="yes"?>
<Relationships xmlns="http://schemas.openxmlformats.org/package/2006/relationships"><Relationship Id="rId2" Type="http://schemas.openxmlformats.org/officeDocument/2006/relationships/image" Target="../media/image1518.png"/><Relationship Id="rId1" Type="http://schemas.openxmlformats.org/officeDocument/2006/relationships/slideLayout" Target="../slideLayouts/slideLayout7.xml"/></Relationships>
</file>

<file path=ppt/slides/_rels/slide1592.xml.rels><?xml version="1.0" encoding="UTF-8" standalone="yes"?>
<Relationships xmlns="http://schemas.openxmlformats.org/package/2006/relationships"><Relationship Id="rId2" Type="http://schemas.openxmlformats.org/officeDocument/2006/relationships/image" Target="../media/image1519.png"/><Relationship Id="rId1" Type="http://schemas.openxmlformats.org/officeDocument/2006/relationships/slideLayout" Target="../slideLayouts/slideLayout7.xml"/></Relationships>
</file>

<file path=ppt/slides/_rels/slide1593.xml.rels><?xml version="1.0" encoding="UTF-8" standalone="yes"?>
<Relationships xmlns="http://schemas.openxmlformats.org/package/2006/relationships"><Relationship Id="rId2" Type="http://schemas.openxmlformats.org/officeDocument/2006/relationships/image" Target="../media/image1520.png"/><Relationship Id="rId1" Type="http://schemas.openxmlformats.org/officeDocument/2006/relationships/slideLayout" Target="../slideLayouts/slideLayout7.xml"/></Relationships>
</file>

<file path=ppt/slides/_rels/slide1594.xml.rels><?xml version="1.0" encoding="UTF-8" standalone="yes"?>
<Relationships xmlns="http://schemas.openxmlformats.org/package/2006/relationships"><Relationship Id="rId2" Type="http://schemas.openxmlformats.org/officeDocument/2006/relationships/image" Target="../media/image1521.png"/><Relationship Id="rId1" Type="http://schemas.openxmlformats.org/officeDocument/2006/relationships/slideLayout" Target="../slideLayouts/slideLayout7.xml"/></Relationships>
</file>

<file path=ppt/slides/_rels/slide1595.xml.rels><?xml version="1.0" encoding="UTF-8" standalone="yes"?>
<Relationships xmlns="http://schemas.openxmlformats.org/package/2006/relationships"><Relationship Id="rId2" Type="http://schemas.openxmlformats.org/officeDocument/2006/relationships/image" Target="../media/image1522.png"/><Relationship Id="rId1" Type="http://schemas.openxmlformats.org/officeDocument/2006/relationships/slideLayout" Target="../slideLayouts/slideLayout7.xml"/></Relationships>
</file>

<file path=ppt/slides/_rels/slide1596.xml.rels><?xml version="1.0" encoding="UTF-8" standalone="yes"?>
<Relationships xmlns="http://schemas.openxmlformats.org/package/2006/relationships"><Relationship Id="rId2" Type="http://schemas.openxmlformats.org/officeDocument/2006/relationships/image" Target="../media/image1523.png"/><Relationship Id="rId1" Type="http://schemas.openxmlformats.org/officeDocument/2006/relationships/slideLayout" Target="../slideLayouts/slideLayout7.xml"/></Relationships>
</file>

<file path=ppt/slides/_rels/slide1597.xml.rels><?xml version="1.0" encoding="UTF-8" standalone="yes"?>
<Relationships xmlns="http://schemas.openxmlformats.org/package/2006/relationships"><Relationship Id="rId2" Type="http://schemas.openxmlformats.org/officeDocument/2006/relationships/image" Target="../media/image1524.png"/><Relationship Id="rId1" Type="http://schemas.openxmlformats.org/officeDocument/2006/relationships/slideLayout" Target="../slideLayouts/slideLayout7.xml"/></Relationships>
</file>

<file path=ppt/slides/_rels/slide1598.xml.rels><?xml version="1.0" encoding="UTF-8" standalone="yes"?>
<Relationships xmlns="http://schemas.openxmlformats.org/package/2006/relationships"><Relationship Id="rId2" Type="http://schemas.openxmlformats.org/officeDocument/2006/relationships/image" Target="../media/image1525.png"/><Relationship Id="rId1" Type="http://schemas.openxmlformats.org/officeDocument/2006/relationships/slideLayout" Target="../slideLayouts/slideLayout7.xml"/></Relationships>
</file>

<file path=ppt/slides/_rels/slide1599.xml.rels><?xml version="1.0" encoding="UTF-8" standalone="yes"?>
<Relationships xmlns="http://schemas.openxmlformats.org/package/2006/relationships"><Relationship Id="rId2" Type="http://schemas.openxmlformats.org/officeDocument/2006/relationships/image" Target="../media/image1526.png"/><Relationship Id="rId1" Type="http://schemas.openxmlformats.org/officeDocument/2006/relationships/slideLayout" Target="../slideLayouts/slideLayout7.xml"/></Relationships>
</file>

<file path=ppt/slides/_rels/slide1600.xml.rels><?xml version="1.0" encoding="UTF-8" standalone="yes"?>
<Relationships xmlns="http://schemas.openxmlformats.org/package/2006/relationships"><Relationship Id="rId2" Type="http://schemas.openxmlformats.org/officeDocument/2006/relationships/image" Target="../media/image1527.png"/><Relationship Id="rId1" Type="http://schemas.openxmlformats.org/officeDocument/2006/relationships/slideLayout" Target="../slideLayouts/slideLayout7.xml"/></Relationships>
</file>

<file path=ppt/slides/_rels/slide1601.xml.rels><?xml version="1.0" encoding="UTF-8" standalone="yes"?>
<Relationships xmlns="http://schemas.openxmlformats.org/package/2006/relationships"><Relationship Id="rId2" Type="http://schemas.openxmlformats.org/officeDocument/2006/relationships/image" Target="../media/image1528.png"/><Relationship Id="rId1" Type="http://schemas.openxmlformats.org/officeDocument/2006/relationships/slideLayout" Target="../slideLayouts/slideLayout7.xml"/></Relationships>
</file>

<file path=ppt/slides/_rels/slide1602.xml.rels><?xml version="1.0" encoding="UTF-8" standalone="yes"?>
<Relationships xmlns="http://schemas.openxmlformats.org/package/2006/relationships"><Relationship Id="rId2" Type="http://schemas.openxmlformats.org/officeDocument/2006/relationships/image" Target="../media/image1529.png"/><Relationship Id="rId1" Type="http://schemas.openxmlformats.org/officeDocument/2006/relationships/slideLayout" Target="../slideLayouts/slideLayout7.xml"/></Relationships>
</file>

<file path=ppt/slides/_rels/slide1603.xml.rels><?xml version="1.0" encoding="UTF-8" standalone="yes"?>
<Relationships xmlns="http://schemas.openxmlformats.org/package/2006/relationships"><Relationship Id="rId2" Type="http://schemas.openxmlformats.org/officeDocument/2006/relationships/image" Target="../media/image1530.png"/><Relationship Id="rId1" Type="http://schemas.openxmlformats.org/officeDocument/2006/relationships/slideLayout" Target="../slideLayouts/slideLayout7.xml"/></Relationships>
</file>

<file path=ppt/slides/_rels/slide1604.xml.rels><?xml version="1.0" encoding="UTF-8" standalone="yes"?>
<Relationships xmlns="http://schemas.openxmlformats.org/package/2006/relationships"><Relationship Id="rId2" Type="http://schemas.openxmlformats.org/officeDocument/2006/relationships/image" Target="../media/image1531.png"/><Relationship Id="rId1" Type="http://schemas.openxmlformats.org/officeDocument/2006/relationships/slideLayout" Target="../slideLayouts/slideLayout7.xml"/></Relationships>
</file>

<file path=ppt/slides/_rels/slide1605.xml.rels><?xml version="1.0" encoding="UTF-8" standalone="yes"?>
<Relationships xmlns="http://schemas.openxmlformats.org/package/2006/relationships"><Relationship Id="rId2" Type="http://schemas.openxmlformats.org/officeDocument/2006/relationships/image" Target="../media/image1532.png"/><Relationship Id="rId1" Type="http://schemas.openxmlformats.org/officeDocument/2006/relationships/slideLayout" Target="../slideLayouts/slideLayout7.xml"/></Relationships>
</file>

<file path=ppt/slides/_rels/slide1606.xml.rels><?xml version="1.0" encoding="UTF-8" standalone="yes"?>
<Relationships xmlns="http://schemas.openxmlformats.org/package/2006/relationships"><Relationship Id="rId2" Type="http://schemas.openxmlformats.org/officeDocument/2006/relationships/image" Target="../media/image1533.png"/><Relationship Id="rId1" Type="http://schemas.openxmlformats.org/officeDocument/2006/relationships/slideLayout" Target="../slideLayouts/slideLayout7.xml"/></Relationships>
</file>

<file path=ppt/slides/_rels/slide1607.xml.rels><?xml version="1.0" encoding="UTF-8" standalone="yes"?>
<Relationships xmlns="http://schemas.openxmlformats.org/package/2006/relationships"><Relationship Id="rId2" Type="http://schemas.openxmlformats.org/officeDocument/2006/relationships/image" Target="../media/image1534.png"/><Relationship Id="rId1" Type="http://schemas.openxmlformats.org/officeDocument/2006/relationships/slideLayout" Target="../slideLayouts/slideLayout7.xml"/></Relationships>
</file>

<file path=ppt/slides/_rels/slide1608.xml.rels><?xml version="1.0" encoding="UTF-8" standalone="yes"?>
<Relationships xmlns="http://schemas.openxmlformats.org/package/2006/relationships"><Relationship Id="rId2" Type="http://schemas.openxmlformats.org/officeDocument/2006/relationships/image" Target="../media/image1535.png"/><Relationship Id="rId1" Type="http://schemas.openxmlformats.org/officeDocument/2006/relationships/slideLayout" Target="../slideLayouts/slideLayout7.xml"/></Relationships>
</file>

<file path=ppt/slides/_rels/slide1609.xml.rels><?xml version="1.0" encoding="UTF-8" standalone="yes"?>
<Relationships xmlns="http://schemas.openxmlformats.org/package/2006/relationships"><Relationship Id="rId2" Type="http://schemas.openxmlformats.org/officeDocument/2006/relationships/image" Target="../media/image1536.png"/><Relationship Id="rId1" Type="http://schemas.openxmlformats.org/officeDocument/2006/relationships/slideLayout" Target="../slideLayouts/slideLayout7.xml"/></Relationships>
</file>

<file path=ppt/slides/_rels/slide1610.xml.rels><?xml version="1.0" encoding="UTF-8" standalone="yes"?>
<Relationships xmlns="http://schemas.openxmlformats.org/package/2006/relationships"><Relationship Id="rId2" Type="http://schemas.openxmlformats.org/officeDocument/2006/relationships/image" Target="../media/image1537.png"/><Relationship Id="rId1" Type="http://schemas.openxmlformats.org/officeDocument/2006/relationships/slideLayout" Target="../slideLayouts/slideLayout7.xml"/></Relationships>
</file>

<file path=ppt/slides/_rels/slide1611.xml.rels><?xml version="1.0" encoding="UTF-8" standalone="yes"?>
<Relationships xmlns="http://schemas.openxmlformats.org/package/2006/relationships"><Relationship Id="rId2" Type="http://schemas.openxmlformats.org/officeDocument/2006/relationships/image" Target="../media/image1538.png"/><Relationship Id="rId1" Type="http://schemas.openxmlformats.org/officeDocument/2006/relationships/slideLayout" Target="../slideLayouts/slideLayout7.xml"/></Relationships>
</file>

<file path=ppt/slides/_rels/slide1612.xml.rels><?xml version="1.0" encoding="UTF-8" standalone="yes"?>
<Relationships xmlns="http://schemas.openxmlformats.org/package/2006/relationships"><Relationship Id="rId2" Type="http://schemas.openxmlformats.org/officeDocument/2006/relationships/image" Target="../media/image1539.png"/><Relationship Id="rId1" Type="http://schemas.openxmlformats.org/officeDocument/2006/relationships/slideLayout" Target="../slideLayouts/slideLayout7.xml"/></Relationships>
</file>

<file path=ppt/slides/_rels/slide16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4.xml.rels><?xml version="1.0" encoding="UTF-8" standalone="yes"?>
<Relationships xmlns="http://schemas.openxmlformats.org/package/2006/relationships"><Relationship Id="rId2" Type="http://schemas.openxmlformats.org/officeDocument/2006/relationships/image" Target="../media/image1540.png"/><Relationship Id="rId1" Type="http://schemas.openxmlformats.org/officeDocument/2006/relationships/slideLayout" Target="../slideLayouts/slideLayout7.xml"/></Relationships>
</file>

<file path=ppt/slides/_rels/slide1615.xml.rels><?xml version="1.0" encoding="UTF-8" standalone="yes"?>
<Relationships xmlns="http://schemas.openxmlformats.org/package/2006/relationships"><Relationship Id="rId2" Type="http://schemas.openxmlformats.org/officeDocument/2006/relationships/image" Target="../media/image1541.png"/><Relationship Id="rId1" Type="http://schemas.openxmlformats.org/officeDocument/2006/relationships/slideLayout" Target="../slideLayouts/slideLayout7.xml"/></Relationships>
</file>

<file path=ppt/slides/_rels/slide1616.xml.rels><?xml version="1.0" encoding="UTF-8" standalone="yes"?>
<Relationships xmlns="http://schemas.openxmlformats.org/package/2006/relationships"><Relationship Id="rId2" Type="http://schemas.openxmlformats.org/officeDocument/2006/relationships/image" Target="../media/image1542.png"/><Relationship Id="rId1" Type="http://schemas.openxmlformats.org/officeDocument/2006/relationships/slideLayout" Target="../slideLayouts/slideLayout7.xml"/></Relationships>
</file>

<file path=ppt/slides/_rels/slide1617.xml.rels><?xml version="1.0" encoding="UTF-8" standalone="yes"?>
<Relationships xmlns="http://schemas.openxmlformats.org/package/2006/relationships"><Relationship Id="rId2" Type="http://schemas.openxmlformats.org/officeDocument/2006/relationships/image" Target="../media/image1543.png"/><Relationship Id="rId1" Type="http://schemas.openxmlformats.org/officeDocument/2006/relationships/slideLayout" Target="../slideLayouts/slideLayout7.xml"/></Relationships>
</file>

<file path=ppt/slides/_rels/slide1618.xml.rels><?xml version="1.0" encoding="UTF-8" standalone="yes"?>
<Relationships xmlns="http://schemas.openxmlformats.org/package/2006/relationships"><Relationship Id="rId2" Type="http://schemas.openxmlformats.org/officeDocument/2006/relationships/image" Target="../media/image1544.png"/><Relationship Id="rId1" Type="http://schemas.openxmlformats.org/officeDocument/2006/relationships/slideLayout" Target="../slideLayouts/slideLayout7.xml"/></Relationships>
</file>

<file path=ppt/slides/_rels/slide1619.xml.rels><?xml version="1.0" encoding="UTF-8" standalone="yes"?>
<Relationships xmlns="http://schemas.openxmlformats.org/package/2006/relationships"><Relationship Id="rId2" Type="http://schemas.openxmlformats.org/officeDocument/2006/relationships/image" Target="../media/image1545.png"/><Relationship Id="rId1" Type="http://schemas.openxmlformats.org/officeDocument/2006/relationships/slideLayout" Target="../slideLayouts/slideLayout7.xml"/></Relationships>
</file>

<file path=ppt/slides/_rels/slide1620.xml.rels><?xml version="1.0" encoding="UTF-8" standalone="yes"?>
<Relationships xmlns="http://schemas.openxmlformats.org/package/2006/relationships"><Relationship Id="rId2" Type="http://schemas.openxmlformats.org/officeDocument/2006/relationships/image" Target="../media/image1546.png"/><Relationship Id="rId1" Type="http://schemas.openxmlformats.org/officeDocument/2006/relationships/slideLayout" Target="../slideLayouts/slideLayout7.xml"/></Relationships>
</file>

<file path=ppt/slides/_rels/slide1621.xml.rels><?xml version="1.0" encoding="UTF-8" standalone="yes"?>
<Relationships xmlns="http://schemas.openxmlformats.org/package/2006/relationships"><Relationship Id="rId2" Type="http://schemas.openxmlformats.org/officeDocument/2006/relationships/image" Target="../media/image1547.png"/><Relationship Id="rId1" Type="http://schemas.openxmlformats.org/officeDocument/2006/relationships/slideLayout" Target="../slideLayouts/slideLayout7.xml"/></Relationships>
</file>

<file path=ppt/slides/_rels/slide1622.xml.rels><?xml version="1.0" encoding="UTF-8" standalone="yes"?>
<Relationships xmlns="http://schemas.openxmlformats.org/package/2006/relationships"><Relationship Id="rId2" Type="http://schemas.openxmlformats.org/officeDocument/2006/relationships/image" Target="../media/image1548.png"/><Relationship Id="rId1" Type="http://schemas.openxmlformats.org/officeDocument/2006/relationships/slideLayout" Target="../slideLayouts/slideLayout7.xml"/></Relationships>
</file>

<file path=ppt/slides/_rels/slide1623.xml.rels><?xml version="1.0" encoding="UTF-8" standalone="yes"?>
<Relationships xmlns="http://schemas.openxmlformats.org/package/2006/relationships"><Relationship Id="rId2" Type="http://schemas.openxmlformats.org/officeDocument/2006/relationships/image" Target="../media/image1549.png"/><Relationship Id="rId1" Type="http://schemas.openxmlformats.org/officeDocument/2006/relationships/slideLayout" Target="../slideLayouts/slideLayout7.xml"/></Relationships>
</file>

<file path=ppt/slides/_rels/slide16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6.xml.rels><?xml version="1.0" encoding="UTF-8" standalone="yes"?>
<Relationships xmlns="http://schemas.openxmlformats.org/package/2006/relationships"><Relationship Id="rId2" Type="http://schemas.openxmlformats.org/officeDocument/2006/relationships/image" Target="../media/image1550.png"/><Relationship Id="rId1" Type="http://schemas.openxmlformats.org/officeDocument/2006/relationships/slideLayout" Target="../slideLayouts/slideLayout7.xml"/></Relationships>
</file>

<file path=ppt/slides/_rels/slide1627.xml.rels><?xml version="1.0" encoding="UTF-8" standalone="yes"?>
<Relationships xmlns="http://schemas.openxmlformats.org/package/2006/relationships"><Relationship Id="rId2" Type="http://schemas.openxmlformats.org/officeDocument/2006/relationships/image" Target="../media/image1551.png"/><Relationship Id="rId1" Type="http://schemas.openxmlformats.org/officeDocument/2006/relationships/slideLayout" Target="../slideLayouts/slideLayout7.xml"/></Relationships>
</file>

<file path=ppt/slides/_rels/slide1628.xml.rels><?xml version="1.0" encoding="UTF-8" standalone="yes"?>
<Relationships xmlns="http://schemas.openxmlformats.org/package/2006/relationships"><Relationship Id="rId2" Type="http://schemas.openxmlformats.org/officeDocument/2006/relationships/image" Target="../media/image1552.png"/><Relationship Id="rId1" Type="http://schemas.openxmlformats.org/officeDocument/2006/relationships/slideLayout" Target="../slideLayouts/slideLayout7.xml"/></Relationships>
</file>

<file path=ppt/slides/_rels/slide1629.xml.rels><?xml version="1.0" encoding="UTF-8" standalone="yes"?>
<Relationships xmlns="http://schemas.openxmlformats.org/package/2006/relationships"><Relationship Id="rId2" Type="http://schemas.openxmlformats.org/officeDocument/2006/relationships/image" Target="../media/image1553.png"/><Relationship Id="rId1" Type="http://schemas.openxmlformats.org/officeDocument/2006/relationships/slideLayout" Target="../slideLayouts/slideLayout7.xml"/></Relationships>
</file>

<file path=ppt/slides/_rels/slide1630.xml.rels><?xml version="1.0" encoding="UTF-8" standalone="yes"?>
<Relationships xmlns="http://schemas.openxmlformats.org/package/2006/relationships"><Relationship Id="rId2" Type="http://schemas.openxmlformats.org/officeDocument/2006/relationships/image" Target="../media/image1554.png"/><Relationship Id="rId1" Type="http://schemas.openxmlformats.org/officeDocument/2006/relationships/slideLayout" Target="../slideLayouts/slideLayout7.xml"/></Relationships>
</file>

<file path=ppt/slides/_rels/slide1631.xml.rels><?xml version="1.0" encoding="UTF-8" standalone="yes"?>
<Relationships xmlns="http://schemas.openxmlformats.org/package/2006/relationships"><Relationship Id="rId2" Type="http://schemas.openxmlformats.org/officeDocument/2006/relationships/image" Target="../media/image1555.png"/><Relationship Id="rId1" Type="http://schemas.openxmlformats.org/officeDocument/2006/relationships/slideLayout" Target="../slideLayouts/slideLayout7.xml"/></Relationships>
</file>

<file path=ppt/slides/_rels/slide1632.xml.rels><?xml version="1.0" encoding="UTF-8" standalone="yes"?>
<Relationships xmlns="http://schemas.openxmlformats.org/package/2006/relationships"><Relationship Id="rId2" Type="http://schemas.openxmlformats.org/officeDocument/2006/relationships/image" Target="../media/image1556.png"/><Relationship Id="rId1" Type="http://schemas.openxmlformats.org/officeDocument/2006/relationships/slideLayout" Target="../slideLayouts/slideLayout7.xml"/></Relationships>
</file>

<file path=ppt/slides/_rels/slide1633.xml.rels><?xml version="1.0" encoding="UTF-8" standalone="yes"?>
<Relationships xmlns="http://schemas.openxmlformats.org/package/2006/relationships"><Relationship Id="rId2" Type="http://schemas.openxmlformats.org/officeDocument/2006/relationships/image" Target="../media/image1557.png"/><Relationship Id="rId1" Type="http://schemas.openxmlformats.org/officeDocument/2006/relationships/slideLayout" Target="../slideLayouts/slideLayout7.xml"/></Relationships>
</file>

<file path=ppt/slides/_rels/slide1634.xml.rels><?xml version="1.0" encoding="UTF-8" standalone="yes"?>
<Relationships xmlns="http://schemas.openxmlformats.org/package/2006/relationships"><Relationship Id="rId2" Type="http://schemas.openxmlformats.org/officeDocument/2006/relationships/image" Target="../media/image1558.png"/><Relationship Id="rId1" Type="http://schemas.openxmlformats.org/officeDocument/2006/relationships/slideLayout" Target="../slideLayouts/slideLayout7.xml"/></Relationships>
</file>

<file path=ppt/slides/_rels/slide1635.xml.rels><?xml version="1.0" encoding="UTF-8" standalone="yes"?>
<Relationships xmlns="http://schemas.openxmlformats.org/package/2006/relationships"><Relationship Id="rId2" Type="http://schemas.openxmlformats.org/officeDocument/2006/relationships/image" Target="../media/image1559.png"/><Relationship Id="rId1" Type="http://schemas.openxmlformats.org/officeDocument/2006/relationships/slideLayout" Target="../slideLayouts/slideLayout7.xml"/></Relationships>
</file>

<file path=ppt/slides/_rels/slide1636.xml.rels><?xml version="1.0" encoding="UTF-8" standalone="yes"?>
<Relationships xmlns="http://schemas.openxmlformats.org/package/2006/relationships"><Relationship Id="rId2" Type="http://schemas.openxmlformats.org/officeDocument/2006/relationships/image" Target="../media/image1560.png"/><Relationship Id="rId1" Type="http://schemas.openxmlformats.org/officeDocument/2006/relationships/slideLayout" Target="../slideLayouts/slideLayout7.xml"/></Relationships>
</file>

<file path=ppt/slides/_rels/slide1637.xml.rels><?xml version="1.0" encoding="UTF-8" standalone="yes"?>
<Relationships xmlns="http://schemas.openxmlformats.org/package/2006/relationships"><Relationship Id="rId2" Type="http://schemas.openxmlformats.org/officeDocument/2006/relationships/image" Target="../media/image1561.png"/><Relationship Id="rId1" Type="http://schemas.openxmlformats.org/officeDocument/2006/relationships/slideLayout" Target="../slideLayouts/slideLayout7.xml"/></Relationships>
</file>

<file path=ppt/slides/_rels/slide1638.xml.rels><?xml version="1.0" encoding="UTF-8" standalone="yes"?>
<Relationships xmlns="http://schemas.openxmlformats.org/package/2006/relationships"><Relationship Id="rId2" Type="http://schemas.openxmlformats.org/officeDocument/2006/relationships/image" Target="../media/image1562.png"/><Relationship Id="rId1" Type="http://schemas.openxmlformats.org/officeDocument/2006/relationships/slideLayout" Target="../slideLayouts/slideLayout7.xml"/></Relationships>
</file>

<file path=ppt/slides/_rels/slide1639.xml.rels><?xml version="1.0" encoding="UTF-8" standalone="yes"?>
<Relationships xmlns="http://schemas.openxmlformats.org/package/2006/relationships"><Relationship Id="rId2" Type="http://schemas.openxmlformats.org/officeDocument/2006/relationships/image" Target="../media/image1562.png"/><Relationship Id="rId1" Type="http://schemas.openxmlformats.org/officeDocument/2006/relationships/slideLayout" Target="../slideLayouts/slideLayout7.xml"/></Relationships>
</file>

<file path=ppt/slides/_rels/slide1640.xml.rels><?xml version="1.0" encoding="UTF-8" standalone="yes"?>
<Relationships xmlns="http://schemas.openxmlformats.org/package/2006/relationships"><Relationship Id="rId2" Type="http://schemas.openxmlformats.org/officeDocument/2006/relationships/image" Target="../media/image1562.png"/><Relationship Id="rId1" Type="http://schemas.openxmlformats.org/officeDocument/2006/relationships/slideLayout" Target="../slideLayouts/slideLayout7.xml"/></Relationships>
</file>

<file path=ppt/slides/_rels/slide1641.xml.rels><?xml version="1.0" encoding="UTF-8" standalone="yes"?>
<Relationships xmlns="http://schemas.openxmlformats.org/package/2006/relationships"><Relationship Id="rId2" Type="http://schemas.openxmlformats.org/officeDocument/2006/relationships/image" Target="../media/image1563.png"/><Relationship Id="rId1" Type="http://schemas.openxmlformats.org/officeDocument/2006/relationships/slideLayout" Target="../slideLayouts/slideLayout7.xml"/></Relationships>
</file>

<file path=ppt/slides/_rels/slide1642.xml.rels><?xml version="1.0" encoding="UTF-8" standalone="yes"?>
<Relationships xmlns="http://schemas.openxmlformats.org/package/2006/relationships"><Relationship Id="rId2" Type="http://schemas.openxmlformats.org/officeDocument/2006/relationships/image" Target="../media/image1564.png"/><Relationship Id="rId1" Type="http://schemas.openxmlformats.org/officeDocument/2006/relationships/slideLayout" Target="../slideLayouts/slideLayout7.xml"/></Relationships>
</file>

<file path=ppt/slides/_rels/slide1643.xml.rels><?xml version="1.0" encoding="UTF-8" standalone="yes"?>
<Relationships xmlns="http://schemas.openxmlformats.org/package/2006/relationships"><Relationship Id="rId2" Type="http://schemas.openxmlformats.org/officeDocument/2006/relationships/image" Target="../media/image1565.png"/><Relationship Id="rId1" Type="http://schemas.openxmlformats.org/officeDocument/2006/relationships/slideLayout" Target="../slideLayouts/slideLayout7.xml"/></Relationships>
</file>

<file path=ppt/slides/_rels/slide1644.xml.rels><?xml version="1.0" encoding="UTF-8" standalone="yes"?>
<Relationships xmlns="http://schemas.openxmlformats.org/package/2006/relationships"><Relationship Id="rId2" Type="http://schemas.openxmlformats.org/officeDocument/2006/relationships/image" Target="../media/image1566.png"/><Relationship Id="rId1" Type="http://schemas.openxmlformats.org/officeDocument/2006/relationships/slideLayout" Target="../slideLayouts/slideLayout7.xml"/></Relationships>
</file>

<file path=ppt/slides/_rels/slide1645.xml.rels><?xml version="1.0" encoding="UTF-8" standalone="yes"?>
<Relationships xmlns="http://schemas.openxmlformats.org/package/2006/relationships"><Relationship Id="rId2" Type="http://schemas.openxmlformats.org/officeDocument/2006/relationships/image" Target="../media/image1567.png"/><Relationship Id="rId1" Type="http://schemas.openxmlformats.org/officeDocument/2006/relationships/slideLayout" Target="../slideLayouts/slideLayout7.xml"/></Relationships>
</file>

<file path=ppt/slides/_rels/slide1646.xml.rels><?xml version="1.0" encoding="UTF-8" standalone="yes"?>
<Relationships xmlns="http://schemas.openxmlformats.org/package/2006/relationships"><Relationship Id="rId2" Type="http://schemas.openxmlformats.org/officeDocument/2006/relationships/image" Target="../media/image1568.png"/><Relationship Id="rId1" Type="http://schemas.openxmlformats.org/officeDocument/2006/relationships/slideLayout" Target="../slideLayouts/slideLayout7.xml"/></Relationships>
</file>

<file path=ppt/slides/_rels/slide1647.xml.rels><?xml version="1.0" encoding="UTF-8" standalone="yes"?>
<Relationships xmlns="http://schemas.openxmlformats.org/package/2006/relationships"><Relationship Id="rId2" Type="http://schemas.openxmlformats.org/officeDocument/2006/relationships/image" Target="../media/image1569.png"/><Relationship Id="rId1" Type="http://schemas.openxmlformats.org/officeDocument/2006/relationships/slideLayout" Target="../slideLayouts/slideLayout7.xml"/></Relationships>
</file>

<file path=ppt/slides/_rels/slide1648.xml.rels><?xml version="1.0" encoding="UTF-8" standalone="yes"?>
<Relationships xmlns="http://schemas.openxmlformats.org/package/2006/relationships"><Relationship Id="rId2" Type="http://schemas.openxmlformats.org/officeDocument/2006/relationships/image" Target="../media/image1570.png"/><Relationship Id="rId1" Type="http://schemas.openxmlformats.org/officeDocument/2006/relationships/slideLayout" Target="../slideLayouts/slideLayout7.xml"/></Relationships>
</file>

<file path=ppt/slides/_rels/slide1649.xml.rels><?xml version="1.0" encoding="UTF-8" standalone="yes"?>
<Relationships xmlns="http://schemas.openxmlformats.org/package/2006/relationships"><Relationship Id="rId2" Type="http://schemas.openxmlformats.org/officeDocument/2006/relationships/image" Target="../media/image1571.png"/><Relationship Id="rId1" Type="http://schemas.openxmlformats.org/officeDocument/2006/relationships/slideLayout" Target="../slideLayouts/slideLayout7.xml"/></Relationships>
</file>

<file path=ppt/slides/_rels/slide1650.xml.rels><?xml version="1.0" encoding="UTF-8" standalone="yes"?>
<Relationships xmlns="http://schemas.openxmlformats.org/package/2006/relationships"><Relationship Id="rId2" Type="http://schemas.openxmlformats.org/officeDocument/2006/relationships/image" Target="../media/image1572.png"/><Relationship Id="rId1" Type="http://schemas.openxmlformats.org/officeDocument/2006/relationships/slideLayout" Target="../slideLayouts/slideLayout7.xml"/></Relationships>
</file>

<file path=ppt/slides/_rels/slide1651.xml.rels><?xml version="1.0" encoding="UTF-8" standalone="yes"?>
<Relationships xmlns="http://schemas.openxmlformats.org/package/2006/relationships"><Relationship Id="rId2" Type="http://schemas.openxmlformats.org/officeDocument/2006/relationships/image" Target="../media/image1573.png"/><Relationship Id="rId1" Type="http://schemas.openxmlformats.org/officeDocument/2006/relationships/slideLayout" Target="../slideLayouts/slideLayout7.xml"/></Relationships>
</file>

<file path=ppt/slides/_rels/slide1652.xml.rels><?xml version="1.0" encoding="UTF-8" standalone="yes"?>
<Relationships xmlns="http://schemas.openxmlformats.org/package/2006/relationships"><Relationship Id="rId2" Type="http://schemas.openxmlformats.org/officeDocument/2006/relationships/image" Target="../media/image1574.png"/><Relationship Id="rId1" Type="http://schemas.openxmlformats.org/officeDocument/2006/relationships/slideLayout" Target="../slideLayouts/slideLayout7.xml"/></Relationships>
</file>

<file path=ppt/slides/_rels/slide1653.xml.rels><?xml version="1.0" encoding="UTF-8" standalone="yes"?>
<Relationships xmlns="http://schemas.openxmlformats.org/package/2006/relationships"><Relationship Id="rId2" Type="http://schemas.openxmlformats.org/officeDocument/2006/relationships/image" Target="../media/image1575.png"/><Relationship Id="rId1" Type="http://schemas.openxmlformats.org/officeDocument/2006/relationships/slideLayout" Target="../slideLayouts/slideLayout7.xml"/></Relationships>
</file>

<file path=ppt/slides/_rels/slide1654.xml.rels><?xml version="1.0" encoding="UTF-8" standalone="yes"?>
<Relationships xmlns="http://schemas.openxmlformats.org/package/2006/relationships"><Relationship Id="rId2" Type="http://schemas.openxmlformats.org/officeDocument/2006/relationships/image" Target="../media/image1576.png"/><Relationship Id="rId1" Type="http://schemas.openxmlformats.org/officeDocument/2006/relationships/slideLayout" Target="../slideLayouts/slideLayout7.xml"/></Relationships>
</file>

<file path=ppt/slides/_rels/slide1655.xml.rels><?xml version="1.0" encoding="UTF-8" standalone="yes"?>
<Relationships xmlns="http://schemas.openxmlformats.org/package/2006/relationships"><Relationship Id="rId2" Type="http://schemas.openxmlformats.org/officeDocument/2006/relationships/image" Target="../media/image1577.png"/><Relationship Id="rId1" Type="http://schemas.openxmlformats.org/officeDocument/2006/relationships/slideLayout" Target="../slideLayouts/slideLayout7.xml"/></Relationships>
</file>

<file path=ppt/slides/_rels/slide1656.xml.rels><?xml version="1.0" encoding="UTF-8" standalone="yes"?>
<Relationships xmlns="http://schemas.openxmlformats.org/package/2006/relationships"><Relationship Id="rId2" Type="http://schemas.openxmlformats.org/officeDocument/2006/relationships/image" Target="../media/image1578.png"/><Relationship Id="rId1" Type="http://schemas.openxmlformats.org/officeDocument/2006/relationships/slideLayout" Target="../slideLayouts/slideLayout7.xml"/></Relationships>
</file>

<file path=ppt/slides/_rels/slide1657.xml.rels><?xml version="1.0" encoding="UTF-8" standalone="yes"?>
<Relationships xmlns="http://schemas.openxmlformats.org/package/2006/relationships"><Relationship Id="rId2" Type="http://schemas.openxmlformats.org/officeDocument/2006/relationships/image" Target="../media/image1579.png"/><Relationship Id="rId1" Type="http://schemas.openxmlformats.org/officeDocument/2006/relationships/slideLayout" Target="../slideLayouts/slideLayout7.xml"/></Relationships>
</file>

<file path=ppt/slides/_rels/slide1658.xml.rels><?xml version="1.0" encoding="UTF-8" standalone="yes"?>
<Relationships xmlns="http://schemas.openxmlformats.org/package/2006/relationships"><Relationship Id="rId2" Type="http://schemas.openxmlformats.org/officeDocument/2006/relationships/image" Target="../media/image1580.png"/><Relationship Id="rId1" Type="http://schemas.openxmlformats.org/officeDocument/2006/relationships/slideLayout" Target="../slideLayouts/slideLayout7.xml"/></Relationships>
</file>

<file path=ppt/slides/_rels/slide1659.xml.rels><?xml version="1.0" encoding="UTF-8" standalone="yes"?>
<Relationships xmlns="http://schemas.openxmlformats.org/package/2006/relationships"><Relationship Id="rId2" Type="http://schemas.openxmlformats.org/officeDocument/2006/relationships/image" Target="../media/image1581.png"/><Relationship Id="rId1" Type="http://schemas.openxmlformats.org/officeDocument/2006/relationships/slideLayout" Target="../slideLayouts/slideLayout7.xml"/></Relationships>
</file>

<file path=ppt/slides/_rels/slide1660.xml.rels><?xml version="1.0" encoding="UTF-8" standalone="yes"?>
<Relationships xmlns="http://schemas.openxmlformats.org/package/2006/relationships"><Relationship Id="rId2" Type="http://schemas.openxmlformats.org/officeDocument/2006/relationships/image" Target="../media/image1582.png"/><Relationship Id="rId1" Type="http://schemas.openxmlformats.org/officeDocument/2006/relationships/slideLayout" Target="../slideLayouts/slideLayout7.xml"/></Relationships>
</file>

<file path=ppt/slides/_rels/slide1661.xml.rels><?xml version="1.0" encoding="UTF-8" standalone="yes"?>
<Relationships xmlns="http://schemas.openxmlformats.org/package/2006/relationships"><Relationship Id="rId2" Type="http://schemas.openxmlformats.org/officeDocument/2006/relationships/image" Target="../media/image1583.png"/><Relationship Id="rId1" Type="http://schemas.openxmlformats.org/officeDocument/2006/relationships/slideLayout" Target="../slideLayouts/slideLayout7.xml"/></Relationships>
</file>

<file path=ppt/slides/_rels/slide1662.xml.rels><?xml version="1.0" encoding="UTF-8" standalone="yes"?>
<Relationships xmlns="http://schemas.openxmlformats.org/package/2006/relationships"><Relationship Id="rId2" Type="http://schemas.openxmlformats.org/officeDocument/2006/relationships/image" Target="../media/image1584.png"/><Relationship Id="rId1" Type="http://schemas.openxmlformats.org/officeDocument/2006/relationships/slideLayout" Target="../slideLayouts/slideLayout7.xml"/></Relationships>
</file>

<file path=ppt/slides/_rels/slide1663.xml.rels><?xml version="1.0" encoding="UTF-8" standalone="yes"?>
<Relationships xmlns="http://schemas.openxmlformats.org/package/2006/relationships"><Relationship Id="rId2" Type="http://schemas.openxmlformats.org/officeDocument/2006/relationships/image" Target="../media/image1585.png"/><Relationship Id="rId1" Type="http://schemas.openxmlformats.org/officeDocument/2006/relationships/slideLayout" Target="../slideLayouts/slideLayout7.xml"/></Relationships>
</file>

<file path=ppt/slides/_rels/slide1664.xml.rels><?xml version="1.0" encoding="UTF-8" standalone="yes"?>
<Relationships xmlns="http://schemas.openxmlformats.org/package/2006/relationships"><Relationship Id="rId2" Type="http://schemas.openxmlformats.org/officeDocument/2006/relationships/image" Target="../media/image1586.png"/><Relationship Id="rId1" Type="http://schemas.openxmlformats.org/officeDocument/2006/relationships/slideLayout" Target="../slideLayouts/slideLayout7.xml"/></Relationships>
</file>

<file path=ppt/slides/_rels/slide1665.xml.rels><?xml version="1.0" encoding="UTF-8" standalone="yes"?>
<Relationships xmlns="http://schemas.openxmlformats.org/package/2006/relationships"><Relationship Id="rId2" Type="http://schemas.openxmlformats.org/officeDocument/2006/relationships/image" Target="../media/image1587.png"/><Relationship Id="rId1" Type="http://schemas.openxmlformats.org/officeDocument/2006/relationships/slideLayout" Target="../slideLayouts/slideLayout7.xml"/></Relationships>
</file>

<file path=ppt/slides/_rels/slide1666.xml.rels><?xml version="1.0" encoding="UTF-8" standalone="yes"?>
<Relationships xmlns="http://schemas.openxmlformats.org/package/2006/relationships"><Relationship Id="rId2" Type="http://schemas.openxmlformats.org/officeDocument/2006/relationships/image" Target="../media/image1588.png"/><Relationship Id="rId1" Type="http://schemas.openxmlformats.org/officeDocument/2006/relationships/slideLayout" Target="../slideLayouts/slideLayout7.xml"/></Relationships>
</file>

<file path=ppt/slides/_rels/slide1667.xml.rels><?xml version="1.0" encoding="UTF-8" standalone="yes"?>
<Relationships xmlns="http://schemas.openxmlformats.org/package/2006/relationships"><Relationship Id="rId2" Type="http://schemas.openxmlformats.org/officeDocument/2006/relationships/image" Target="../media/image1589.png"/><Relationship Id="rId1" Type="http://schemas.openxmlformats.org/officeDocument/2006/relationships/slideLayout" Target="../slideLayouts/slideLayout7.xml"/></Relationships>
</file>

<file path=ppt/slides/_rels/slide1668.xml.rels><?xml version="1.0" encoding="UTF-8" standalone="yes"?>
<Relationships xmlns="http://schemas.openxmlformats.org/package/2006/relationships"><Relationship Id="rId2" Type="http://schemas.openxmlformats.org/officeDocument/2006/relationships/image" Target="../media/image1590.png"/><Relationship Id="rId1" Type="http://schemas.openxmlformats.org/officeDocument/2006/relationships/slideLayout" Target="../slideLayouts/slideLayout7.xml"/></Relationships>
</file>

<file path=ppt/slides/_rels/slide1669.xml.rels><?xml version="1.0" encoding="UTF-8" standalone="yes"?>
<Relationships xmlns="http://schemas.openxmlformats.org/package/2006/relationships"><Relationship Id="rId2" Type="http://schemas.openxmlformats.org/officeDocument/2006/relationships/image" Target="../media/image1591.png"/><Relationship Id="rId1" Type="http://schemas.openxmlformats.org/officeDocument/2006/relationships/slideLayout" Target="../slideLayouts/slideLayout7.xml"/></Relationships>
</file>

<file path=ppt/slides/_rels/slide1670.xml.rels><?xml version="1.0" encoding="UTF-8" standalone="yes"?>
<Relationships xmlns="http://schemas.openxmlformats.org/package/2006/relationships"><Relationship Id="rId2" Type="http://schemas.openxmlformats.org/officeDocument/2006/relationships/image" Target="../media/image1592.png"/><Relationship Id="rId1" Type="http://schemas.openxmlformats.org/officeDocument/2006/relationships/slideLayout" Target="../slideLayouts/slideLayout7.xml"/></Relationships>
</file>

<file path=ppt/slides/_rels/slide1671.xml.rels><?xml version="1.0" encoding="UTF-8" standalone="yes"?>
<Relationships xmlns="http://schemas.openxmlformats.org/package/2006/relationships"><Relationship Id="rId3" Type="http://schemas.openxmlformats.org/officeDocument/2006/relationships/slide" Target="slide1665.xml"/><Relationship Id="rId2" Type="http://schemas.openxmlformats.org/officeDocument/2006/relationships/slide" Target="slide1618.xml"/><Relationship Id="rId1" Type="http://schemas.openxmlformats.org/officeDocument/2006/relationships/slideLayout" Target="../slideLayouts/slideLayout2.xml"/></Relationships>
</file>

<file path=ppt/slides/_rels/slide1672.xml.rels><?xml version="1.0" encoding="UTF-8" standalone="yes"?>
<Relationships xmlns="http://schemas.openxmlformats.org/package/2006/relationships"><Relationship Id="rId2" Type="http://schemas.openxmlformats.org/officeDocument/2006/relationships/hyperlink" Target="http://adamoh.org/TreeOfLife.wan.io/OTCh/Centuries1to7BCE/EsthersBookCalendarConsiderationsAnd490Years.htm" TargetMode="External"/><Relationship Id="rId1" Type="http://schemas.openxmlformats.org/officeDocument/2006/relationships/slideLayout" Target="../slideLayouts/slideLayout2.xml"/></Relationships>
</file>

<file path=ppt/slides/_rels/slide16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7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75.xml.rels><?xml version="1.0" encoding="UTF-8" standalone="yes"?>
<Relationships xmlns="http://schemas.openxmlformats.org/package/2006/relationships"><Relationship Id="rId2" Type="http://schemas.openxmlformats.org/officeDocument/2006/relationships/image" Target="../media/image1593.png"/><Relationship Id="rId1" Type="http://schemas.openxmlformats.org/officeDocument/2006/relationships/slideLayout" Target="../slideLayouts/slideLayout7.xml"/></Relationships>
</file>

<file path=ppt/slides/_rels/slide1676.xml.rels><?xml version="1.0" encoding="UTF-8" standalone="yes"?>
<Relationships xmlns="http://schemas.openxmlformats.org/package/2006/relationships"><Relationship Id="rId2" Type="http://schemas.openxmlformats.org/officeDocument/2006/relationships/image" Target="../media/image1594.png"/><Relationship Id="rId1" Type="http://schemas.openxmlformats.org/officeDocument/2006/relationships/slideLayout" Target="../slideLayouts/slideLayout7.xml"/></Relationships>
</file>

<file path=ppt/slides/_rels/slide1677.xml.rels><?xml version="1.0" encoding="UTF-8" standalone="yes"?>
<Relationships xmlns="http://schemas.openxmlformats.org/package/2006/relationships"><Relationship Id="rId2" Type="http://schemas.openxmlformats.org/officeDocument/2006/relationships/image" Target="../media/image1595.png"/><Relationship Id="rId1" Type="http://schemas.openxmlformats.org/officeDocument/2006/relationships/slideLayout" Target="../slideLayouts/slideLayout7.xml"/></Relationships>
</file>

<file path=ppt/slides/_rels/slide1678.xml.rels><?xml version="1.0" encoding="UTF-8" standalone="yes"?>
<Relationships xmlns="http://schemas.openxmlformats.org/package/2006/relationships"><Relationship Id="rId2" Type="http://schemas.openxmlformats.org/officeDocument/2006/relationships/image" Target="../media/image1596.png"/><Relationship Id="rId1" Type="http://schemas.openxmlformats.org/officeDocument/2006/relationships/slideLayout" Target="../slideLayouts/slideLayout7.xml"/></Relationships>
</file>

<file path=ppt/slides/_rels/slide1679.xml.rels><?xml version="1.0" encoding="UTF-8" standalone="yes"?>
<Relationships xmlns="http://schemas.openxmlformats.org/package/2006/relationships"><Relationship Id="rId2" Type="http://schemas.openxmlformats.org/officeDocument/2006/relationships/image" Target="../media/image1597.png"/><Relationship Id="rId1" Type="http://schemas.openxmlformats.org/officeDocument/2006/relationships/slideLayout" Target="../slideLayouts/slideLayout7.xml"/></Relationships>
</file>

<file path=ppt/slides/_rels/slide1680.xml.rels><?xml version="1.0" encoding="UTF-8" standalone="yes"?>
<Relationships xmlns="http://schemas.openxmlformats.org/package/2006/relationships"><Relationship Id="rId2" Type="http://schemas.openxmlformats.org/officeDocument/2006/relationships/image" Target="../media/image1598.png"/><Relationship Id="rId1" Type="http://schemas.openxmlformats.org/officeDocument/2006/relationships/slideLayout" Target="../slideLayouts/slideLayout7.xml"/></Relationships>
</file>

<file path=ppt/slides/_rels/slide1681.xml.rels><?xml version="1.0" encoding="UTF-8" standalone="yes"?>
<Relationships xmlns="http://schemas.openxmlformats.org/package/2006/relationships"><Relationship Id="rId2" Type="http://schemas.openxmlformats.org/officeDocument/2006/relationships/image" Target="../media/image1599.png"/><Relationship Id="rId1" Type="http://schemas.openxmlformats.org/officeDocument/2006/relationships/slideLayout" Target="../slideLayouts/slideLayout7.xml"/></Relationships>
</file>

<file path=ppt/slides/_rels/slide1682.xml.rels><?xml version="1.0" encoding="UTF-8" standalone="yes"?>
<Relationships xmlns="http://schemas.openxmlformats.org/package/2006/relationships"><Relationship Id="rId2" Type="http://schemas.openxmlformats.org/officeDocument/2006/relationships/image" Target="../media/image1600.png"/><Relationship Id="rId1" Type="http://schemas.openxmlformats.org/officeDocument/2006/relationships/slideLayout" Target="../slideLayouts/slideLayout7.xml"/></Relationships>
</file>

<file path=ppt/slides/_rels/slide1683.xml.rels><?xml version="1.0" encoding="UTF-8" standalone="yes"?>
<Relationships xmlns="http://schemas.openxmlformats.org/package/2006/relationships"><Relationship Id="rId2" Type="http://schemas.openxmlformats.org/officeDocument/2006/relationships/image" Target="../media/image1601.png"/><Relationship Id="rId1" Type="http://schemas.openxmlformats.org/officeDocument/2006/relationships/slideLayout" Target="../slideLayouts/slideLayout7.xml"/></Relationships>
</file>

<file path=ppt/slides/_rels/slide168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en.wikipedia.org/wiki/Ophiuchus" TargetMode="External"/><Relationship Id="rId1" Type="http://schemas.openxmlformats.org/officeDocument/2006/relationships/slideLayout" Target="../slideLayouts/slideLayout7.xml"/></Relationships>
</file>

<file path=ppt/slides/_rels/slide1685.xml.rels><?xml version="1.0" encoding="UTF-8" standalone="yes"?>
<Relationships xmlns="http://schemas.openxmlformats.org/package/2006/relationships"><Relationship Id="rId2" Type="http://schemas.openxmlformats.org/officeDocument/2006/relationships/image" Target="../media/image1602.png"/><Relationship Id="rId1" Type="http://schemas.openxmlformats.org/officeDocument/2006/relationships/slideLayout" Target="../slideLayouts/slideLayout7.xml"/></Relationships>
</file>

<file path=ppt/slides/_rels/slide1686.xml.rels><?xml version="1.0" encoding="UTF-8" standalone="yes"?>
<Relationships xmlns="http://schemas.openxmlformats.org/package/2006/relationships"><Relationship Id="rId2" Type="http://schemas.openxmlformats.org/officeDocument/2006/relationships/image" Target="../media/image1603.png"/><Relationship Id="rId1" Type="http://schemas.openxmlformats.org/officeDocument/2006/relationships/slideLayout" Target="../slideLayouts/slideLayout7.xml"/></Relationships>
</file>

<file path=ppt/slides/_rels/slide1687.xml.rels><?xml version="1.0" encoding="UTF-8" standalone="yes"?>
<Relationships xmlns="http://schemas.openxmlformats.org/package/2006/relationships"><Relationship Id="rId2" Type="http://schemas.openxmlformats.org/officeDocument/2006/relationships/image" Target="../media/image1604.png"/><Relationship Id="rId1" Type="http://schemas.openxmlformats.org/officeDocument/2006/relationships/slideLayout" Target="../slideLayouts/slideLayout7.xml"/></Relationships>
</file>

<file path=ppt/slides/_rels/slide1688.xml.rels><?xml version="1.0" encoding="UTF-8" standalone="yes"?>
<Relationships xmlns="http://schemas.openxmlformats.org/package/2006/relationships"><Relationship Id="rId2" Type="http://schemas.openxmlformats.org/officeDocument/2006/relationships/image" Target="../media/image1605.png"/><Relationship Id="rId1" Type="http://schemas.openxmlformats.org/officeDocument/2006/relationships/slideLayout" Target="../slideLayouts/slideLayout7.xml"/></Relationships>
</file>

<file path=ppt/slides/_rels/slide1689.xml.rels><?xml version="1.0" encoding="UTF-8" standalone="yes"?>
<Relationships xmlns="http://schemas.openxmlformats.org/package/2006/relationships"><Relationship Id="rId2" Type="http://schemas.openxmlformats.org/officeDocument/2006/relationships/image" Target="../media/image1606.png"/><Relationship Id="rId1" Type="http://schemas.openxmlformats.org/officeDocument/2006/relationships/slideLayout" Target="../slideLayouts/slideLayout7.xml"/></Relationships>
</file>

<file path=ppt/slides/_rels/slide1690.xml.rels><?xml version="1.0" encoding="UTF-8" standalone="yes"?>
<Relationships xmlns="http://schemas.openxmlformats.org/package/2006/relationships"><Relationship Id="rId3" Type="http://schemas.openxmlformats.org/officeDocument/2006/relationships/image" Target="../media/image1607.png"/><Relationship Id="rId2" Type="http://schemas.openxmlformats.org/officeDocument/2006/relationships/hyperlink" Target="http://books.google.se/books?id=mWnYvI5RdLMC&amp;pg=PA74&amp;lpg=PA74&amp;dq=Almanac+of+Sippar&amp;source=bl&amp;ots=OZ83FVETBV&amp;sig=IaaJWQWYg4XILwwCFkCB_CLJicE&amp;hl=sv&amp;ei=YVUzTc_DDoiBOrjvwLYC&amp;sa=X&amp;oi=book_result&amp;ct=result&amp;resnum=4&amp;ved=0CDQQ6AEwAw" TargetMode="External"/><Relationship Id="rId1" Type="http://schemas.openxmlformats.org/officeDocument/2006/relationships/slideLayout" Target="../slideLayouts/slideLayout7.xml"/></Relationships>
</file>

<file path=ppt/slides/_rels/slide1691.xml.rels><?xml version="1.0" encoding="UTF-8" standalone="yes"?>
<Relationships xmlns="http://schemas.openxmlformats.org/package/2006/relationships"><Relationship Id="rId2" Type="http://schemas.openxmlformats.org/officeDocument/2006/relationships/image" Target="../media/image1608.png"/><Relationship Id="rId1" Type="http://schemas.openxmlformats.org/officeDocument/2006/relationships/slideLayout" Target="../slideLayouts/slideLayout7.xml"/></Relationships>
</file>

<file path=ppt/slides/_rels/slide1692.xml.rels><?xml version="1.0" encoding="UTF-8" standalone="yes"?>
<Relationships xmlns="http://schemas.openxmlformats.org/package/2006/relationships"><Relationship Id="rId2" Type="http://schemas.openxmlformats.org/officeDocument/2006/relationships/image" Target="../media/image1609.png"/><Relationship Id="rId1" Type="http://schemas.openxmlformats.org/officeDocument/2006/relationships/slideLayout" Target="../slideLayouts/slideLayout7.xml"/></Relationships>
</file>

<file path=ppt/slides/_rels/slide1693.xml.rels><?xml version="1.0" encoding="UTF-8" standalone="yes"?>
<Relationships xmlns="http://schemas.openxmlformats.org/package/2006/relationships"><Relationship Id="rId2" Type="http://schemas.openxmlformats.org/officeDocument/2006/relationships/image" Target="../media/image1610.png"/><Relationship Id="rId1" Type="http://schemas.openxmlformats.org/officeDocument/2006/relationships/slideLayout" Target="../slideLayouts/slideLayout7.xml"/></Relationships>
</file>

<file path=ppt/slides/_rels/slide1694.xml.rels><?xml version="1.0" encoding="UTF-8" standalone="yes"?>
<Relationships xmlns="http://schemas.openxmlformats.org/package/2006/relationships"><Relationship Id="rId2" Type="http://schemas.openxmlformats.org/officeDocument/2006/relationships/image" Target="../media/image1611.png"/><Relationship Id="rId1" Type="http://schemas.openxmlformats.org/officeDocument/2006/relationships/slideLayout" Target="../slideLayouts/slideLayout7.xml"/></Relationships>
</file>

<file path=ppt/slides/_rels/slide1695.xml.rels><?xml version="1.0" encoding="UTF-8" standalone="yes"?>
<Relationships xmlns="http://schemas.openxmlformats.org/package/2006/relationships"><Relationship Id="rId2" Type="http://schemas.openxmlformats.org/officeDocument/2006/relationships/image" Target="../media/image1612.png"/><Relationship Id="rId1" Type="http://schemas.openxmlformats.org/officeDocument/2006/relationships/slideLayout" Target="../slideLayouts/slideLayout7.xml"/></Relationships>
</file>

<file path=ppt/slides/_rels/slide1696.xml.rels><?xml version="1.0" encoding="UTF-8" standalone="yes"?>
<Relationships xmlns="http://schemas.openxmlformats.org/package/2006/relationships"><Relationship Id="rId2" Type="http://schemas.openxmlformats.org/officeDocument/2006/relationships/image" Target="../media/image1613.png"/><Relationship Id="rId1" Type="http://schemas.openxmlformats.org/officeDocument/2006/relationships/slideLayout" Target="../slideLayouts/slideLayout7.xml"/></Relationships>
</file>

<file path=ppt/slides/_rels/slide1697.xml.rels><?xml version="1.0" encoding="UTF-8" standalone="yes"?>
<Relationships xmlns="http://schemas.openxmlformats.org/package/2006/relationships"><Relationship Id="rId2" Type="http://schemas.openxmlformats.org/officeDocument/2006/relationships/image" Target="../media/image1614.png"/><Relationship Id="rId1" Type="http://schemas.openxmlformats.org/officeDocument/2006/relationships/slideLayout" Target="../slideLayouts/slideLayout7.xml"/></Relationships>
</file>

<file path=ppt/slides/_rels/slide1698.xml.rels><?xml version="1.0" encoding="UTF-8" standalone="yes"?>
<Relationships xmlns="http://schemas.openxmlformats.org/package/2006/relationships"><Relationship Id="rId2" Type="http://schemas.openxmlformats.org/officeDocument/2006/relationships/image" Target="../media/image1615.png"/><Relationship Id="rId1" Type="http://schemas.openxmlformats.org/officeDocument/2006/relationships/slideLayout" Target="../slideLayouts/slideLayout7.xml"/></Relationships>
</file>

<file path=ppt/slides/_rels/slide1699.xml.rels><?xml version="1.0" encoding="UTF-8" standalone="yes"?>
<Relationships xmlns="http://schemas.openxmlformats.org/package/2006/relationships"><Relationship Id="rId2" Type="http://schemas.openxmlformats.org/officeDocument/2006/relationships/image" Target="../media/image1616.png"/><Relationship Id="rId1" Type="http://schemas.openxmlformats.org/officeDocument/2006/relationships/slideLayout" Target="../slideLayouts/slideLayout7.xml"/></Relationships>
</file>

<file path=ppt/slides/_rels/slide1700.xml.rels><?xml version="1.0" encoding="UTF-8" standalone="yes"?>
<Relationships xmlns="http://schemas.openxmlformats.org/package/2006/relationships"><Relationship Id="rId2" Type="http://schemas.openxmlformats.org/officeDocument/2006/relationships/image" Target="../media/image1617.png"/><Relationship Id="rId1" Type="http://schemas.openxmlformats.org/officeDocument/2006/relationships/slideLayout" Target="../slideLayouts/slideLayout7.xml"/></Relationships>
</file>

<file path=ppt/slides/_rels/slide1701.xml.rels><?xml version="1.0" encoding="UTF-8" standalone="yes"?>
<Relationships xmlns="http://schemas.openxmlformats.org/package/2006/relationships"><Relationship Id="rId2" Type="http://schemas.openxmlformats.org/officeDocument/2006/relationships/image" Target="../media/image1618.png"/><Relationship Id="rId1" Type="http://schemas.openxmlformats.org/officeDocument/2006/relationships/slideLayout" Target="../slideLayouts/slideLayout7.xml"/></Relationships>
</file>

<file path=ppt/slides/_rels/slide1702.xml.rels><?xml version="1.0" encoding="UTF-8" standalone="yes"?>
<Relationships xmlns="http://schemas.openxmlformats.org/package/2006/relationships"><Relationship Id="rId2" Type="http://schemas.openxmlformats.org/officeDocument/2006/relationships/image" Target="../media/image1619.png"/><Relationship Id="rId1" Type="http://schemas.openxmlformats.org/officeDocument/2006/relationships/slideLayout" Target="../slideLayouts/slideLayout7.xml"/></Relationships>
</file>

<file path=ppt/slides/_rels/slide1703.xml.rels><?xml version="1.0" encoding="UTF-8" standalone="yes"?>
<Relationships xmlns="http://schemas.openxmlformats.org/package/2006/relationships"><Relationship Id="rId2" Type="http://schemas.openxmlformats.org/officeDocument/2006/relationships/image" Target="../media/image1620.png"/><Relationship Id="rId1" Type="http://schemas.openxmlformats.org/officeDocument/2006/relationships/slideLayout" Target="../slideLayouts/slideLayout7.xml"/></Relationships>
</file>

<file path=ppt/slides/_rels/slide1704.xml.rels><?xml version="1.0" encoding="UTF-8" standalone="yes"?>
<Relationships xmlns="http://schemas.openxmlformats.org/package/2006/relationships"><Relationship Id="rId2" Type="http://schemas.openxmlformats.org/officeDocument/2006/relationships/image" Target="../media/image1621.png"/><Relationship Id="rId1" Type="http://schemas.openxmlformats.org/officeDocument/2006/relationships/slideLayout" Target="../slideLayouts/slideLayout7.xml"/></Relationships>
</file>

<file path=ppt/slides/_rels/slide1705.xml.rels><?xml version="1.0" encoding="UTF-8" standalone="yes"?>
<Relationships xmlns="http://schemas.openxmlformats.org/package/2006/relationships"><Relationship Id="rId2" Type="http://schemas.openxmlformats.org/officeDocument/2006/relationships/image" Target="../media/image1622.png"/><Relationship Id="rId1" Type="http://schemas.openxmlformats.org/officeDocument/2006/relationships/slideLayout" Target="../slideLayouts/slideLayout7.xml"/></Relationships>
</file>

<file path=ppt/slides/_rels/slide1706.xml.rels><?xml version="1.0" encoding="UTF-8" standalone="yes"?>
<Relationships xmlns="http://schemas.openxmlformats.org/package/2006/relationships"><Relationship Id="rId2" Type="http://schemas.openxmlformats.org/officeDocument/2006/relationships/image" Target="../media/image1623.png"/><Relationship Id="rId1" Type="http://schemas.openxmlformats.org/officeDocument/2006/relationships/slideLayout" Target="../slideLayouts/slideLayout7.xml"/></Relationships>
</file>

<file path=ppt/slides/_rels/slide1707.xml.rels><?xml version="1.0" encoding="UTF-8" standalone="yes"?>
<Relationships xmlns="http://schemas.openxmlformats.org/package/2006/relationships"><Relationship Id="rId2" Type="http://schemas.openxmlformats.org/officeDocument/2006/relationships/image" Target="../media/image1624.png"/><Relationship Id="rId1" Type="http://schemas.openxmlformats.org/officeDocument/2006/relationships/slideLayout" Target="../slideLayouts/slideLayout7.xml"/></Relationships>
</file>

<file path=ppt/slides/_rels/slide1708.xml.rels><?xml version="1.0" encoding="UTF-8" standalone="yes"?>
<Relationships xmlns="http://schemas.openxmlformats.org/package/2006/relationships"><Relationship Id="rId2" Type="http://schemas.openxmlformats.org/officeDocument/2006/relationships/image" Target="../media/image1625.png"/><Relationship Id="rId1" Type="http://schemas.openxmlformats.org/officeDocument/2006/relationships/slideLayout" Target="../slideLayouts/slideLayout7.xml"/></Relationships>
</file>

<file path=ppt/slides/_rels/slide1709.xml.rels><?xml version="1.0" encoding="UTF-8" standalone="yes"?>
<Relationships xmlns="http://schemas.openxmlformats.org/package/2006/relationships"><Relationship Id="rId2" Type="http://schemas.openxmlformats.org/officeDocument/2006/relationships/image" Target="../media/image1626.png"/><Relationship Id="rId1" Type="http://schemas.openxmlformats.org/officeDocument/2006/relationships/slideLayout" Target="../slideLayouts/slideLayout7.xml"/></Relationships>
</file>

<file path=ppt/slides/_rels/slide1710.xml.rels><?xml version="1.0" encoding="UTF-8" standalone="yes"?>
<Relationships xmlns="http://schemas.openxmlformats.org/package/2006/relationships"><Relationship Id="rId2" Type="http://schemas.openxmlformats.org/officeDocument/2006/relationships/image" Target="../media/image1627.png"/><Relationship Id="rId1" Type="http://schemas.openxmlformats.org/officeDocument/2006/relationships/slideLayout" Target="../slideLayouts/slideLayout7.xml"/></Relationships>
</file>

<file path=ppt/slides/_rels/slide1711.xml.rels><?xml version="1.0" encoding="UTF-8" standalone="yes"?>
<Relationships xmlns="http://schemas.openxmlformats.org/package/2006/relationships"><Relationship Id="rId2" Type="http://schemas.openxmlformats.org/officeDocument/2006/relationships/image" Target="../media/image1628.png"/><Relationship Id="rId1" Type="http://schemas.openxmlformats.org/officeDocument/2006/relationships/slideLayout" Target="../slideLayouts/slideLayout7.xml"/></Relationships>
</file>

<file path=ppt/slides/_rels/slide1712.xml.rels><?xml version="1.0" encoding="UTF-8" standalone="yes"?>
<Relationships xmlns="http://schemas.openxmlformats.org/package/2006/relationships"><Relationship Id="rId2" Type="http://schemas.openxmlformats.org/officeDocument/2006/relationships/image" Target="../media/image1629.png"/><Relationship Id="rId1" Type="http://schemas.openxmlformats.org/officeDocument/2006/relationships/slideLayout" Target="../slideLayouts/slideLayout7.xml"/></Relationships>
</file>

<file path=ppt/slides/_rels/slide1713.xml.rels><?xml version="1.0" encoding="UTF-8" standalone="yes"?>
<Relationships xmlns="http://schemas.openxmlformats.org/package/2006/relationships"><Relationship Id="rId2" Type="http://schemas.openxmlformats.org/officeDocument/2006/relationships/image" Target="../media/image1630.png"/><Relationship Id="rId1" Type="http://schemas.openxmlformats.org/officeDocument/2006/relationships/slideLayout" Target="../slideLayouts/slideLayout7.xml"/></Relationships>
</file>

<file path=ppt/slides/_rels/slide1714.xml.rels><?xml version="1.0" encoding="UTF-8" standalone="yes"?>
<Relationships xmlns="http://schemas.openxmlformats.org/package/2006/relationships"><Relationship Id="rId2" Type="http://schemas.openxmlformats.org/officeDocument/2006/relationships/image" Target="../media/image1631.png"/><Relationship Id="rId1" Type="http://schemas.openxmlformats.org/officeDocument/2006/relationships/slideLayout" Target="../slideLayouts/slideLayout7.xml"/></Relationships>
</file>

<file path=ppt/slides/_rels/slide1715.xml.rels><?xml version="1.0" encoding="UTF-8" standalone="yes"?>
<Relationships xmlns="http://schemas.openxmlformats.org/package/2006/relationships"><Relationship Id="rId2" Type="http://schemas.openxmlformats.org/officeDocument/2006/relationships/image" Target="../media/image1632.png"/><Relationship Id="rId1" Type="http://schemas.openxmlformats.org/officeDocument/2006/relationships/slideLayout" Target="../slideLayouts/slideLayout7.xml"/></Relationships>
</file>

<file path=ppt/slides/_rels/slide1716.xml.rels><?xml version="1.0" encoding="UTF-8" standalone="yes"?>
<Relationships xmlns="http://schemas.openxmlformats.org/package/2006/relationships"><Relationship Id="rId2" Type="http://schemas.openxmlformats.org/officeDocument/2006/relationships/image" Target="../media/image1633.png"/><Relationship Id="rId1" Type="http://schemas.openxmlformats.org/officeDocument/2006/relationships/slideLayout" Target="../slideLayouts/slideLayout7.xml"/></Relationships>
</file>

<file path=ppt/slides/_rels/slide1717.xml.rels><?xml version="1.0" encoding="UTF-8" standalone="yes"?>
<Relationships xmlns="http://schemas.openxmlformats.org/package/2006/relationships"><Relationship Id="rId2" Type="http://schemas.openxmlformats.org/officeDocument/2006/relationships/image" Target="../media/image1634.png"/><Relationship Id="rId1" Type="http://schemas.openxmlformats.org/officeDocument/2006/relationships/slideLayout" Target="../slideLayouts/slideLayout7.xml"/></Relationships>
</file>

<file path=ppt/slides/_rels/slide1718.xml.rels><?xml version="1.0" encoding="UTF-8" standalone="yes"?>
<Relationships xmlns="http://schemas.openxmlformats.org/package/2006/relationships"><Relationship Id="rId2" Type="http://schemas.openxmlformats.org/officeDocument/2006/relationships/image" Target="../media/image1635.png"/><Relationship Id="rId1" Type="http://schemas.openxmlformats.org/officeDocument/2006/relationships/slideLayout" Target="../slideLayouts/slideLayout7.xml"/></Relationships>
</file>

<file path=ppt/slides/_rels/slide1719.xml.rels><?xml version="1.0" encoding="UTF-8" standalone="yes"?>
<Relationships xmlns="http://schemas.openxmlformats.org/package/2006/relationships"><Relationship Id="rId2" Type="http://schemas.openxmlformats.org/officeDocument/2006/relationships/image" Target="../media/image1636.png"/><Relationship Id="rId1" Type="http://schemas.openxmlformats.org/officeDocument/2006/relationships/slideLayout" Target="../slideLayouts/slideLayout7.xml"/></Relationships>
</file>

<file path=ppt/slides/_rels/slide1720.xml.rels><?xml version="1.0" encoding="UTF-8" standalone="yes"?>
<Relationships xmlns="http://schemas.openxmlformats.org/package/2006/relationships"><Relationship Id="rId2" Type="http://schemas.openxmlformats.org/officeDocument/2006/relationships/image" Target="../media/image1637.png"/><Relationship Id="rId1" Type="http://schemas.openxmlformats.org/officeDocument/2006/relationships/slideLayout" Target="../slideLayouts/slideLayout7.xml"/></Relationships>
</file>

<file path=ppt/slides/_rels/slide1721.xml.rels><?xml version="1.0" encoding="UTF-8" standalone="yes"?>
<Relationships xmlns="http://schemas.openxmlformats.org/package/2006/relationships"><Relationship Id="rId2" Type="http://schemas.openxmlformats.org/officeDocument/2006/relationships/image" Target="../media/image1638.png"/><Relationship Id="rId1" Type="http://schemas.openxmlformats.org/officeDocument/2006/relationships/slideLayout" Target="../slideLayouts/slideLayout7.xml"/></Relationships>
</file>

<file path=ppt/slides/_rels/slide1722.xml.rels><?xml version="1.0" encoding="UTF-8" standalone="yes"?>
<Relationships xmlns="http://schemas.openxmlformats.org/package/2006/relationships"><Relationship Id="rId2" Type="http://schemas.openxmlformats.org/officeDocument/2006/relationships/image" Target="../media/image1639.png"/><Relationship Id="rId1" Type="http://schemas.openxmlformats.org/officeDocument/2006/relationships/slideLayout" Target="../slideLayouts/slideLayout7.xml"/></Relationships>
</file>

<file path=ppt/slides/_rels/slide1723.xml.rels><?xml version="1.0" encoding="UTF-8" standalone="yes"?>
<Relationships xmlns="http://schemas.openxmlformats.org/package/2006/relationships"><Relationship Id="rId2" Type="http://schemas.openxmlformats.org/officeDocument/2006/relationships/image" Target="../media/image1640.png"/><Relationship Id="rId1" Type="http://schemas.openxmlformats.org/officeDocument/2006/relationships/slideLayout" Target="../slideLayouts/slideLayout7.xml"/></Relationships>
</file>

<file path=ppt/slides/_rels/slide1724.xml.rels><?xml version="1.0" encoding="UTF-8" standalone="yes"?>
<Relationships xmlns="http://schemas.openxmlformats.org/package/2006/relationships"><Relationship Id="rId2" Type="http://schemas.openxmlformats.org/officeDocument/2006/relationships/image" Target="../media/image1641.png"/><Relationship Id="rId1" Type="http://schemas.openxmlformats.org/officeDocument/2006/relationships/slideLayout" Target="../slideLayouts/slideLayout7.xml"/></Relationships>
</file>

<file path=ppt/slides/_rels/slide1725.xml.rels><?xml version="1.0" encoding="UTF-8" standalone="yes"?>
<Relationships xmlns="http://schemas.openxmlformats.org/package/2006/relationships"><Relationship Id="rId2" Type="http://schemas.openxmlformats.org/officeDocument/2006/relationships/image" Target="../media/image1642.png"/><Relationship Id="rId1" Type="http://schemas.openxmlformats.org/officeDocument/2006/relationships/slideLayout" Target="../slideLayouts/slideLayout7.xml"/></Relationships>
</file>

<file path=ppt/slides/_rels/slide1726.xml.rels><?xml version="1.0" encoding="UTF-8" standalone="yes"?>
<Relationships xmlns="http://schemas.openxmlformats.org/package/2006/relationships"><Relationship Id="rId2" Type="http://schemas.openxmlformats.org/officeDocument/2006/relationships/image" Target="../media/image1643.png"/><Relationship Id="rId1" Type="http://schemas.openxmlformats.org/officeDocument/2006/relationships/slideLayout" Target="../slideLayouts/slideLayout7.xml"/></Relationships>
</file>

<file path=ppt/slides/_rels/slide1727.xml.rels><?xml version="1.0" encoding="UTF-8" standalone="yes"?>
<Relationships xmlns="http://schemas.openxmlformats.org/package/2006/relationships"><Relationship Id="rId2" Type="http://schemas.openxmlformats.org/officeDocument/2006/relationships/image" Target="../media/image1644.png"/><Relationship Id="rId1" Type="http://schemas.openxmlformats.org/officeDocument/2006/relationships/slideLayout" Target="../slideLayouts/slideLayout7.xml"/></Relationships>
</file>

<file path=ppt/slides/_rels/slide1728.xml.rels><?xml version="1.0" encoding="UTF-8" standalone="yes"?>
<Relationships xmlns="http://schemas.openxmlformats.org/package/2006/relationships"><Relationship Id="rId2" Type="http://schemas.openxmlformats.org/officeDocument/2006/relationships/image" Target="../media/image1645.png"/><Relationship Id="rId1" Type="http://schemas.openxmlformats.org/officeDocument/2006/relationships/slideLayout" Target="../slideLayouts/slideLayout7.xml"/></Relationships>
</file>

<file path=ppt/slides/_rels/slide1729.xml.rels><?xml version="1.0" encoding="UTF-8" standalone="yes"?>
<Relationships xmlns="http://schemas.openxmlformats.org/package/2006/relationships"><Relationship Id="rId2" Type="http://schemas.openxmlformats.org/officeDocument/2006/relationships/image" Target="../media/image1646.png"/><Relationship Id="rId1" Type="http://schemas.openxmlformats.org/officeDocument/2006/relationships/slideLayout" Target="../slideLayouts/slideLayout7.xml"/></Relationships>
</file>

<file path=ppt/slides/_rels/slide1730.xml.rels><?xml version="1.0" encoding="UTF-8" standalone="yes"?>
<Relationships xmlns="http://schemas.openxmlformats.org/package/2006/relationships"><Relationship Id="rId2" Type="http://schemas.openxmlformats.org/officeDocument/2006/relationships/image" Target="../media/image1647.png"/><Relationship Id="rId1" Type="http://schemas.openxmlformats.org/officeDocument/2006/relationships/slideLayout" Target="../slideLayouts/slideLayout7.xml"/></Relationships>
</file>

<file path=ppt/slides/_rels/slide1731.xml.rels><?xml version="1.0" encoding="UTF-8" standalone="yes"?>
<Relationships xmlns="http://schemas.openxmlformats.org/package/2006/relationships"><Relationship Id="rId2" Type="http://schemas.openxmlformats.org/officeDocument/2006/relationships/image" Target="../media/image1648.png"/><Relationship Id="rId1" Type="http://schemas.openxmlformats.org/officeDocument/2006/relationships/slideLayout" Target="../slideLayouts/slideLayout7.xml"/></Relationships>
</file>

<file path=ppt/slides/_rels/slide1732.xml.rels><?xml version="1.0" encoding="UTF-8" standalone="yes"?>
<Relationships xmlns="http://schemas.openxmlformats.org/package/2006/relationships"><Relationship Id="rId2" Type="http://schemas.openxmlformats.org/officeDocument/2006/relationships/image" Target="../media/image1649.png"/><Relationship Id="rId1" Type="http://schemas.openxmlformats.org/officeDocument/2006/relationships/slideLayout" Target="../slideLayouts/slideLayout7.xml"/></Relationships>
</file>

<file path=ppt/slides/_rels/slide1733.xml.rels><?xml version="1.0" encoding="UTF-8" standalone="yes"?>
<Relationships xmlns="http://schemas.openxmlformats.org/package/2006/relationships"><Relationship Id="rId2" Type="http://schemas.openxmlformats.org/officeDocument/2006/relationships/image" Target="../media/image1650.png"/><Relationship Id="rId1" Type="http://schemas.openxmlformats.org/officeDocument/2006/relationships/slideLayout" Target="../slideLayouts/slideLayout7.xml"/></Relationships>
</file>

<file path=ppt/slides/_rels/slide1734.xml.rels><?xml version="1.0" encoding="UTF-8" standalone="yes"?>
<Relationships xmlns="http://schemas.openxmlformats.org/package/2006/relationships"><Relationship Id="rId2" Type="http://schemas.openxmlformats.org/officeDocument/2006/relationships/image" Target="../media/image1651.png"/><Relationship Id="rId1" Type="http://schemas.openxmlformats.org/officeDocument/2006/relationships/slideLayout" Target="../slideLayouts/slideLayout7.xml"/></Relationships>
</file>

<file path=ppt/slides/_rels/slide1735.xml.rels><?xml version="1.0" encoding="UTF-8" standalone="yes"?>
<Relationships xmlns="http://schemas.openxmlformats.org/package/2006/relationships"><Relationship Id="rId2" Type="http://schemas.openxmlformats.org/officeDocument/2006/relationships/image" Target="../media/image1652.png"/><Relationship Id="rId1" Type="http://schemas.openxmlformats.org/officeDocument/2006/relationships/slideLayout" Target="../slideLayouts/slideLayout7.xml"/></Relationships>
</file>

<file path=ppt/slides/_rels/slide1736.xml.rels><?xml version="1.0" encoding="UTF-8" standalone="yes"?>
<Relationships xmlns="http://schemas.openxmlformats.org/package/2006/relationships"><Relationship Id="rId2" Type="http://schemas.openxmlformats.org/officeDocument/2006/relationships/image" Target="../media/image1653.png"/><Relationship Id="rId1" Type="http://schemas.openxmlformats.org/officeDocument/2006/relationships/slideLayout" Target="../slideLayouts/slideLayout7.xml"/></Relationships>
</file>

<file path=ppt/slides/_rels/slide1737.xml.rels><?xml version="1.0" encoding="UTF-8" standalone="yes"?>
<Relationships xmlns="http://schemas.openxmlformats.org/package/2006/relationships"><Relationship Id="rId2" Type="http://schemas.openxmlformats.org/officeDocument/2006/relationships/image" Target="../media/image1654.png"/><Relationship Id="rId1" Type="http://schemas.openxmlformats.org/officeDocument/2006/relationships/slideLayout" Target="../slideLayouts/slideLayout7.xml"/></Relationships>
</file>

<file path=ppt/slides/_rels/slide1738.xml.rels><?xml version="1.0" encoding="UTF-8" standalone="yes"?>
<Relationships xmlns="http://schemas.openxmlformats.org/package/2006/relationships"><Relationship Id="rId2" Type="http://schemas.openxmlformats.org/officeDocument/2006/relationships/image" Target="../media/image1655.png"/><Relationship Id="rId1" Type="http://schemas.openxmlformats.org/officeDocument/2006/relationships/slideLayout" Target="../slideLayouts/slideLayout7.xml"/></Relationships>
</file>

<file path=ppt/slides/_rels/slide1739.xml.rels><?xml version="1.0" encoding="UTF-8" standalone="yes"?>
<Relationships xmlns="http://schemas.openxmlformats.org/package/2006/relationships"><Relationship Id="rId2" Type="http://schemas.openxmlformats.org/officeDocument/2006/relationships/image" Target="../media/image1656.png"/><Relationship Id="rId1" Type="http://schemas.openxmlformats.org/officeDocument/2006/relationships/slideLayout" Target="../slideLayouts/slideLayout7.xml"/></Relationships>
</file>

<file path=ppt/slides/_rels/slide1740.xml.rels><?xml version="1.0" encoding="UTF-8" standalone="yes"?>
<Relationships xmlns="http://schemas.openxmlformats.org/package/2006/relationships"><Relationship Id="rId2" Type="http://schemas.openxmlformats.org/officeDocument/2006/relationships/image" Target="../media/image1657.png"/><Relationship Id="rId1" Type="http://schemas.openxmlformats.org/officeDocument/2006/relationships/slideLayout" Target="../slideLayouts/slideLayout7.xml"/></Relationships>
</file>

<file path=ppt/slides/_rels/slide1741.xml.rels><?xml version="1.0" encoding="UTF-8" standalone="yes"?>
<Relationships xmlns="http://schemas.openxmlformats.org/package/2006/relationships"><Relationship Id="rId2" Type="http://schemas.openxmlformats.org/officeDocument/2006/relationships/image" Target="../media/image1658.png"/><Relationship Id="rId1" Type="http://schemas.openxmlformats.org/officeDocument/2006/relationships/slideLayout" Target="../slideLayouts/slideLayout7.xml"/></Relationships>
</file>

<file path=ppt/slides/_rels/slide1742.xml.rels><?xml version="1.0" encoding="UTF-8" standalone="yes"?>
<Relationships xmlns="http://schemas.openxmlformats.org/package/2006/relationships"><Relationship Id="rId2" Type="http://schemas.openxmlformats.org/officeDocument/2006/relationships/image" Target="../media/image1659.png"/><Relationship Id="rId1" Type="http://schemas.openxmlformats.org/officeDocument/2006/relationships/slideLayout" Target="../slideLayouts/slideLayout7.xml"/></Relationships>
</file>

<file path=ppt/slides/_rels/slide1743.xml.rels><?xml version="1.0" encoding="UTF-8" standalone="yes"?>
<Relationships xmlns="http://schemas.openxmlformats.org/package/2006/relationships"><Relationship Id="rId2" Type="http://schemas.openxmlformats.org/officeDocument/2006/relationships/image" Target="../media/image1660.png"/><Relationship Id="rId1" Type="http://schemas.openxmlformats.org/officeDocument/2006/relationships/slideLayout" Target="../slideLayouts/slideLayout7.xml"/></Relationships>
</file>

<file path=ppt/slides/_rels/slide1744.xml.rels><?xml version="1.0" encoding="UTF-8" standalone="yes"?>
<Relationships xmlns="http://schemas.openxmlformats.org/package/2006/relationships"><Relationship Id="rId2" Type="http://schemas.openxmlformats.org/officeDocument/2006/relationships/image" Target="../media/image1661.png"/><Relationship Id="rId1" Type="http://schemas.openxmlformats.org/officeDocument/2006/relationships/slideLayout" Target="../slideLayouts/slideLayout7.xml"/></Relationships>
</file>

<file path=ppt/slides/_rels/slide1745.xml.rels><?xml version="1.0" encoding="UTF-8" standalone="yes"?>
<Relationships xmlns="http://schemas.openxmlformats.org/package/2006/relationships"><Relationship Id="rId2" Type="http://schemas.openxmlformats.org/officeDocument/2006/relationships/image" Target="../media/image1662.png"/><Relationship Id="rId1" Type="http://schemas.openxmlformats.org/officeDocument/2006/relationships/slideLayout" Target="../slideLayouts/slideLayout7.xml"/></Relationships>
</file>

<file path=ppt/slides/_rels/slide1746.xml.rels><?xml version="1.0" encoding="UTF-8" standalone="yes"?>
<Relationships xmlns="http://schemas.openxmlformats.org/package/2006/relationships"><Relationship Id="rId2" Type="http://schemas.openxmlformats.org/officeDocument/2006/relationships/image" Target="../media/image1663.png"/><Relationship Id="rId1" Type="http://schemas.openxmlformats.org/officeDocument/2006/relationships/slideLayout" Target="../slideLayouts/slideLayout7.xml"/></Relationships>
</file>

<file path=ppt/slides/_rels/slide1747.xml.rels><?xml version="1.0" encoding="UTF-8" standalone="yes"?>
<Relationships xmlns="http://schemas.openxmlformats.org/package/2006/relationships"><Relationship Id="rId2" Type="http://schemas.openxmlformats.org/officeDocument/2006/relationships/image" Target="../media/image1664.png"/><Relationship Id="rId1" Type="http://schemas.openxmlformats.org/officeDocument/2006/relationships/slideLayout" Target="../slideLayouts/slideLayout7.xml"/></Relationships>
</file>

<file path=ppt/slides/_rels/slide1748.xml.rels><?xml version="1.0" encoding="UTF-8" standalone="yes"?>
<Relationships xmlns="http://schemas.openxmlformats.org/package/2006/relationships"><Relationship Id="rId2" Type="http://schemas.openxmlformats.org/officeDocument/2006/relationships/image" Target="../media/image1665.png"/><Relationship Id="rId1" Type="http://schemas.openxmlformats.org/officeDocument/2006/relationships/slideLayout" Target="../slideLayouts/slideLayout7.xml"/></Relationships>
</file>

<file path=ppt/slides/_rels/slide1749.xml.rels><?xml version="1.0" encoding="UTF-8" standalone="yes"?>
<Relationships xmlns="http://schemas.openxmlformats.org/package/2006/relationships"><Relationship Id="rId2" Type="http://schemas.openxmlformats.org/officeDocument/2006/relationships/image" Target="../media/image1666.png"/><Relationship Id="rId1" Type="http://schemas.openxmlformats.org/officeDocument/2006/relationships/slideLayout" Target="../slideLayouts/slideLayout7.xml"/></Relationships>
</file>

<file path=ppt/slides/_rels/slide1750.xml.rels><?xml version="1.0" encoding="UTF-8" standalone="yes"?>
<Relationships xmlns="http://schemas.openxmlformats.org/package/2006/relationships"><Relationship Id="rId2" Type="http://schemas.openxmlformats.org/officeDocument/2006/relationships/image" Target="../media/image1667.png"/><Relationship Id="rId1" Type="http://schemas.openxmlformats.org/officeDocument/2006/relationships/slideLayout" Target="../slideLayouts/slideLayout7.xml"/></Relationships>
</file>

<file path=ppt/slides/_rels/slide1751.xml.rels><?xml version="1.0" encoding="UTF-8" standalone="yes"?>
<Relationships xmlns="http://schemas.openxmlformats.org/package/2006/relationships"><Relationship Id="rId2" Type="http://schemas.openxmlformats.org/officeDocument/2006/relationships/image" Target="../media/image1668.png"/><Relationship Id="rId1" Type="http://schemas.openxmlformats.org/officeDocument/2006/relationships/slideLayout" Target="../slideLayouts/slideLayout7.xml"/></Relationships>
</file>

<file path=ppt/slides/_rels/slide1752.xml.rels><?xml version="1.0" encoding="UTF-8" standalone="yes"?>
<Relationships xmlns="http://schemas.openxmlformats.org/package/2006/relationships"><Relationship Id="rId2" Type="http://schemas.openxmlformats.org/officeDocument/2006/relationships/image" Target="../media/image1669.png"/><Relationship Id="rId1" Type="http://schemas.openxmlformats.org/officeDocument/2006/relationships/slideLayout" Target="../slideLayouts/slideLayout7.xml"/></Relationships>
</file>

<file path=ppt/slides/_rels/slide1753.xml.rels><?xml version="1.0" encoding="UTF-8" standalone="yes"?>
<Relationships xmlns="http://schemas.openxmlformats.org/package/2006/relationships"><Relationship Id="rId2" Type="http://schemas.openxmlformats.org/officeDocument/2006/relationships/image" Target="../media/image1670.png"/><Relationship Id="rId1" Type="http://schemas.openxmlformats.org/officeDocument/2006/relationships/slideLayout" Target="../slideLayouts/slideLayout7.xml"/></Relationships>
</file>

<file path=ppt/slides/_rels/slide1754.xml.rels><?xml version="1.0" encoding="UTF-8" standalone="yes"?>
<Relationships xmlns="http://schemas.openxmlformats.org/package/2006/relationships"><Relationship Id="rId2" Type="http://schemas.openxmlformats.org/officeDocument/2006/relationships/image" Target="../media/image1671.png"/><Relationship Id="rId1" Type="http://schemas.openxmlformats.org/officeDocument/2006/relationships/slideLayout" Target="../slideLayouts/slideLayout7.xml"/></Relationships>
</file>

<file path=ppt/slides/_rels/slide1755.xml.rels><?xml version="1.0" encoding="UTF-8" standalone="yes"?>
<Relationships xmlns="http://schemas.openxmlformats.org/package/2006/relationships"><Relationship Id="rId2" Type="http://schemas.openxmlformats.org/officeDocument/2006/relationships/image" Target="../media/image1672.png"/><Relationship Id="rId1" Type="http://schemas.openxmlformats.org/officeDocument/2006/relationships/slideLayout" Target="../slideLayouts/slideLayout7.xml"/></Relationships>
</file>

<file path=ppt/slides/_rels/slide1756.xml.rels><?xml version="1.0" encoding="UTF-8" standalone="yes"?>
<Relationships xmlns="http://schemas.openxmlformats.org/package/2006/relationships"><Relationship Id="rId2" Type="http://schemas.openxmlformats.org/officeDocument/2006/relationships/image" Target="../media/image1673.png"/><Relationship Id="rId1" Type="http://schemas.openxmlformats.org/officeDocument/2006/relationships/slideLayout" Target="../slideLayouts/slideLayout7.xml"/></Relationships>
</file>

<file path=ppt/slides/_rels/slide1757.xml.rels><?xml version="1.0" encoding="UTF-8" standalone="yes"?>
<Relationships xmlns="http://schemas.openxmlformats.org/package/2006/relationships"><Relationship Id="rId2" Type="http://schemas.openxmlformats.org/officeDocument/2006/relationships/image" Target="../media/image1674.png"/><Relationship Id="rId1" Type="http://schemas.openxmlformats.org/officeDocument/2006/relationships/slideLayout" Target="../slideLayouts/slideLayout7.xml"/></Relationships>
</file>

<file path=ppt/slides/_rels/slide1758.xml.rels><?xml version="1.0" encoding="UTF-8" standalone="yes"?>
<Relationships xmlns="http://schemas.openxmlformats.org/package/2006/relationships"><Relationship Id="rId2" Type="http://schemas.openxmlformats.org/officeDocument/2006/relationships/image" Target="../media/image1675.png"/><Relationship Id="rId1" Type="http://schemas.openxmlformats.org/officeDocument/2006/relationships/slideLayout" Target="../slideLayouts/slideLayout7.xml"/></Relationships>
</file>

<file path=ppt/slides/_rels/slide1759.xml.rels><?xml version="1.0" encoding="UTF-8" standalone="yes"?>
<Relationships xmlns="http://schemas.openxmlformats.org/package/2006/relationships"><Relationship Id="rId2" Type="http://schemas.openxmlformats.org/officeDocument/2006/relationships/image" Target="../media/image1676.png"/><Relationship Id="rId1" Type="http://schemas.openxmlformats.org/officeDocument/2006/relationships/slideLayout" Target="../slideLayouts/slideLayout7.xml"/></Relationships>
</file>

<file path=ppt/slides/_rels/slide1760.xml.rels><?xml version="1.0" encoding="UTF-8" standalone="yes"?>
<Relationships xmlns="http://schemas.openxmlformats.org/package/2006/relationships"><Relationship Id="rId3" Type="http://schemas.openxmlformats.org/officeDocument/2006/relationships/hyperlink" Target="http://chronicon.net/blog/author/admin/" TargetMode="External"/><Relationship Id="rId2" Type="http://schemas.openxmlformats.org/officeDocument/2006/relationships/hyperlink" Target="http://chronicon.net/blog/hippolytus/clement-of-alexandria-and-the-original-date-of-christmas-as-december-25th/" TargetMode="External"/><Relationship Id="rId1" Type="http://schemas.openxmlformats.org/officeDocument/2006/relationships/slideLayout" Target="../slideLayouts/slideLayout2.xml"/><Relationship Id="rId6" Type="http://schemas.openxmlformats.org/officeDocument/2006/relationships/hyperlink" Target="http://www.chronicon.net/chroniconfiles/Clement%20of%20Alexandria%20and%20December%2025th.pdf" TargetMode="External"/><Relationship Id="rId5" Type="http://schemas.openxmlformats.org/officeDocument/2006/relationships/hyperlink" Target="http://chronicon.net/blog/hippolytus/hippolytus-of-romes-commentary-on-daniel-published/" TargetMode="External"/><Relationship Id="rId4" Type="http://schemas.openxmlformats.org/officeDocument/2006/relationships/hyperlink" Target="http://chronicon.net/blog/chronology/hippolytus-and-the-original-date-of-christmas/" TargetMode="External"/></Relationships>
</file>

<file path=ppt/slides/_rels/slide17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Star of Bethlehem</a:t>
            </a:r>
            <a:br>
              <a:rPr lang="en-US" dirty="0" smtClean="0"/>
            </a:br>
            <a:r>
              <a:rPr lang="en-US" dirty="0" smtClean="0"/>
              <a:t>as seen in 16 – 14 BCE</a:t>
            </a:r>
            <a:endParaRPr lang="en-US" dirty="0"/>
          </a:p>
        </p:txBody>
      </p:sp>
      <p:sp>
        <p:nvSpPr>
          <p:cNvPr id="3" name="Subtitle 2"/>
          <p:cNvSpPr>
            <a:spLocks noGrp="1"/>
          </p:cNvSpPr>
          <p:nvPr>
            <p:ph type="subTitle" idx="1"/>
          </p:nvPr>
        </p:nvSpPr>
        <p:spPr>
          <a:xfrm>
            <a:off x="500064" y="228600"/>
            <a:ext cx="5105400" cy="2550320"/>
          </a:xfrm>
        </p:spPr>
        <p:txBody>
          <a:bodyPr/>
          <a:lstStyle/>
          <a:p>
            <a:r>
              <a:rPr lang="en-US" dirty="0" smtClean="0"/>
              <a:t>Is it possible for two identical fingerprints to come from two distinctly separate people?</a:t>
            </a:r>
          </a:p>
          <a:p>
            <a:endParaRPr lang="en-US" dirty="0"/>
          </a:p>
          <a:p>
            <a:r>
              <a:rPr lang="en-US" dirty="0" smtClean="0"/>
              <a:t>Is it possible for the manyfold and perfect fit between 1) the Gospel record, and 2) the within facts, forgetting all my own surmising, re the events on the sky, to be mere coincidence?</a:t>
            </a:r>
          </a:p>
          <a:p>
            <a:endParaRPr lang="en-US" dirty="0"/>
          </a:p>
        </p:txBody>
      </p:sp>
    </p:spTree>
    <p:extLst>
      <p:ext uri="{BB962C8B-B14F-4D97-AF65-F5344CB8AC3E}">
        <p14:creationId xmlns:p14="http://schemas.microsoft.com/office/powerpoint/2010/main" val="25510379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943600"/>
          </a:xfrm>
        </p:spPr>
        <p:txBody>
          <a:bodyPr>
            <a:normAutofit fontScale="77500" lnSpcReduction="20000"/>
          </a:bodyPr>
          <a:lstStyle/>
          <a:p>
            <a:pPr marL="514350" indent="-514350">
              <a:buSzPct val="100000"/>
              <a:buFont typeface="+mj-lt"/>
              <a:buAutoNum type="arabicPeriod"/>
            </a:pPr>
            <a:r>
              <a:rPr lang="en-US" sz="2000" b="1" dirty="0" smtClean="0">
                <a:solidFill>
                  <a:srgbClr val="FFFF00"/>
                </a:solidFill>
                <a:hlinkClick r:id="rId2" action="ppaction://hlinksldjump"/>
              </a:rPr>
              <a:t>Title Page, Contents, &amp; Introductory work</a:t>
            </a:r>
            <a:endParaRPr lang="en-US" sz="2000" b="1" dirty="0" smtClean="0">
              <a:solidFill>
                <a:srgbClr val="FFFF00"/>
              </a:solidFill>
            </a:endParaRPr>
          </a:p>
          <a:p>
            <a:pPr marL="825500" lvl="1" indent="-514350">
              <a:buFont typeface="+mj-lt"/>
              <a:buAutoNum type="arabicPeriod"/>
            </a:pPr>
            <a:r>
              <a:rPr lang="en-US" sz="1600" b="1" dirty="0" smtClean="0">
                <a:solidFill>
                  <a:srgbClr val="FFFF00"/>
                </a:solidFill>
                <a:hlinkClick r:id="rId3" action="ppaction://hlinksldjump"/>
              </a:rPr>
              <a:t>Contents</a:t>
            </a:r>
            <a:endParaRPr lang="en-US" sz="1600" b="1" dirty="0" smtClean="0">
              <a:solidFill>
                <a:srgbClr val="FFFF00"/>
              </a:solidFill>
            </a:endParaRPr>
          </a:p>
          <a:p>
            <a:pPr marL="825500" lvl="1" indent="-514350">
              <a:buFont typeface="+mj-lt"/>
              <a:buAutoNum type="arabicPeriod"/>
            </a:pPr>
            <a:r>
              <a:rPr lang="en-US" sz="1600" b="1" dirty="0" smtClean="0">
                <a:solidFill>
                  <a:srgbClr val="FFFF00"/>
                </a:solidFill>
                <a:hlinkClick r:id="rId4" action="ppaction://hlinksldjump"/>
              </a:rPr>
              <a:t>Introduction</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4" action="ppaction://hlinksldjump"/>
              </a:rPr>
              <a:t>Attitude…</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5" action="ppaction://hlinksldjump"/>
              </a:rPr>
              <a:t>The Star of Caesar Augustus?:</a:t>
            </a:r>
            <a:endParaRPr lang="en-US" sz="1600" b="1" dirty="0" smtClean="0">
              <a:solidFill>
                <a:srgbClr val="FFFF00"/>
              </a:solidFill>
            </a:endParaRPr>
          </a:p>
          <a:p>
            <a:pPr marL="1382712" lvl="3" indent="-514350">
              <a:buFont typeface="+mj-lt"/>
              <a:buAutoNum type="arabicPeriod"/>
            </a:pPr>
            <a:r>
              <a:rPr lang="en-US" sz="1400" b="1" dirty="0" smtClean="0">
                <a:solidFill>
                  <a:srgbClr val="FFFF00"/>
                </a:solidFill>
                <a:hlinkClick r:id="rId6" action="ppaction://hlinksldjump"/>
              </a:rPr>
              <a:t>The appearance of Mercury along with Venus on December 10±, 69 BCE</a:t>
            </a:r>
            <a:endParaRPr lang="en-US" sz="1400" b="1" dirty="0" smtClean="0">
              <a:solidFill>
                <a:srgbClr val="FFFF00"/>
              </a:solidFill>
            </a:endParaRPr>
          </a:p>
          <a:p>
            <a:pPr marL="1382712" lvl="3" indent="-514350">
              <a:buFont typeface="+mj-lt"/>
              <a:buAutoNum type="arabicPeriod"/>
            </a:pPr>
            <a:r>
              <a:rPr lang="en-US" sz="1400" b="1" dirty="0" smtClean="0">
                <a:solidFill>
                  <a:srgbClr val="FFFF00"/>
                </a:solidFill>
                <a:hlinkClick r:id="rId7" action="ppaction://hlinksldjump"/>
              </a:rPr>
              <a:t>The Sun-Jupiter-Winter solstice conjunction December 23, 69 BCE</a:t>
            </a:r>
            <a:endParaRPr lang="en-US" sz="1400" b="1" dirty="0" smtClean="0">
              <a:solidFill>
                <a:srgbClr val="FFFF00"/>
              </a:solidFill>
            </a:endParaRPr>
          </a:p>
          <a:p>
            <a:pPr marL="1382712" lvl="3" indent="-514350">
              <a:buFont typeface="+mj-lt"/>
              <a:buAutoNum type="arabicPeriod"/>
            </a:pPr>
            <a:r>
              <a:rPr lang="en-US" sz="1400" b="1" dirty="0" smtClean="0">
                <a:solidFill>
                  <a:srgbClr val="FFFF00"/>
                </a:solidFill>
                <a:hlinkClick r:id="rId8" action="ppaction://hlinksldjump"/>
              </a:rPr>
              <a:t>The Jupiter-Mercury conjunction and the associated Moon-Venus conjunction on January 12, 68 BCE</a:t>
            </a:r>
            <a:r>
              <a:rPr lang="en-US" sz="1400" b="1" dirty="0" smtClean="0">
                <a:solidFill>
                  <a:srgbClr val="FFFF00"/>
                </a:solidFill>
              </a:rPr>
              <a:t>; </a:t>
            </a:r>
            <a:r>
              <a:rPr lang="en-US" sz="1400" b="1" dirty="0" smtClean="0">
                <a:solidFill>
                  <a:srgbClr val="FFFF00"/>
                </a:solidFill>
                <a:hlinkClick r:id="rId9" action="ppaction://hlinksldjump"/>
              </a:rPr>
              <a:t>alternate view</a:t>
            </a:r>
            <a:endParaRPr lang="en-US" sz="1400" b="1" dirty="0" smtClean="0">
              <a:solidFill>
                <a:srgbClr val="FFFF00"/>
              </a:solidFill>
            </a:endParaRPr>
          </a:p>
          <a:p>
            <a:pPr marL="1382712" lvl="3" indent="-514350">
              <a:buFont typeface="+mj-lt"/>
              <a:buAutoNum type="arabicPeriod"/>
            </a:pPr>
            <a:r>
              <a:rPr lang="en-US" sz="1400" b="1" dirty="0" smtClean="0">
                <a:solidFill>
                  <a:srgbClr val="FFFF00"/>
                </a:solidFill>
                <a:hlinkClick r:id="rId10" action="ppaction://hlinksldjump"/>
              </a:rPr>
              <a:t>The Jupiter-Venus conjunction on January 21, 68 BCE</a:t>
            </a:r>
            <a:r>
              <a:rPr lang="en-US" sz="1400" b="1" dirty="0" smtClean="0">
                <a:solidFill>
                  <a:srgbClr val="FFFF00"/>
                </a:solidFill>
              </a:rPr>
              <a:t>; </a:t>
            </a:r>
            <a:r>
              <a:rPr lang="en-US" sz="1400" b="1" dirty="0" smtClean="0">
                <a:solidFill>
                  <a:srgbClr val="FFFF00"/>
                </a:solidFill>
                <a:hlinkClick r:id="rId11" action="ppaction://hlinksldjump"/>
              </a:rPr>
              <a:t>close up view</a:t>
            </a:r>
            <a:r>
              <a:rPr lang="en-US" sz="1400" b="1" dirty="0" smtClean="0">
                <a:solidFill>
                  <a:srgbClr val="FFFF00"/>
                </a:solidFill>
              </a:rPr>
              <a:t>; </a:t>
            </a:r>
            <a:r>
              <a:rPr lang="en-US" sz="1400" b="1" dirty="0" smtClean="0">
                <a:solidFill>
                  <a:srgbClr val="FFFF00"/>
                </a:solidFill>
                <a:hlinkClick r:id="rId12" action="ppaction://hlinksldjump"/>
              </a:rPr>
              <a:t>alternate view</a:t>
            </a:r>
            <a:r>
              <a:rPr lang="en-US" sz="1400" b="1" dirty="0" smtClean="0">
                <a:solidFill>
                  <a:srgbClr val="FFFF00"/>
                </a:solidFill>
              </a:rPr>
              <a:t>; </a:t>
            </a:r>
            <a:r>
              <a:rPr lang="en-US" sz="1400" b="1" dirty="0" smtClean="0">
                <a:solidFill>
                  <a:srgbClr val="FFFF00"/>
                </a:solidFill>
                <a:hlinkClick r:id="" action="ppaction://noaction"/>
              </a:rPr>
              <a:t>an 89 slide “movie”</a:t>
            </a:r>
            <a:endParaRPr lang="en-US" sz="1400" b="1" dirty="0" smtClean="0">
              <a:solidFill>
                <a:srgbClr val="FFFF00"/>
              </a:solidFill>
            </a:endParaRPr>
          </a:p>
          <a:p>
            <a:pPr marL="1382712" lvl="3" indent="-514350">
              <a:buFont typeface="+mj-lt"/>
              <a:buAutoNum type="arabicPeriod"/>
            </a:pPr>
            <a:r>
              <a:rPr lang="en-US" sz="1400" b="1" dirty="0" smtClean="0">
                <a:solidFill>
                  <a:srgbClr val="FFFF00"/>
                </a:solidFill>
                <a:hlinkClick r:id="rId13" action="ppaction://hlinksldjump"/>
              </a:rPr>
              <a:t>Jupiter’s meandering path in Capricorn from January 21 – July 30, 68 BCE (20 slides</a:t>
            </a:r>
            <a:r>
              <a:rPr lang="en-US" sz="1400" b="1" dirty="0" smtClean="0">
                <a:solidFill>
                  <a:srgbClr val="FFFF00"/>
                </a:solidFill>
              </a:rPr>
              <a:t>; </a:t>
            </a:r>
            <a:r>
              <a:rPr lang="en-US" sz="1400" b="1" dirty="0" smtClean="0">
                <a:solidFill>
                  <a:srgbClr val="FFFF00"/>
                </a:solidFill>
                <a:hlinkClick r:id="rId14" action="ppaction://hlinksldjump"/>
              </a:rPr>
              <a:t>detail of 1</a:t>
            </a:r>
            <a:r>
              <a:rPr lang="en-US" sz="1400" b="1" baseline="30000" dirty="0" smtClean="0">
                <a:solidFill>
                  <a:srgbClr val="FFFF00"/>
                </a:solidFill>
                <a:hlinkClick r:id="rId14" action="ppaction://hlinksldjump"/>
              </a:rPr>
              <a:t>st</a:t>
            </a:r>
            <a:r>
              <a:rPr lang="en-US" sz="1400" b="1" dirty="0" smtClean="0">
                <a:solidFill>
                  <a:srgbClr val="FFFF00"/>
                </a:solidFill>
                <a:hlinkClick r:id="rId14" action="ppaction://hlinksldjump"/>
              </a:rPr>
              <a:t>  reversal (11 slides)</a:t>
            </a:r>
            <a:r>
              <a:rPr lang="en-US" sz="1400" b="1" dirty="0" smtClean="0">
                <a:solidFill>
                  <a:srgbClr val="FFFF00"/>
                </a:solidFill>
              </a:rPr>
              <a:t>; </a:t>
            </a:r>
            <a:r>
              <a:rPr lang="en-US" sz="1400" b="1" dirty="0" smtClean="0">
                <a:solidFill>
                  <a:srgbClr val="FFFF00"/>
                </a:solidFill>
                <a:hlinkClick r:id="rId15" action="ppaction://hlinksldjump"/>
              </a:rPr>
              <a:t>Turning into retrograde motion on May 14, 68 BCE)</a:t>
            </a:r>
            <a:endParaRPr lang="en-US" sz="1400" b="1" dirty="0" smtClean="0">
              <a:solidFill>
                <a:srgbClr val="FFFF00"/>
              </a:solidFill>
            </a:endParaRPr>
          </a:p>
          <a:p>
            <a:pPr marL="1382712" lvl="3" indent="-514350">
              <a:buFont typeface="+mj-lt"/>
              <a:buAutoNum type="arabicPeriod"/>
            </a:pPr>
            <a:r>
              <a:rPr lang="en-US" sz="1400" b="1" dirty="0" smtClean="0">
                <a:solidFill>
                  <a:srgbClr val="FFFF00"/>
                </a:solidFill>
                <a:hlinkClick r:id="rId16" action="ppaction://hlinksldjump"/>
              </a:rPr>
              <a:t>Jupiter’s meandering path in Capricorn from July 12 – December 1, 68 BCE (45 slides)</a:t>
            </a:r>
            <a:r>
              <a:rPr lang="en-US" sz="1400" b="1" dirty="0" smtClean="0">
                <a:solidFill>
                  <a:srgbClr val="FFFF00"/>
                </a:solidFill>
              </a:rPr>
              <a:t>; </a:t>
            </a:r>
            <a:r>
              <a:rPr lang="en-US" sz="1400" b="1" dirty="0" smtClean="0">
                <a:solidFill>
                  <a:srgbClr val="FFFF00"/>
                </a:solidFill>
                <a:hlinkClick r:id="rId17" action="ppaction://hlinksldjump"/>
              </a:rPr>
              <a:t>detail of 2</a:t>
            </a:r>
            <a:r>
              <a:rPr lang="en-US" sz="1400" b="1" baseline="30000" dirty="0" smtClean="0">
                <a:solidFill>
                  <a:srgbClr val="FFFF00"/>
                </a:solidFill>
                <a:hlinkClick r:id="rId17" action="ppaction://hlinksldjump"/>
              </a:rPr>
              <a:t>nd</a:t>
            </a:r>
            <a:r>
              <a:rPr lang="en-US" sz="1400" b="1" dirty="0" smtClean="0">
                <a:solidFill>
                  <a:srgbClr val="FFFF00"/>
                </a:solidFill>
                <a:hlinkClick r:id="rId17" action="ppaction://hlinksldjump"/>
              </a:rPr>
              <a:t> reversal (4 slides</a:t>
            </a:r>
            <a:r>
              <a:rPr lang="en-US" sz="1400" b="1" dirty="0" smtClean="0">
                <a:solidFill>
                  <a:srgbClr val="FFFF00"/>
                </a:solidFill>
              </a:rPr>
              <a:t>;) </a:t>
            </a:r>
            <a:r>
              <a:rPr lang="en-US" sz="1400" b="1" dirty="0" smtClean="0">
                <a:solidFill>
                  <a:srgbClr val="FFFF00"/>
                </a:solidFill>
                <a:hlinkClick r:id="rId18" action="ppaction://hlinksldjump"/>
              </a:rPr>
              <a:t>2</a:t>
            </a:r>
            <a:r>
              <a:rPr lang="en-US" sz="1400" b="1" baseline="30000" dirty="0" smtClean="0">
                <a:solidFill>
                  <a:srgbClr val="FFFF00"/>
                </a:solidFill>
                <a:hlinkClick r:id="rId18" action="ppaction://hlinksldjump"/>
              </a:rPr>
              <a:t>nd</a:t>
            </a:r>
            <a:r>
              <a:rPr lang="en-US" sz="1400" b="1" dirty="0" smtClean="0">
                <a:solidFill>
                  <a:srgbClr val="FFFF00"/>
                </a:solidFill>
                <a:hlinkClick r:id="rId18" action="ppaction://hlinksldjump"/>
              </a:rPr>
              <a:t> reversal of Jupiter’s apparent path on September 11, 68 BCE </a:t>
            </a:r>
            <a:r>
              <a:rPr lang="en-US" sz="1400" b="1" dirty="0" smtClean="0">
                <a:solidFill>
                  <a:srgbClr val="FFFF00"/>
                </a:solidFill>
              </a:rPr>
              <a:t>– Notice the date! </a:t>
            </a:r>
          </a:p>
          <a:p>
            <a:pPr marL="2106358" lvl="6" indent="-514350">
              <a:buNone/>
            </a:pPr>
            <a:r>
              <a:rPr lang="en-US" sz="1400" b="1" dirty="0" smtClean="0">
                <a:solidFill>
                  <a:srgbClr val="FFFF00"/>
                </a:solidFill>
              </a:rPr>
              <a:t>9-11-2001 was on the very threshold of the 39</a:t>
            </a:r>
            <a:r>
              <a:rPr lang="en-US" sz="1400" b="1" baseline="30000" dirty="0" smtClean="0">
                <a:solidFill>
                  <a:srgbClr val="FFFF00"/>
                </a:solidFill>
              </a:rPr>
              <a:t>th</a:t>
            </a:r>
            <a:r>
              <a:rPr lang="en-US" sz="1400" b="1" dirty="0" smtClean="0">
                <a:solidFill>
                  <a:srgbClr val="FFFF00"/>
                </a:solidFill>
              </a:rPr>
              <a:t> Sabbatical year after 68 BCE (as reckoned by Josephus)</a:t>
            </a:r>
          </a:p>
          <a:p>
            <a:pPr marL="1382712" lvl="3" indent="-514350">
              <a:buFont typeface="+mj-lt"/>
              <a:buAutoNum type="arabicPeriod"/>
            </a:pPr>
            <a:r>
              <a:rPr lang="en-US" sz="1400" b="1" dirty="0" smtClean="0">
                <a:solidFill>
                  <a:srgbClr val="FFFF00"/>
                </a:solidFill>
                <a:hlinkClick r:id="" action="ppaction://noaction"/>
              </a:rPr>
              <a:t>Halley’s comet rising in the north October 16 - December 13, 68 BCE (44 slides “movie”)</a:t>
            </a:r>
            <a:endParaRPr lang="en-US" sz="1400" b="1" dirty="0" smtClean="0">
              <a:solidFill>
                <a:srgbClr val="FFFF00"/>
              </a:solidFill>
            </a:endParaRPr>
          </a:p>
          <a:p>
            <a:pPr marL="1117600" lvl="2" indent="-514350">
              <a:buFont typeface="+mj-lt"/>
              <a:buAutoNum type="arabicPeriod"/>
            </a:pPr>
            <a:r>
              <a:rPr lang="en-US" sz="1600" b="1" dirty="0" smtClean="0">
                <a:solidFill>
                  <a:srgbClr val="FFFF00"/>
                </a:solidFill>
              </a:rPr>
              <a:t>Reviewing prior work…</a:t>
            </a:r>
          </a:p>
          <a:p>
            <a:pPr marL="1382712" lvl="3" indent="-514350">
              <a:buFont typeface="+mj-lt"/>
              <a:buAutoNum type="arabicPeriod"/>
            </a:pPr>
            <a:r>
              <a:rPr lang="en-US" sz="1400" b="1" dirty="0" smtClean="0">
                <a:solidFill>
                  <a:srgbClr val="FFFF00"/>
                </a:solidFill>
                <a:hlinkClick r:id="rId11" action="ppaction://hlinksldjump"/>
              </a:rPr>
              <a:t>Re Earnest L. Martin’s work:</a:t>
            </a:r>
          </a:p>
          <a:p>
            <a:pPr marL="1620837" lvl="4" indent="-514350">
              <a:buFont typeface="+mj-lt"/>
              <a:buAutoNum type="arabicPeriod"/>
            </a:pPr>
            <a:r>
              <a:rPr lang="en-US" sz="1300" b="1" dirty="0" smtClean="0">
                <a:solidFill>
                  <a:srgbClr val="FFFF00"/>
                </a:solidFill>
                <a:hlinkClick r:id="rId11" action="ppaction://hlinksldjump"/>
              </a:rPr>
              <a:t>The August 12 3 BCE Jupiter –Venus conjunction</a:t>
            </a:r>
            <a:endParaRPr lang="en-US" sz="1300" b="1" dirty="0" smtClean="0">
              <a:solidFill>
                <a:srgbClr val="FFFF00"/>
              </a:solidFill>
            </a:endParaRPr>
          </a:p>
          <a:p>
            <a:pPr marL="1620837" lvl="4" indent="-514350">
              <a:buFont typeface="+mj-lt"/>
              <a:buAutoNum type="arabicPeriod"/>
            </a:pPr>
            <a:r>
              <a:rPr lang="en-US" sz="1300" b="1" dirty="0" smtClean="0">
                <a:solidFill>
                  <a:srgbClr val="FFFF00"/>
                </a:solidFill>
                <a:hlinkClick r:id="rId19" action="ppaction://hlinksldjump"/>
              </a:rPr>
              <a:t>The September 14, 3 BCE Jupiter –Regulus conjunction</a:t>
            </a:r>
            <a:r>
              <a:rPr lang="en-US" sz="1300" b="1" dirty="0">
                <a:solidFill>
                  <a:srgbClr val="FFFF00"/>
                </a:solidFill>
              </a:rPr>
              <a:t> </a:t>
            </a:r>
            <a:endParaRPr lang="en-US" sz="1300" b="1" dirty="0" smtClean="0">
              <a:solidFill>
                <a:srgbClr val="FFFF00"/>
              </a:solidFill>
            </a:endParaRPr>
          </a:p>
          <a:p>
            <a:pPr marL="1620837" lvl="4" indent="-514350">
              <a:buFont typeface="+mj-lt"/>
              <a:buAutoNum type="arabicPeriod"/>
            </a:pPr>
            <a:r>
              <a:rPr lang="en-US" sz="1300" b="1" dirty="0" smtClean="0">
                <a:solidFill>
                  <a:srgbClr val="FFFF00"/>
                </a:solidFill>
                <a:hlinkClick r:id="rId20" action="ppaction://hlinksldjump"/>
              </a:rPr>
              <a:t>The February 17, 2 BCE Jupiter-Regulus-Moon-Sunrise conjunction</a:t>
            </a:r>
            <a:endParaRPr lang="en-US" sz="1300" b="1" dirty="0" smtClean="0">
              <a:solidFill>
                <a:srgbClr val="FFFF00"/>
              </a:solidFill>
            </a:endParaRPr>
          </a:p>
          <a:p>
            <a:pPr marL="1620837" lvl="4" indent="-514350">
              <a:buFont typeface="+mj-lt"/>
              <a:buAutoNum type="arabicPeriod"/>
            </a:pPr>
            <a:r>
              <a:rPr lang="en-US" sz="1300" b="1" dirty="0" smtClean="0">
                <a:solidFill>
                  <a:srgbClr val="FFFF00"/>
                </a:solidFill>
                <a:hlinkClick r:id="rId21" action="ppaction://hlinksldjump"/>
              </a:rPr>
              <a:t>The May 9, 2 BCE Jupiter-Regulus conjunction</a:t>
            </a:r>
            <a:r>
              <a:rPr lang="en-US" sz="1300" b="1" dirty="0" smtClean="0">
                <a:solidFill>
                  <a:srgbClr val="FFFF00"/>
                </a:solidFill>
              </a:rPr>
              <a:t> – </a:t>
            </a:r>
            <a:r>
              <a:rPr lang="en-US" sz="1300" b="1" dirty="0">
                <a:solidFill>
                  <a:srgbClr val="FFFF00"/>
                </a:solidFill>
              </a:rPr>
              <a:t>Here’s an </a:t>
            </a:r>
            <a:r>
              <a:rPr lang="en-US" sz="1300" b="1" dirty="0">
                <a:solidFill>
                  <a:srgbClr val="FFFF00"/>
                </a:solidFill>
                <a:hlinkClick r:id="rId22" action="ppaction://hlinksldjump"/>
              </a:rPr>
              <a:t>105 slides “movie</a:t>
            </a:r>
            <a:r>
              <a:rPr lang="en-US" sz="1300" b="1" dirty="0" smtClean="0">
                <a:solidFill>
                  <a:srgbClr val="FFFF00"/>
                </a:solidFill>
                <a:hlinkClick r:id="rId22" action="ppaction://hlinksldjump"/>
              </a:rPr>
              <a:t>…” of Jupiter’s 2 turns</a:t>
            </a:r>
            <a:endParaRPr lang="en-US" sz="1300" b="1" dirty="0" smtClean="0">
              <a:solidFill>
                <a:srgbClr val="FFFF00"/>
              </a:solidFill>
            </a:endParaRPr>
          </a:p>
          <a:p>
            <a:pPr marL="1620837" lvl="4" indent="-514350">
              <a:buFont typeface="+mj-lt"/>
              <a:buAutoNum type="arabicPeriod"/>
            </a:pPr>
            <a:r>
              <a:rPr lang="en-US" sz="1300" b="1" dirty="0" smtClean="0">
                <a:solidFill>
                  <a:srgbClr val="FFFF00"/>
                </a:solidFill>
                <a:hlinkClick r:id="rId23" action="ppaction://hlinksldjump"/>
              </a:rPr>
              <a:t>The spectacular  June 17, 2 BCE Jupiter-Venus conjunction</a:t>
            </a:r>
            <a:r>
              <a:rPr lang="en-US" sz="1300" b="1" dirty="0" smtClean="0">
                <a:solidFill>
                  <a:srgbClr val="FFFF00"/>
                </a:solidFill>
              </a:rPr>
              <a:t> – Here’s a </a:t>
            </a:r>
            <a:r>
              <a:rPr lang="en-US" sz="1300" b="1" dirty="0" smtClean="0">
                <a:solidFill>
                  <a:srgbClr val="FFFF00"/>
                </a:solidFill>
                <a:hlinkClick r:id="rId24" action="ppaction://hlinksldjump"/>
              </a:rPr>
              <a:t>63 slides “movie…”</a:t>
            </a:r>
            <a:endParaRPr lang="en-US" sz="1300" b="1" dirty="0" smtClean="0">
              <a:solidFill>
                <a:srgbClr val="FFFF00"/>
              </a:solidFill>
            </a:endParaRPr>
          </a:p>
          <a:p>
            <a:pPr marL="1620837" lvl="4" indent="-514350">
              <a:buFont typeface="+mj-lt"/>
              <a:buAutoNum type="arabicPeriod"/>
            </a:pPr>
            <a:r>
              <a:rPr lang="en-US" sz="1300" b="1" dirty="0" smtClean="0">
                <a:solidFill>
                  <a:srgbClr val="FFFF00"/>
                </a:solidFill>
                <a:hlinkClick r:id="rId25" action="ppaction://hlinksldjump"/>
              </a:rPr>
              <a:t>The August 27, 2BCE Jupiter-Mars-Venus-Mercury-Sunrise conjunction</a:t>
            </a:r>
            <a:endParaRPr lang="en-US" sz="1300" b="1" dirty="0" smtClean="0">
              <a:solidFill>
                <a:srgbClr val="FFFF00"/>
              </a:solidFill>
            </a:endParaRPr>
          </a:p>
          <a:p>
            <a:pPr marL="1382712" lvl="3" indent="-514350">
              <a:buFont typeface="+mj-lt"/>
              <a:buAutoNum type="arabicPeriod"/>
            </a:pPr>
            <a:r>
              <a:rPr lang="en-US" sz="1400" b="1" dirty="0" smtClean="0">
                <a:solidFill>
                  <a:srgbClr val="FFFF00"/>
                </a:solidFill>
                <a:hlinkClick r:id="rId26" action="ppaction://hlinksldjump"/>
              </a:rPr>
              <a:t>An article re the dates claimed by </a:t>
            </a:r>
            <a:r>
              <a:rPr lang="en-US" sz="1400" b="1" dirty="0" err="1" smtClean="0">
                <a:solidFill>
                  <a:srgbClr val="FFFF00"/>
                </a:solidFill>
                <a:hlinkClick r:id="rId26" action="ppaction://hlinksldjump"/>
              </a:rPr>
              <a:t>Hippolytes</a:t>
            </a:r>
            <a:r>
              <a:rPr lang="en-US" sz="1400" b="1" dirty="0" smtClean="0">
                <a:solidFill>
                  <a:srgbClr val="FFFF00"/>
                </a:solidFill>
                <a:hlinkClick r:id="rId26" action="ppaction://hlinksldjump"/>
              </a:rPr>
              <a:t> and by Clemens of Alexandria</a:t>
            </a:r>
            <a:r>
              <a:rPr lang="en-US" sz="1400" b="1" dirty="0" smtClean="0">
                <a:solidFill>
                  <a:srgbClr val="FFFF00"/>
                </a:solidFill>
              </a:rPr>
              <a:t> – An example of work based on inexact and unreliable references…</a:t>
            </a:r>
          </a:p>
          <a:p>
            <a:pPr marL="1117600" lvl="2" indent="-514350">
              <a:buFont typeface="+mj-lt"/>
              <a:buAutoNum type="arabicPeriod"/>
            </a:pPr>
            <a:r>
              <a:rPr lang="en-US" sz="1600" b="1" dirty="0">
                <a:solidFill>
                  <a:srgbClr val="FFFF00"/>
                </a:solidFill>
                <a:hlinkClick r:id="rId23" action="ppaction://hlinksldjump"/>
              </a:rPr>
              <a:t>The October 14, 2 BCE Jupiter-Venus-Virgo conjunction</a:t>
            </a:r>
            <a:endParaRPr lang="en-US" sz="1600" b="1" dirty="0">
              <a:solidFill>
                <a:srgbClr val="FFFF00"/>
              </a:solidFill>
            </a:endParaRPr>
          </a:p>
          <a:p>
            <a:pPr marL="1117600" lvl="2" indent="-514350">
              <a:buFont typeface="+mj-lt"/>
              <a:buAutoNum type="arabicPeriod"/>
            </a:pPr>
            <a:r>
              <a:rPr lang="en-US" sz="1600" b="1" dirty="0" smtClean="0">
                <a:solidFill>
                  <a:srgbClr val="FFFF00"/>
                </a:solidFill>
                <a:hlinkClick r:id="rId27" action="ppaction://hlinksldjump"/>
              </a:rPr>
              <a:t>The August 21, 1 BCE Jupiter-Venus conjunction</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rPr>
              <a:t>Conjunctions during the crucifixion/resurrection year:</a:t>
            </a:r>
          </a:p>
          <a:p>
            <a:pPr marL="1382712" lvl="3" indent="-514350">
              <a:buFont typeface="+mj-lt"/>
              <a:buAutoNum type="arabicPeriod"/>
            </a:pPr>
            <a:r>
              <a:rPr lang="en-US" sz="1300" b="1" dirty="0" smtClean="0">
                <a:solidFill>
                  <a:srgbClr val="FFFF00"/>
                </a:solidFill>
                <a:hlinkClick r:id="rId28" action="ppaction://hlinksldjump"/>
              </a:rPr>
              <a:t>The Sunday afternoon May 14, 19 CE Jupiter-Venus conjunction that occurred while Yeshua was a prisoner in the tomb…</a:t>
            </a:r>
            <a:endParaRPr lang="en-US" sz="1300" b="1" dirty="0" smtClean="0">
              <a:solidFill>
                <a:srgbClr val="FFFF00"/>
              </a:solidFill>
            </a:endParaRPr>
          </a:p>
          <a:p>
            <a:pPr marL="1382712" lvl="3" indent="-514350">
              <a:buFont typeface="+mj-lt"/>
              <a:buAutoNum type="arabicPeriod"/>
            </a:pPr>
            <a:r>
              <a:rPr lang="en-US" sz="1300" b="1" dirty="0" smtClean="0">
                <a:solidFill>
                  <a:srgbClr val="FFFF00"/>
                </a:solidFill>
                <a:hlinkClick r:id="rId29" action="ppaction://hlinksldjump"/>
              </a:rPr>
              <a:t>The morning sky from March 29 - May 22, 19 CE - Jupiter-Venus conjunction in the Lamb constellation (Aries...) - 55 slide “movie…”</a:t>
            </a:r>
            <a:endParaRPr lang="en-US" sz="1300" b="1" dirty="0" smtClean="0">
              <a:solidFill>
                <a:srgbClr val="FFFF00"/>
              </a:solidFill>
            </a:endParaRPr>
          </a:p>
          <a:p>
            <a:pPr marL="1382712" lvl="3" indent="-514350">
              <a:buFont typeface="+mj-lt"/>
              <a:buAutoNum type="arabicPeriod"/>
            </a:pPr>
            <a:r>
              <a:rPr lang="en-US" sz="1300" b="1" dirty="0" smtClean="0">
                <a:solidFill>
                  <a:srgbClr val="FFFF00"/>
                </a:solidFill>
                <a:hlinkClick r:id="rId30" action="ppaction://hlinksldjump"/>
              </a:rPr>
              <a:t>One week later… The Sunday May 21, 19 CE Jupiter-Venus-Mars-Moon-Sunrise constellation</a:t>
            </a:r>
            <a:endParaRPr lang="en-US" sz="1300" b="1" dirty="0" smtClean="0">
              <a:solidFill>
                <a:srgbClr val="FFFF00"/>
              </a:solidFill>
            </a:endParaRPr>
          </a:p>
          <a:p>
            <a:pPr marL="1382712" lvl="3" indent="-514350">
              <a:buFont typeface="+mj-lt"/>
              <a:buAutoNum type="arabicPeriod"/>
            </a:pPr>
            <a:r>
              <a:rPr lang="en-US" sz="1300" b="1" dirty="0" smtClean="0">
                <a:solidFill>
                  <a:srgbClr val="FFFF00"/>
                </a:solidFill>
                <a:hlinkClick r:id="rId31" action="ppaction://hlinksldjump"/>
              </a:rPr>
              <a:t>The July 14, 19 CE Jupiter-Mars conjunction</a:t>
            </a:r>
            <a:endParaRPr lang="en-US" sz="1300" b="1" dirty="0" smtClean="0">
              <a:solidFill>
                <a:srgbClr val="FFFF00"/>
              </a:solidFill>
            </a:endParaRPr>
          </a:p>
          <a:p>
            <a:pPr marL="1117600" lvl="2" indent="-514350">
              <a:buFont typeface="+mj-lt"/>
              <a:buAutoNum type="arabicPeriod"/>
            </a:pPr>
            <a:r>
              <a:rPr lang="en-US" sz="1600" b="1" dirty="0" smtClean="0">
                <a:solidFill>
                  <a:srgbClr val="FFFF00"/>
                </a:solidFill>
                <a:hlinkClick r:id="rId32" action="ppaction://hlinksldjump"/>
              </a:rPr>
              <a:t>Reviewing my own initial work re the 16-14 BCE Bethlehem Star… Additional discoveries!</a:t>
            </a:r>
            <a:endParaRPr lang="en-US" sz="1600" b="1" dirty="0" smtClean="0">
              <a:solidFill>
                <a:srgbClr val="FFFF00"/>
              </a:solidFill>
            </a:endParaRPr>
          </a:p>
          <a:p>
            <a:pPr marL="311150" lvl="1" indent="0">
              <a:buNone/>
            </a:pPr>
            <a:endParaRPr lang="en-US" sz="900" b="1" dirty="0" smtClean="0">
              <a:solidFill>
                <a:srgbClr val="FFFF00"/>
              </a:solidFill>
            </a:endParaRPr>
          </a:p>
          <a:p>
            <a:pPr marL="825500" lvl="1" indent="-514350">
              <a:buFont typeface="+mj-lt"/>
              <a:buAutoNum type="arabicPeriod"/>
            </a:pPr>
            <a:endParaRPr lang="en-US" sz="800" dirty="0" smtClean="0"/>
          </a:p>
          <a:p>
            <a:pPr marL="514350" indent="-514350">
              <a:buFont typeface="+mj-lt"/>
              <a:buAutoNum type="arabicPeriod"/>
            </a:pPr>
            <a:endParaRPr lang="en-US" sz="1200" dirty="0" smtClean="0"/>
          </a:p>
          <a:p>
            <a:pPr marL="514350" indent="-514350">
              <a:buFont typeface="+mj-lt"/>
              <a:buAutoNum type="arabicPeriod"/>
            </a:pPr>
            <a:endParaRPr lang="en-US" sz="1200" dirty="0" smtClean="0"/>
          </a:p>
          <a:p>
            <a:pPr marL="514350" indent="-514350">
              <a:buFont typeface="+mj-lt"/>
              <a:buAutoNum type="arabicPeriod"/>
            </a:pPr>
            <a:endParaRPr lang="en-US" sz="1200" dirty="0" smtClean="0"/>
          </a:p>
          <a:p>
            <a:pPr marL="514350" indent="-514350">
              <a:buFont typeface="+mj-lt"/>
              <a:buAutoNum type="arabicPeriod"/>
            </a:pPr>
            <a:endParaRPr lang="en-US" sz="1200" dirty="0" smtClean="0"/>
          </a:p>
          <a:p>
            <a:pPr marL="514350" indent="-514350">
              <a:buFont typeface="+mj-lt"/>
              <a:buAutoNum type="arabicPeriod"/>
            </a:pPr>
            <a:endParaRPr lang="en-US" sz="1200" dirty="0" smtClean="0"/>
          </a:p>
          <a:p>
            <a:pPr marL="514350" indent="-514350">
              <a:buFont typeface="+mj-lt"/>
              <a:buAutoNum type="arabicPeriod"/>
            </a:pPr>
            <a:endParaRPr lang="en-US" sz="1200" dirty="0" smtClean="0"/>
          </a:p>
          <a:p>
            <a:pPr marL="514350" indent="-514350">
              <a:buFont typeface="+mj-lt"/>
              <a:buAutoNum type="arabicPeriod"/>
            </a:pPr>
            <a:endParaRPr lang="en-US" sz="1200" dirty="0"/>
          </a:p>
        </p:txBody>
      </p:sp>
      <p:sp>
        <p:nvSpPr>
          <p:cNvPr id="4" name="Title 1"/>
          <p:cNvSpPr txBox="1">
            <a:spLocks/>
          </p:cNvSpPr>
          <p:nvPr/>
        </p:nvSpPr>
        <p:spPr>
          <a:xfrm>
            <a:off x="457200" y="0"/>
            <a:ext cx="8229600" cy="685800"/>
          </a:xfrm>
          <a:prstGeom prst="rect">
            <a:avLst/>
          </a:prstGeom>
        </p:spPr>
        <p:txBody>
          <a:bodyPr vert="horz" lIns="0" tIns="9144" rIns="0" bIns="9144" anchor="b">
            <a:normAutofit/>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pPr algn="ctr"/>
            <a:r>
              <a:rPr lang="en-US" sz="3200" dirty="0" smtClean="0"/>
              <a:t>Contents I</a:t>
            </a:r>
            <a:endParaRPr lang="en-US" sz="3200" dirty="0"/>
          </a:p>
        </p:txBody>
      </p:sp>
    </p:spTree>
    <p:extLst>
      <p:ext uri="{BB962C8B-B14F-4D97-AF65-F5344CB8AC3E}">
        <p14:creationId xmlns:p14="http://schemas.microsoft.com/office/powerpoint/2010/main" val="26185629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943600"/>
          </a:xfrm>
        </p:spPr>
        <p:txBody>
          <a:bodyPr>
            <a:normAutofit/>
          </a:bodyPr>
          <a:lstStyle/>
          <a:p>
            <a:pPr marL="514350" indent="-514350">
              <a:buSzPct val="100000"/>
              <a:buFont typeface="+mj-lt"/>
              <a:buAutoNum type="arabicPeriod" startAt="2"/>
            </a:pPr>
            <a:r>
              <a:rPr lang="en-US" sz="2000" b="1" dirty="0" smtClean="0">
                <a:solidFill>
                  <a:srgbClr val="FFFF00"/>
                </a:solidFill>
                <a:hlinkClick r:id="rId2" action="ppaction://hlinksldjump"/>
              </a:rPr>
              <a:t>The Sky as seen when Mary &amp; Joseph met, when the angel Gabriel spoke to Mary, and at the time of her conception</a:t>
            </a:r>
            <a:endParaRPr lang="en-US" sz="2000" b="1" dirty="0" smtClean="0">
              <a:solidFill>
                <a:srgbClr val="FFFF00"/>
              </a:solidFill>
            </a:endParaRPr>
          </a:p>
          <a:p>
            <a:pPr marL="825500" lvl="1" indent="-514350">
              <a:buFont typeface="+mj-lt"/>
              <a:buAutoNum type="arabicPeriod"/>
            </a:pPr>
            <a:r>
              <a:rPr lang="en-US" sz="1600" b="1" dirty="0" smtClean="0">
                <a:solidFill>
                  <a:srgbClr val="FFFF00"/>
                </a:solidFill>
                <a:hlinkClick r:id="rId3" action="ppaction://hlinksldjump"/>
              </a:rPr>
              <a:t>Glossary</a:t>
            </a:r>
            <a:endParaRPr lang="en-US" sz="1600" b="1" dirty="0" smtClean="0">
              <a:solidFill>
                <a:srgbClr val="FFFF00"/>
              </a:solidFill>
            </a:endParaRPr>
          </a:p>
          <a:p>
            <a:pPr marL="825500" lvl="1" indent="-514350">
              <a:buFont typeface="+mj-lt"/>
              <a:buAutoNum type="arabicPeriod"/>
            </a:pPr>
            <a:r>
              <a:rPr lang="en-US" sz="1600" b="1" dirty="0" smtClean="0">
                <a:solidFill>
                  <a:srgbClr val="FFFF00"/>
                </a:solidFill>
                <a:hlinkClick r:id="rId4" action="ppaction://hlinksldjump"/>
              </a:rPr>
              <a:t>The Angel Gabriel and then conception</a:t>
            </a:r>
            <a:endParaRPr lang="en-US" sz="1600" b="1" dirty="0" smtClean="0">
              <a:solidFill>
                <a:srgbClr val="FFFF00"/>
              </a:solidFill>
            </a:endParaRPr>
          </a:p>
          <a:p>
            <a:pPr marL="825500" lvl="1" indent="-514350">
              <a:buFont typeface="+mj-lt"/>
              <a:buAutoNum type="arabicPeriod"/>
            </a:pPr>
            <a:r>
              <a:rPr lang="en-US" sz="1600" b="1" dirty="0" smtClean="0">
                <a:solidFill>
                  <a:srgbClr val="FFFF00"/>
                </a:solidFill>
                <a:hlinkClick r:id="rId5" action="ppaction://hlinksldjump"/>
              </a:rPr>
              <a:t>Retake with a focus on the Virgin constellation</a:t>
            </a:r>
            <a:endParaRPr lang="en-US" sz="1600" b="1" dirty="0" smtClean="0">
              <a:solidFill>
                <a:srgbClr val="FFFF00"/>
              </a:solidFill>
            </a:endParaRPr>
          </a:p>
          <a:p>
            <a:pPr marL="825500" lvl="1" indent="-514350">
              <a:buFont typeface="+mj-lt"/>
              <a:buAutoNum type="arabicPeriod"/>
            </a:pPr>
            <a:r>
              <a:rPr lang="en-US" sz="1600" b="1" dirty="0" smtClean="0">
                <a:solidFill>
                  <a:srgbClr val="FFFF00"/>
                </a:solidFill>
                <a:hlinkClick r:id="rId6" action="ppaction://hlinksldjump"/>
              </a:rPr>
              <a:t>One evening focus – Elul 28</a:t>
            </a:r>
            <a:endParaRPr lang="en-US" sz="1600" b="1" dirty="0" smtClean="0">
              <a:solidFill>
                <a:srgbClr val="FFFF00"/>
              </a:solidFill>
            </a:endParaRPr>
          </a:p>
          <a:p>
            <a:pPr marL="825500" lvl="1" indent="-514350">
              <a:buFont typeface="+mj-lt"/>
              <a:buAutoNum type="arabicPeriod"/>
            </a:pPr>
            <a:r>
              <a:rPr lang="en-US" sz="1600" b="1" dirty="0" smtClean="0">
                <a:solidFill>
                  <a:srgbClr val="FFFF00"/>
                </a:solidFill>
                <a:hlinkClick r:id="rId7" action="ppaction://hlinksldjump"/>
              </a:rPr>
              <a:t>A More Detailed Analysis re Elul 28 visibility</a:t>
            </a:r>
            <a:endParaRPr lang="en-US" sz="1600" b="1" dirty="0" smtClean="0">
              <a:solidFill>
                <a:srgbClr val="FFFF00"/>
              </a:solidFill>
            </a:endParaRPr>
          </a:p>
          <a:p>
            <a:pPr marL="514350" indent="-514350">
              <a:buSzPct val="100000"/>
              <a:buFont typeface="+mj-lt"/>
              <a:buAutoNum type="arabicPeriod" startAt="2"/>
            </a:pPr>
            <a:r>
              <a:rPr lang="en-US" sz="2000" b="1" dirty="0" smtClean="0">
                <a:solidFill>
                  <a:srgbClr val="FFFF00"/>
                </a:solidFill>
                <a:hlinkClick r:id="rId8" action="ppaction://hlinksldjump"/>
              </a:rPr>
              <a:t>Identifying  the New Moon day for each of the key months ...</a:t>
            </a:r>
            <a:endParaRPr lang="en-US" sz="2000" b="1" dirty="0" smtClean="0">
              <a:solidFill>
                <a:srgbClr val="FFFF00"/>
              </a:solidFill>
            </a:endParaRPr>
          </a:p>
          <a:p>
            <a:pPr marL="514350" indent="-514350">
              <a:buSzPct val="100000"/>
              <a:buFont typeface="+mj-lt"/>
              <a:buAutoNum type="arabicPeriod" startAt="2"/>
            </a:pPr>
            <a:r>
              <a:rPr lang="en-US" sz="2000" b="1" dirty="0" smtClean="0">
                <a:solidFill>
                  <a:srgbClr val="FFFF00"/>
                </a:solidFill>
                <a:hlinkClick r:id="rId9" action="ppaction://hlinksldjump"/>
              </a:rPr>
              <a:t>Does God still talk to men and women as once He did…?</a:t>
            </a:r>
            <a:endParaRPr lang="en-US" sz="2000" b="1" dirty="0" smtClean="0">
              <a:solidFill>
                <a:srgbClr val="FFFF00"/>
              </a:solidFill>
            </a:endParaRPr>
          </a:p>
          <a:p>
            <a:pPr marL="514350" indent="-514350">
              <a:buSzPct val="100000"/>
              <a:buFont typeface="+mj-lt"/>
              <a:buAutoNum type="arabicPeriod" startAt="2"/>
            </a:pPr>
            <a:r>
              <a:rPr lang="en-US" sz="2000" b="1" dirty="0" smtClean="0">
                <a:solidFill>
                  <a:srgbClr val="FFFF00"/>
                </a:solidFill>
                <a:hlinkClick r:id="rId10" action="ppaction://hlinksldjump"/>
              </a:rPr>
              <a:t>Jesus' "Date of Birth?" - A Scriptural Sign of Identification and Delivery…</a:t>
            </a:r>
            <a:endParaRPr lang="en-US" sz="2000" b="1" dirty="0" smtClean="0">
              <a:solidFill>
                <a:srgbClr val="FFFF00"/>
              </a:solidFill>
            </a:endParaRPr>
          </a:p>
          <a:p>
            <a:pPr marL="825500" lvl="1" indent="-514350">
              <a:buFont typeface="+mj-lt"/>
              <a:buAutoNum type="arabicPeriod"/>
            </a:pPr>
            <a:r>
              <a:rPr lang="en-US" sz="1600" b="1" dirty="0" smtClean="0">
                <a:solidFill>
                  <a:srgbClr val="FFFF00"/>
                </a:solidFill>
                <a:hlinkClick r:id="rId11" action="ppaction://hlinksldjump"/>
              </a:rPr>
              <a:t>Night sky views  Before and After  Yeshua’s Deliver...</a:t>
            </a:r>
            <a:endParaRPr lang="en-US" sz="1600" b="1" dirty="0" smtClean="0">
              <a:solidFill>
                <a:srgbClr val="FFFF00"/>
              </a:solidFill>
            </a:endParaRPr>
          </a:p>
          <a:p>
            <a:pPr marL="825500" lvl="1" indent="-514350">
              <a:buFont typeface="+mj-lt"/>
              <a:buAutoNum type="arabicPeriod"/>
            </a:pPr>
            <a:r>
              <a:rPr lang="en-US" sz="1600" b="1" dirty="0" smtClean="0">
                <a:solidFill>
                  <a:srgbClr val="FFFF00"/>
                </a:solidFill>
                <a:hlinkClick r:id="rId12" action="ppaction://hlinksldjump"/>
              </a:rPr>
              <a:t>What could be the Message of the Sivan 15 Evening Sky?</a:t>
            </a:r>
            <a:endParaRPr lang="en-US" sz="1600" b="1" dirty="0" smtClean="0">
              <a:solidFill>
                <a:srgbClr val="FFFF00"/>
              </a:solidFill>
            </a:endParaRPr>
          </a:p>
          <a:p>
            <a:pPr marL="825500" lvl="1" indent="-514350">
              <a:buFont typeface="+mj-lt"/>
              <a:buAutoNum type="arabicPeriod"/>
            </a:pPr>
            <a:r>
              <a:rPr lang="en-US" sz="1600" b="1" dirty="0" smtClean="0">
                <a:solidFill>
                  <a:srgbClr val="FFFF00"/>
                </a:solidFill>
                <a:hlinkClick r:id="rId13" action="ppaction://hlinksldjump"/>
              </a:rPr>
              <a:t>What could be the Message of the Sivan 1 Evening Sky?</a:t>
            </a:r>
            <a:endParaRPr lang="en-US" sz="1600" b="1" dirty="0" smtClean="0">
              <a:solidFill>
                <a:srgbClr val="FFFF00"/>
              </a:solidFill>
            </a:endParaRPr>
          </a:p>
          <a:p>
            <a:pPr marL="311150" lvl="1" indent="0">
              <a:buNone/>
            </a:pPr>
            <a:endParaRPr lang="en-US" sz="900" b="1" dirty="0" smtClean="0">
              <a:solidFill>
                <a:srgbClr val="FFFF00"/>
              </a:solidFill>
            </a:endParaRPr>
          </a:p>
          <a:p>
            <a:pPr marL="825500" lvl="1" indent="-514350">
              <a:buFont typeface="+mj-lt"/>
              <a:buAutoNum type="arabicPeriod"/>
            </a:pPr>
            <a:endParaRPr lang="en-US" sz="800" dirty="0" smtClean="0"/>
          </a:p>
          <a:p>
            <a:pPr marL="514350" indent="-514350">
              <a:buFont typeface="+mj-lt"/>
              <a:buAutoNum type="arabicPeriod" startAt="2"/>
            </a:pPr>
            <a:endParaRPr lang="en-US" sz="1200" dirty="0" smtClean="0"/>
          </a:p>
          <a:p>
            <a:pPr marL="514350" indent="-514350">
              <a:buFont typeface="+mj-lt"/>
              <a:buAutoNum type="arabicPeriod" startAt="2"/>
            </a:pPr>
            <a:endParaRPr lang="en-US" sz="1200" dirty="0" smtClean="0"/>
          </a:p>
          <a:p>
            <a:pPr marL="514350" indent="-514350">
              <a:buFont typeface="+mj-lt"/>
              <a:buAutoNum type="arabicPeriod" startAt="2"/>
            </a:pPr>
            <a:endParaRPr lang="en-US" sz="1200" dirty="0" smtClean="0"/>
          </a:p>
          <a:p>
            <a:pPr marL="514350" indent="-514350">
              <a:buFont typeface="+mj-lt"/>
              <a:buAutoNum type="arabicPeriod" startAt="2"/>
            </a:pPr>
            <a:endParaRPr lang="en-US" sz="1200" dirty="0" smtClean="0"/>
          </a:p>
          <a:p>
            <a:pPr marL="514350" indent="-514350">
              <a:buFont typeface="+mj-lt"/>
              <a:buAutoNum type="arabicPeriod" startAt="2"/>
            </a:pPr>
            <a:endParaRPr lang="en-US" sz="1200" dirty="0" smtClean="0"/>
          </a:p>
          <a:p>
            <a:pPr marL="514350" indent="-514350">
              <a:buFont typeface="+mj-lt"/>
              <a:buAutoNum type="arabicPeriod" startAt="2"/>
            </a:pPr>
            <a:endParaRPr lang="en-US" sz="1200" dirty="0" smtClean="0"/>
          </a:p>
          <a:p>
            <a:pPr marL="514350" indent="-514350">
              <a:buFont typeface="+mj-lt"/>
              <a:buAutoNum type="arabicPeriod" startAt="2"/>
            </a:pPr>
            <a:endParaRPr lang="en-US" sz="1200" dirty="0"/>
          </a:p>
        </p:txBody>
      </p:sp>
      <p:sp>
        <p:nvSpPr>
          <p:cNvPr id="5" name="Title 1"/>
          <p:cNvSpPr txBox="1">
            <a:spLocks/>
          </p:cNvSpPr>
          <p:nvPr/>
        </p:nvSpPr>
        <p:spPr>
          <a:xfrm>
            <a:off x="457200" y="0"/>
            <a:ext cx="8229600" cy="685800"/>
          </a:xfrm>
          <a:prstGeom prst="rect">
            <a:avLst/>
          </a:prstGeom>
        </p:spPr>
        <p:txBody>
          <a:bodyPr vert="horz" lIns="0" tIns="9144" rIns="0" bIns="9144" anchor="b">
            <a:normAutofit/>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pPr algn="ctr"/>
            <a:r>
              <a:rPr lang="en-US" sz="3200" dirty="0" smtClean="0"/>
              <a:t>Contents II</a:t>
            </a:r>
            <a:endParaRPr lang="en-US" sz="3200" dirty="0"/>
          </a:p>
        </p:txBody>
      </p:sp>
    </p:spTree>
    <p:extLst>
      <p:ext uri="{BB962C8B-B14F-4D97-AF65-F5344CB8AC3E}">
        <p14:creationId xmlns:p14="http://schemas.microsoft.com/office/powerpoint/2010/main" val="39011295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normAutofit/>
          </a:bodyPr>
          <a:lstStyle/>
          <a:p>
            <a:pPr algn="ctr"/>
            <a:r>
              <a:rPr lang="en-US" sz="3200" dirty="0" smtClean="0"/>
              <a:t>Contents III</a:t>
            </a:r>
            <a:endParaRPr lang="en-US" sz="3200" dirty="0"/>
          </a:p>
        </p:txBody>
      </p:sp>
      <p:sp>
        <p:nvSpPr>
          <p:cNvPr id="3" name="Content Placeholder 2"/>
          <p:cNvSpPr>
            <a:spLocks noGrp="1"/>
          </p:cNvSpPr>
          <p:nvPr>
            <p:ph idx="1"/>
          </p:nvPr>
        </p:nvSpPr>
        <p:spPr>
          <a:xfrm>
            <a:off x="457200" y="685800"/>
            <a:ext cx="8229600" cy="6019800"/>
          </a:xfrm>
        </p:spPr>
        <p:txBody>
          <a:bodyPr/>
          <a:lstStyle/>
          <a:p>
            <a:pPr marL="514350" indent="-514350">
              <a:buSzPct val="100000"/>
              <a:buFont typeface="+mj-lt"/>
              <a:buAutoNum type="arabicPeriod" startAt="6"/>
            </a:pPr>
            <a:r>
              <a:rPr lang="en-US" sz="1800" b="1" dirty="0" smtClean="0">
                <a:solidFill>
                  <a:srgbClr val="FFFF00"/>
                </a:solidFill>
                <a:hlinkClick r:id="rId2" action="ppaction://hlinksldjump"/>
              </a:rPr>
              <a:t>Tracking the Star of Bethlehem… (264 sky view sequence)</a:t>
            </a:r>
            <a:endParaRPr lang="en-US" sz="1800" b="1" dirty="0" smtClean="0">
              <a:solidFill>
                <a:srgbClr val="FFFF00"/>
              </a:solidFill>
            </a:endParaRPr>
          </a:p>
          <a:p>
            <a:pPr marL="825500" lvl="1" indent="-514350">
              <a:buFont typeface="+mj-lt"/>
              <a:buAutoNum type="arabicPeriod"/>
            </a:pPr>
            <a:r>
              <a:rPr lang="en-US" sz="1800" b="1" dirty="0" smtClean="0">
                <a:solidFill>
                  <a:srgbClr val="FFFF00"/>
                </a:solidFill>
                <a:hlinkClick r:id="rId3" action="ppaction://hlinksldjump"/>
              </a:rPr>
              <a:t>4 Specific Date Stamps of the Star of Bethlehem?</a:t>
            </a:r>
            <a:endParaRPr lang="en-US" sz="1800" b="1" dirty="0" smtClean="0">
              <a:solidFill>
                <a:srgbClr val="FFFF00"/>
              </a:solidFill>
            </a:endParaRPr>
          </a:p>
          <a:p>
            <a:pPr marL="825500" lvl="1" indent="-514350">
              <a:buFont typeface="+mj-lt"/>
              <a:buAutoNum type="arabicPeriod"/>
            </a:pPr>
            <a:r>
              <a:rPr lang="en-US" sz="1800" b="1" dirty="0" smtClean="0">
                <a:solidFill>
                  <a:srgbClr val="FFFF00"/>
                </a:solidFill>
                <a:hlinkClick r:id="rId4" action="ppaction://hlinksldjump"/>
              </a:rPr>
              <a:t>Let’s begin by remembering our past… (28 evening views)</a:t>
            </a:r>
            <a:endParaRPr lang="en-US" sz="1800" b="1" dirty="0" smtClean="0">
              <a:solidFill>
                <a:srgbClr val="FFFF00"/>
              </a:solidFill>
            </a:endParaRPr>
          </a:p>
          <a:p>
            <a:pPr marL="825500" lvl="1" indent="-514350">
              <a:buFont typeface="+mj-lt"/>
              <a:buAutoNum type="arabicPeriod"/>
            </a:pPr>
            <a:r>
              <a:rPr lang="en-US" sz="1800" b="1" dirty="0" smtClean="0">
                <a:solidFill>
                  <a:srgbClr val="FFFF00"/>
                </a:solidFill>
                <a:hlinkClick r:id="rId5" action="ppaction://hlinksldjump"/>
              </a:rPr>
              <a:t>1 of 7: Jupiter rising in the east - Matthew 2:2 (227 sky view sequence)</a:t>
            </a:r>
            <a:endParaRPr lang="en-US" sz="1800" b="1" dirty="0" smtClean="0">
              <a:solidFill>
                <a:srgbClr val="FFFF00"/>
              </a:solidFill>
            </a:endParaRPr>
          </a:p>
          <a:p>
            <a:pPr marL="1117600" lvl="2" indent="-514350">
              <a:buFont typeface="+mj-lt"/>
              <a:buAutoNum type="arabicPeriod"/>
            </a:pPr>
            <a:r>
              <a:rPr lang="en-US" sz="1600" b="1" dirty="0" smtClean="0">
                <a:solidFill>
                  <a:srgbClr val="FFFF00"/>
                </a:solidFill>
                <a:hlinkClick r:id="rId6" action="ppaction://hlinksldjump"/>
              </a:rPr>
              <a:t>Total Solar Eclipse prior to Tishri, 15 BCE</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7" action="ppaction://hlinksldjump"/>
              </a:rPr>
              <a:t>Tishri 13 - Jupiter in conjunction with Regulus, the marker of Leo</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8" action="ppaction://hlinksldjump"/>
              </a:rPr>
              <a:t>Tishri 14 - Sunrise Lunar Eclipse at Jerusalem</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9" action="ppaction://hlinksldjump"/>
              </a:rPr>
              <a:t>Tishri 22 - The Moon arriving at the door of the Lion constellation</a:t>
            </a:r>
            <a:endParaRPr lang="en-US" sz="1600" b="1" dirty="0" smtClean="0">
              <a:solidFill>
                <a:srgbClr val="FFFF00"/>
              </a:solidFill>
            </a:endParaRPr>
          </a:p>
          <a:p>
            <a:pPr marL="825500" lvl="1" indent="-514350">
              <a:buFont typeface="+mj-lt"/>
              <a:buAutoNum type="arabicPeriod"/>
            </a:pPr>
            <a:r>
              <a:rPr lang="en-US" sz="1800" b="1" dirty="0" smtClean="0">
                <a:solidFill>
                  <a:srgbClr val="FFFF00"/>
                </a:solidFill>
                <a:hlinkClick r:id="rId10" action="ppaction://hlinksldjump"/>
              </a:rPr>
              <a:t>2 of 7 - "The star was going before them... stood over Bethlehem...” (version I)</a:t>
            </a:r>
            <a:endParaRPr lang="en-US" sz="1800" b="1" dirty="0" smtClean="0">
              <a:solidFill>
                <a:srgbClr val="FFFF00"/>
              </a:solidFill>
            </a:endParaRPr>
          </a:p>
          <a:p>
            <a:pPr marL="1117600" lvl="2" indent="-514350">
              <a:buFont typeface="+mj-lt"/>
              <a:buAutoNum type="arabicPeriod"/>
            </a:pPr>
            <a:r>
              <a:rPr lang="en-US" sz="1600" b="1" dirty="0" smtClean="0">
                <a:solidFill>
                  <a:srgbClr val="FFFF00"/>
                </a:solidFill>
                <a:hlinkClick r:id="rId11" action="ppaction://hlinksldjump"/>
              </a:rPr>
              <a:t>A dual message of the star and of the Hebrew alike - Joy and relief...</a:t>
            </a:r>
            <a:endParaRPr lang="en-US" sz="1600" b="1" dirty="0" smtClean="0">
              <a:solidFill>
                <a:srgbClr val="FFFF00"/>
              </a:solidFill>
            </a:endParaRPr>
          </a:p>
          <a:p>
            <a:pPr marL="825500" lvl="1" indent="-514350">
              <a:buFont typeface="+mj-lt"/>
              <a:buAutoNum type="arabicPeriod"/>
            </a:pPr>
            <a:r>
              <a:rPr lang="en-US" sz="1800" b="1" dirty="0" smtClean="0">
                <a:solidFill>
                  <a:srgbClr val="FFFF00"/>
                </a:solidFill>
                <a:hlinkClick r:id="rId12" action="ppaction://hlinksldjump"/>
              </a:rPr>
              <a:t>3 of 7 - A less intimate conjunction - "they departed into their own country another way...“</a:t>
            </a:r>
            <a:endParaRPr lang="en-US" sz="1800" b="1" dirty="0" smtClean="0">
              <a:solidFill>
                <a:srgbClr val="FFFF00"/>
              </a:solidFill>
            </a:endParaRPr>
          </a:p>
          <a:p>
            <a:pPr marL="825500" lvl="1" indent="-514350">
              <a:buFont typeface="+mj-lt"/>
              <a:buAutoNum type="arabicPeriod"/>
            </a:pPr>
            <a:r>
              <a:rPr lang="en-US" sz="1800" b="1" dirty="0" smtClean="0">
                <a:solidFill>
                  <a:srgbClr val="FFFF00"/>
                </a:solidFill>
                <a:hlinkClick r:id="rId13" action="ppaction://hlinksldjump"/>
              </a:rPr>
              <a:t>4 of 7 - Jupiter heading west into hiding - "Flee into Egypt!"</a:t>
            </a:r>
            <a:endParaRPr lang="en-US" sz="1800" b="1" dirty="0" smtClean="0">
              <a:solidFill>
                <a:srgbClr val="FFFF00"/>
              </a:solidFill>
            </a:endParaRPr>
          </a:p>
          <a:p>
            <a:pPr marL="825500" lvl="1" indent="-514350">
              <a:buFont typeface="+mj-lt"/>
              <a:buAutoNum type="arabicPeriod"/>
            </a:pPr>
            <a:r>
              <a:rPr lang="en-US" sz="1800" b="1" dirty="0" smtClean="0">
                <a:solidFill>
                  <a:srgbClr val="FFFF00"/>
                </a:solidFill>
                <a:hlinkClick r:id="rId14" action="ppaction://hlinksldjump"/>
              </a:rPr>
              <a:t>Zooming in on Jupiter’s apparent turnaround into retrograde motion...</a:t>
            </a:r>
            <a:endParaRPr lang="en-US" sz="1800" b="1" dirty="0" smtClean="0">
              <a:solidFill>
                <a:srgbClr val="FFFF00"/>
              </a:solidFill>
            </a:endParaRPr>
          </a:p>
          <a:p>
            <a:pPr marL="1117600" lvl="2" indent="-514350">
              <a:buFont typeface="+mj-lt"/>
              <a:buAutoNum type="arabicPeriod"/>
            </a:pPr>
            <a:r>
              <a:rPr lang="en-US" sz="1600" b="1" dirty="0" smtClean="0">
                <a:solidFill>
                  <a:srgbClr val="FFFF00"/>
                </a:solidFill>
                <a:hlinkClick r:id="rId15" action="ppaction://hlinksldjump"/>
              </a:rPr>
              <a:t>A view of  Jupiter’s apparent Path…</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16" action="ppaction://hlinksldjump"/>
              </a:rPr>
              <a:t>Zooming in a bit… Version #2</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17" action="ppaction://hlinksldjump"/>
              </a:rPr>
              <a:t>Did you notice?  - More than twice the distance on Jupiter's return!</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18" action="ppaction://hlinksldjump"/>
              </a:rPr>
              <a:t>Zooming In… Version #3</a:t>
            </a:r>
            <a:endParaRPr lang="en-US" sz="1600" b="1" dirty="0" smtClean="0">
              <a:solidFill>
                <a:srgbClr val="FFFF00"/>
              </a:solidFill>
            </a:endParaRPr>
          </a:p>
          <a:p>
            <a:pPr marL="825500" lvl="1" indent="-514350">
              <a:buFont typeface="+mj-lt"/>
              <a:buAutoNum type="arabicPeriod"/>
            </a:pPr>
            <a:endParaRPr lang="en-US" sz="1100" b="1" dirty="0" smtClean="0">
              <a:solidFill>
                <a:srgbClr val="FFFF00"/>
              </a:solidFill>
            </a:endParaRPr>
          </a:p>
          <a:p>
            <a:pPr marL="825500" lvl="1" indent="-514350">
              <a:buFont typeface="+mj-lt"/>
              <a:buAutoNum type="arabicPeriod"/>
            </a:pPr>
            <a:endParaRPr lang="en-US" sz="1100" dirty="0" smtClean="0"/>
          </a:p>
          <a:p>
            <a:pPr marL="514350" indent="-514350">
              <a:buFont typeface="+mj-lt"/>
              <a:buAutoNum type="arabicPeriod" startAt="6"/>
            </a:pPr>
            <a:endParaRPr lang="en-US" sz="1200" dirty="0" smtClean="0"/>
          </a:p>
          <a:p>
            <a:pPr marL="514350" indent="-514350">
              <a:buFont typeface="+mj-lt"/>
              <a:buAutoNum type="arabicPeriod" startAt="6"/>
            </a:pPr>
            <a:endParaRPr lang="en-US" sz="1200" dirty="0" smtClean="0"/>
          </a:p>
          <a:p>
            <a:pPr marL="514350" indent="-514350">
              <a:buFont typeface="+mj-lt"/>
              <a:buAutoNum type="arabicPeriod" startAt="6"/>
            </a:pPr>
            <a:endParaRPr lang="en-US" sz="1200" dirty="0" smtClean="0"/>
          </a:p>
          <a:p>
            <a:pPr marL="514350" indent="-514350">
              <a:buFont typeface="+mj-lt"/>
              <a:buAutoNum type="arabicPeriod" startAt="6"/>
            </a:pPr>
            <a:endParaRPr lang="en-US" sz="1200" dirty="0" smtClean="0"/>
          </a:p>
          <a:p>
            <a:pPr marL="514350" indent="-514350">
              <a:buFont typeface="+mj-lt"/>
              <a:buAutoNum type="arabicPeriod" startAt="6"/>
            </a:pPr>
            <a:endParaRPr lang="en-US" sz="1200" dirty="0" smtClean="0"/>
          </a:p>
          <a:p>
            <a:pPr marL="514350" indent="-514350">
              <a:buFont typeface="+mj-lt"/>
              <a:buAutoNum type="arabicPeriod" startAt="6"/>
            </a:pPr>
            <a:endParaRPr lang="en-US" sz="1200" dirty="0" smtClean="0"/>
          </a:p>
          <a:p>
            <a:pPr marL="514350" indent="-514350">
              <a:buFont typeface="+mj-lt"/>
              <a:buAutoNum type="arabicPeriod" startAt="6"/>
            </a:pPr>
            <a:endParaRPr lang="en-US" sz="1200" dirty="0"/>
          </a:p>
        </p:txBody>
      </p:sp>
    </p:spTree>
    <p:extLst>
      <p:ext uri="{BB962C8B-B14F-4D97-AF65-F5344CB8AC3E}">
        <p14:creationId xmlns:p14="http://schemas.microsoft.com/office/powerpoint/2010/main" val="7444847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715000"/>
          </a:xfrm>
        </p:spPr>
        <p:txBody>
          <a:bodyPr/>
          <a:lstStyle/>
          <a:p>
            <a:pPr marL="825500" lvl="1" indent="-514350">
              <a:buFont typeface="+mj-lt"/>
              <a:buAutoNum type="arabicPeriod" startAt="8"/>
            </a:pPr>
            <a:r>
              <a:rPr lang="en-US" sz="1800" b="1" dirty="0" smtClean="0">
                <a:solidFill>
                  <a:srgbClr val="FFFF00"/>
                </a:solidFill>
                <a:hlinkClick r:id="rId2" action="ppaction://hlinksldjump"/>
              </a:rPr>
              <a:t>More re 3 &amp; 4 of 7 - Being more attentive to the still small voice... (version I; 47 sky views with a message of warning...)</a:t>
            </a:r>
            <a:endParaRPr lang="en-US" sz="1800" b="1" dirty="0" smtClean="0">
              <a:solidFill>
                <a:srgbClr val="FFFF00"/>
              </a:solidFill>
            </a:endParaRPr>
          </a:p>
          <a:p>
            <a:pPr marL="825500" lvl="1" indent="-514350">
              <a:buFont typeface="+mj-lt"/>
              <a:buAutoNum type="arabicPeriod" startAt="8"/>
            </a:pPr>
            <a:r>
              <a:rPr lang="en-US" sz="1800" b="1" dirty="0" smtClean="0">
                <a:solidFill>
                  <a:srgbClr val="FFFF00"/>
                </a:solidFill>
                <a:hlinkClick r:id="rId3" action="ppaction://hlinksldjump"/>
              </a:rPr>
              <a:t>But, What happened the next year, 14-13 BCE? When Jupiter left Leo for the Virgin...</a:t>
            </a:r>
            <a:endParaRPr lang="en-US" sz="1800" b="1" dirty="0" smtClean="0">
              <a:solidFill>
                <a:srgbClr val="FFFF00"/>
              </a:solidFill>
            </a:endParaRPr>
          </a:p>
          <a:p>
            <a:pPr marL="1117600" lvl="2" indent="-514350">
              <a:buFont typeface="+mj-lt"/>
              <a:buAutoNum type="arabicPeriod"/>
            </a:pPr>
            <a:r>
              <a:rPr lang="en-US" sz="1600" b="1" dirty="0" smtClean="0">
                <a:solidFill>
                  <a:srgbClr val="FFFF00"/>
                </a:solidFill>
                <a:hlinkClick r:id="rId4" action="ppaction://hlinksldjump"/>
              </a:rPr>
              <a:t>Looking west at sunset…</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5" action="ppaction://hlinksldjump"/>
              </a:rPr>
              <a:t>Looking east at sunrise…</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6" action="ppaction://hlinksldjump"/>
              </a:rPr>
              <a:t>Zooming in upon the time when the star “stood…”</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7" action="ppaction://hlinksldjump"/>
              </a:rPr>
              <a:t>Zooming in even more…</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8" action="ppaction://hlinksldjump"/>
              </a:rPr>
              <a:t>Before or after midnight? On the 23</a:t>
            </a:r>
            <a:r>
              <a:rPr lang="en-US" sz="1600" b="1" baseline="30000" dirty="0" smtClean="0">
                <a:solidFill>
                  <a:srgbClr val="FFFF00"/>
                </a:solidFill>
                <a:hlinkClick r:id="rId8" action="ppaction://hlinksldjump"/>
              </a:rPr>
              <a:t>rd</a:t>
            </a:r>
            <a:r>
              <a:rPr lang="en-US" sz="1600" b="1" dirty="0" smtClean="0">
                <a:solidFill>
                  <a:srgbClr val="FFFF00"/>
                </a:solidFill>
                <a:hlinkClick r:id="rId8" action="ppaction://hlinksldjump"/>
              </a:rPr>
              <a:t> or on the 24</a:t>
            </a:r>
            <a:r>
              <a:rPr lang="en-US" sz="1600" b="1" baseline="30000" dirty="0" smtClean="0">
                <a:solidFill>
                  <a:srgbClr val="FFFF00"/>
                </a:solidFill>
                <a:hlinkClick r:id="rId8" action="ppaction://hlinksldjump"/>
              </a:rPr>
              <a:t>th</a:t>
            </a:r>
            <a:r>
              <a:rPr lang="en-US" sz="1600" b="1" dirty="0" smtClean="0">
                <a:solidFill>
                  <a:srgbClr val="FFFF00"/>
                </a:solidFill>
                <a:hlinkClick r:id="rId8" action="ppaction://hlinksldjump"/>
              </a:rPr>
              <a:t>?</a:t>
            </a:r>
            <a:endParaRPr lang="en-US" sz="1600" b="1" dirty="0" smtClean="0">
              <a:solidFill>
                <a:srgbClr val="FFFF00"/>
              </a:solidFill>
            </a:endParaRPr>
          </a:p>
          <a:p>
            <a:pPr marL="1117600" lvl="2" indent="-514350">
              <a:buFont typeface="+mj-lt"/>
              <a:buAutoNum type="arabicPeriod"/>
            </a:pPr>
            <a:r>
              <a:rPr lang="en-US" sz="1600" b="1" dirty="0" smtClean="0">
                <a:solidFill>
                  <a:srgbClr val="FFFF00"/>
                </a:solidFill>
                <a:hlinkClick r:id="rId9" action="ppaction://hlinksldjump"/>
              </a:rPr>
              <a:t>“</a:t>
            </a:r>
            <a:r>
              <a:rPr lang="en-US" sz="1600" dirty="0" smtClean="0">
                <a:hlinkClick r:id="rId9" action="ppaction://hlinksldjump"/>
              </a:rPr>
              <a:t>And</a:t>
            </a:r>
            <a:r>
              <a:rPr lang="en-US" sz="1600" dirty="0">
                <a:hlinkClick r:id="rId9" action="ppaction://hlinksldjump"/>
              </a:rPr>
              <a:t>, lo, the star, which they saw in the east, went before them, till it came and stood over where the young child </a:t>
            </a:r>
            <a:r>
              <a:rPr lang="en-US" sz="1600" dirty="0" smtClean="0">
                <a:hlinkClick r:id="rId9" action="ppaction://hlinksldjump"/>
              </a:rPr>
              <a:t>was…</a:t>
            </a:r>
            <a:r>
              <a:rPr lang="en-US" sz="1600" b="1" dirty="0" smtClean="0">
                <a:solidFill>
                  <a:srgbClr val="FFFF00"/>
                </a:solidFill>
                <a:hlinkClick r:id="rId9" action="ppaction://hlinksldjump"/>
              </a:rPr>
              <a:t>” Matt 2:9</a:t>
            </a:r>
            <a:endParaRPr lang="en-US" sz="1600" b="1" dirty="0" smtClean="0">
              <a:solidFill>
                <a:srgbClr val="FFFF00"/>
              </a:solidFill>
            </a:endParaRPr>
          </a:p>
          <a:p>
            <a:pPr marL="825500" lvl="1" indent="-514350">
              <a:buFont typeface="+mj-lt"/>
              <a:buAutoNum type="arabicPeriod" startAt="8"/>
            </a:pPr>
            <a:r>
              <a:rPr lang="en-US" sz="1800" b="1" dirty="0" smtClean="0">
                <a:solidFill>
                  <a:srgbClr val="FFFF00"/>
                </a:solidFill>
                <a:hlinkClick r:id="rId9" action="ppaction://hlinksldjump"/>
              </a:rPr>
              <a:t>5 of 7 – Reviewing, learning more, and revising “The star… stood over Bethlehem” (version II)</a:t>
            </a:r>
            <a:endParaRPr lang="en-US" sz="1800" b="1" dirty="0" smtClean="0">
              <a:solidFill>
                <a:srgbClr val="FFFF00"/>
              </a:solidFill>
            </a:endParaRPr>
          </a:p>
          <a:p>
            <a:pPr marL="825500" lvl="1" indent="-514350">
              <a:buFont typeface="+mj-lt"/>
              <a:buAutoNum type="arabicPeriod" startAt="8"/>
            </a:pPr>
            <a:r>
              <a:rPr lang="en-US" sz="1800" b="1" dirty="0" smtClean="0">
                <a:solidFill>
                  <a:srgbClr val="FFFF00"/>
                </a:solidFill>
                <a:hlinkClick r:id="rId10" action="ppaction://hlinksldjump"/>
              </a:rPr>
              <a:t>6 &amp; 7 of 7 – Re the angels messages to the “wise men” and to Joseph… (version II)</a:t>
            </a:r>
            <a:endParaRPr lang="en-US" sz="2000" b="1" dirty="0" smtClean="0">
              <a:solidFill>
                <a:srgbClr val="FFFF00"/>
              </a:solidFill>
            </a:endParaRPr>
          </a:p>
          <a:p>
            <a:pPr marL="825500" lvl="1" indent="-514350">
              <a:buFont typeface="+mj-lt"/>
              <a:buAutoNum type="arabicPeriod"/>
            </a:pPr>
            <a:endParaRPr lang="en-US" sz="1100" b="1" dirty="0" smtClean="0">
              <a:solidFill>
                <a:srgbClr val="FFFF00"/>
              </a:solidFill>
            </a:endParaRPr>
          </a:p>
          <a:p>
            <a:pPr marL="825500" lvl="1" indent="-514350">
              <a:buFont typeface="+mj-lt"/>
              <a:buAutoNum type="arabicPeriod"/>
            </a:pPr>
            <a:endParaRPr lang="en-US" sz="11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a:p>
        </p:txBody>
      </p:sp>
      <p:sp>
        <p:nvSpPr>
          <p:cNvPr id="5" name="Title 1"/>
          <p:cNvSpPr txBox="1">
            <a:spLocks/>
          </p:cNvSpPr>
          <p:nvPr/>
        </p:nvSpPr>
        <p:spPr>
          <a:xfrm>
            <a:off x="457200" y="0"/>
            <a:ext cx="8229600" cy="685800"/>
          </a:xfrm>
          <a:prstGeom prst="rect">
            <a:avLst/>
          </a:prstGeom>
        </p:spPr>
        <p:txBody>
          <a:bodyPr vert="horz" lIns="0" tIns="9144" rIns="0" bIns="9144" anchor="b">
            <a:normAutofit/>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pPr algn="ctr"/>
            <a:r>
              <a:rPr lang="en-US" sz="3200" dirty="0" smtClean="0"/>
              <a:t>Contents IV</a:t>
            </a:r>
            <a:endParaRPr lang="en-US" sz="3200" dirty="0"/>
          </a:p>
        </p:txBody>
      </p:sp>
    </p:spTree>
    <p:extLst>
      <p:ext uri="{BB962C8B-B14F-4D97-AF65-F5344CB8AC3E}">
        <p14:creationId xmlns:p14="http://schemas.microsoft.com/office/powerpoint/2010/main" val="9513882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6172200"/>
          </a:xfrm>
        </p:spPr>
        <p:txBody>
          <a:bodyPr/>
          <a:lstStyle/>
          <a:p>
            <a:pPr marL="514350" indent="-514350">
              <a:buSzPct val="100000"/>
              <a:buFont typeface="+mj-lt"/>
              <a:buAutoNum type="arabicPeriod" startAt="7"/>
            </a:pPr>
            <a:r>
              <a:rPr lang="en-US" sz="1800" b="1" dirty="0" smtClean="0">
                <a:solidFill>
                  <a:srgbClr val="FFFF00"/>
                </a:solidFill>
                <a:hlinkClick r:id="rId2" action="ppaction://hlinksldjump"/>
              </a:rPr>
              <a:t>What if anything did Joseph see on the sky that might have affected his dream about returning from Egypt?</a:t>
            </a:r>
            <a:endParaRPr lang="en-US" sz="1800" b="1" dirty="0" smtClean="0">
              <a:solidFill>
                <a:srgbClr val="FFFF00"/>
              </a:solidFill>
            </a:endParaRPr>
          </a:p>
          <a:p>
            <a:pPr marL="825500" lvl="1" indent="-514350">
              <a:buFont typeface="+mj-lt"/>
              <a:buAutoNum type="arabicPeriod"/>
            </a:pPr>
            <a:r>
              <a:rPr lang="en-US" sz="1600" b="1" dirty="0" smtClean="0">
                <a:solidFill>
                  <a:srgbClr val="FFFF00"/>
                </a:solidFill>
                <a:hlinkClick r:id="rId2" action="ppaction://hlinksldjump"/>
              </a:rPr>
              <a:t>Looking west at sunset…</a:t>
            </a:r>
            <a:endParaRPr lang="en-US" sz="1600" b="1" dirty="0" smtClean="0">
              <a:solidFill>
                <a:srgbClr val="FFFF00"/>
              </a:solidFill>
            </a:endParaRPr>
          </a:p>
          <a:p>
            <a:pPr marL="1117600" lvl="2" indent="-514350">
              <a:buFont typeface="+mj-lt"/>
              <a:buAutoNum type="arabicPeriod"/>
            </a:pPr>
            <a:r>
              <a:rPr lang="en-US" sz="1200" b="1" dirty="0" smtClean="0">
                <a:solidFill>
                  <a:srgbClr val="FFFF00"/>
                </a:solidFill>
                <a:hlinkClick r:id="rId2" action="ppaction://hlinksldjump"/>
              </a:rPr>
              <a:t>Mercury, Mars, Venus, and Saturn in Pisces on Feb 3, 8 BCE</a:t>
            </a:r>
            <a:endParaRPr lang="en-US" sz="1200" b="1" dirty="0" smtClean="0">
              <a:solidFill>
                <a:srgbClr val="FFFF00"/>
              </a:solidFill>
            </a:endParaRPr>
          </a:p>
          <a:p>
            <a:pPr marL="1117600" lvl="2" indent="-514350">
              <a:buFont typeface="+mj-lt"/>
              <a:buAutoNum type="arabicPeriod"/>
            </a:pPr>
            <a:r>
              <a:rPr lang="en-US" sz="1200" b="1" dirty="0" smtClean="0">
                <a:solidFill>
                  <a:srgbClr val="FFFF00"/>
                </a:solidFill>
                <a:hlinkClick r:id="rId3" action="ppaction://hlinksldjump"/>
              </a:rPr>
              <a:t>Mercury &amp; Mars in Pisces while Venus in the Aries on Mar 1, 8 BCE (2 slides)</a:t>
            </a:r>
            <a:endParaRPr lang="en-US" sz="1200" b="1" dirty="0" smtClean="0">
              <a:solidFill>
                <a:srgbClr val="FFFF00"/>
              </a:solidFill>
            </a:endParaRPr>
          </a:p>
          <a:p>
            <a:pPr marL="1117600" lvl="2" indent="-514350">
              <a:buFont typeface="+mj-lt"/>
              <a:buAutoNum type="arabicPeriod"/>
            </a:pPr>
            <a:r>
              <a:rPr lang="en-US" sz="1200" b="1" dirty="0" smtClean="0">
                <a:solidFill>
                  <a:srgbClr val="FFFF00"/>
                </a:solidFill>
                <a:hlinkClick r:id="rId4" action="ppaction://hlinksldjump"/>
              </a:rPr>
              <a:t>Mercury traveling from Gemini thru Cancer and then Leo in May 30 – July 7, 8 BCE (5 slides)</a:t>
            </a:r>
            <a:endParaRPr lang="en-US" sz="1200" b="1" dirty="0" smtClean="0">
              <a:solidFill>
                <a:srgbClr val="FFFF00"/>
              </a:solidFill>
            </a:endParaRPr>
          </a:p>
          <a:p>
            <a:pPr marL="1117600" lvl="2" indent="-514350">
              <a:buFont typeface="+mj-lt"/>
              <a:buAutoNum type="arabicPeriod"/>
            </a:pPr>
            <a:r>
              <a:rPr lang="en-US" sz="1200" b="1" dirty="0" smtClean="0">
                <a:solidFill>
                  <a:srgbClr val="FFFF00"/>
                </a:solidFill>
                <a:hlinkClick r:id="rId5" action="ppaction://hlinksldjump"/>
              </a:rPr>
              <a:t>Mercury in Ophiuchus in Oct 12-23, 8 BCE (3 slides)</a:t>
            </a:r>
            <a:endParaRPr lang="en-US" sz="1200" b="1" dirty="0" smtClean="0">
              <a:solidFill>
                <a:srgbClr val="FFFF00"/>
              </a:solidFill>
            </a:endParaRPr>
          </a:p>
          <a:p>
            <a:pPr marL="1117600" lvl="2" indent="-514350">
              <a:buFont typeface="+mj-lt"/>
              <a:buAutoNum type="arabicPeriod"/>
            </a:pPr>
            <a:r>
              <a:rPr lang="en-US" sz="1200" b="1" dirty="0" smtClean="0">
                <a:solidFill>
                  <a:srgbClr val="FFFF00"/>
                </a:solidFill>
                <a:hlinkClick r:id="rId6" action="ppaction://hlinksldjump"/>
              </a:rPr>
              <a:t>Jupiter and Venus in close conjunction, while also Mercury, Saturn, and Uranus all in Pisces on Feb 13, 7 BCE (5 slides)</a:t>
            </a:r>
            <a:endParaRPr lang="en-US" sz="1200" b="1" dirty="0" smtClean="0">
              <a:solidFill>
                <a:srgbClr val="FFFF00"/>
              </a:solidFill>
            </a:endParaRPr>
          </a:p>
          <a:p>
            <a:pPr marL="825500" lvl="1" indent="-514350">
              <a:buFont typeface="+mj-lt"/>
              <a:buAutoNum type="arabicPeriod"/>
            </a:pPr>
            <a:r>
              <a:rPr lang="en-US" sz="1600" b="1" dirty="0" smtClean="0">
                <a:solidFill>
                  <a:srgbClr val="FFFF00"/>
                </a:solidFill>
                <a:hlinkClick r:id="rId7" action="ppaction://hlinksldjump"/>
              </a:rPr>
              <a:t>Potential solar eclipses…</a:t>
            </a:r>
            <a:endParaRPr lang="en-US" sz="1600" b="1" dirty="0" smtClean="0">
              <a:solidFill>
                <a:srgbClr val="FFFF00"/>
              </a:solidFill>
            </a:endParaRPr>
          </a:p>
          <a:p>
            <a:pPr marL="1117600" lvl="2" indent="-514350">
              <a:buFont typeface="+mj-lt"/>
              <a:buAutoNum type="arabicPeriod"/>
            </a:pPr>
            <a:r>
              <a:rPr lang="en-US" sz="1200" b="1" dirty="0" smtClean="0">
                <a:solidFill>
                  <a:srgbClr val="FFFF00"/>
                </a:solidFill>
                <a:hlinkClick r:id="rId7" action="ppaction://hlinksldjump"/>
              </a:rPr>
              <a:t>Total solar eclipse June 30, 10 BCE (2 slides)</a:t>
            </a:r>
            <a:endParaRPr lang="en-US" sz="1200" b="1" dirty="0" smtClean="0">
              <a:solidFill>
                <a:srgbClr val="FFFF00"/>
              </a:solidFill>
            </a:endParaRPr>
          </a:p>
          <a:p>
            <a:pPr marL="1117600" lvl="2" indent="-514350">
              <a:buFont typeface="+mj-lt"/>
              <a:buAutoNum type="arabicPeriod"/>
            </a:pPr>
            <a:r>
              <a:rPr lang="en-US" sz="1200" b="1" dirty="0" smtClean="0">
                <a:solidFill>
                  <a:srgbClr val="FFFF00"/>
                </a:solidFill>
                <a:hlinkClick r:id="rId8" action="ppaction://hlinksldjump"/>
              </a:rPr>
              <a:t>Total solar eclipse June 19, 9 BCE</a:t>
            </a:r>
            <a:r>
              <a:rPr lang="en-US" sz="1200" b="1" dirty="0">
                <a:solidFill>
                  <a:srgbClr val="FFFF00"/>
                </a:solidFill>
                <a:hlinkClick r:id="rId8" action="ppaction://hlinksldjump"/>
              </a:rPr>
              <a:t> (2 slides)</a:t>
            </a:r>
            <a:endParaRPr lang="en-US" sz="1200" b="1" dirty="0" smtClean="0">
              <a:solidFill>
                <a:srgbClr val="FFFF00"/>
              </a:solidFill>
            </a:endParaRPr>
          </a:p>
          <a:p>
            <a:pPr marL="1117600" lvl="2" indent="-514350">
              <a:buFont typeface="+mj-lt"/>
              <a:buAutoNum type="arabicPeriod"/>
            </a:pPr>
            <a:r>
              <a:rPr lang="en-US" sz="1200" b="1" dirty="0" smtClean="0">
                <a:solidFill>
                  <a:srgbClr val="FFFF00"/>
                </a:solidFill>
                <a:hlinkClick r:id="rId9" action="ppaction://hlinksldjump"/>
              </a:rPr>
              <a:t>Annular solar eclipse Apr 29, 7 BCE</a:t>
            </a:r>
            <a:r>
              <a:rPr lang="en-US" sz="1200" b="1" dirty="0">
                <a:solidFill>
                  <a:srgbClr val="FFFF00"/>
                </a:solidFill>
                <a:hlinkClick r:id="rId9" action="ppaction://hlinksldjump"/>
              </a:rPr>
              <a:t> (2 slides)</a:t>
            </a:r>
            <a:endParaRPr lang="en-US" sz="1200" b="1" dirty="0" smtClean="0">
              <a:solidFill>
                <a:srgbClr val="FFFF00"/>
              </a:solidFill>
            </a:endParaRPr>
          </a:p>
          <a:p>
            <a:pPr marL="1117600" lvl="2" indent="-514350">
              <a:buFont typeface="+mj-lt"/>
              <a:buAutoNum type="arabicPeriod"/>
            </a:pPr>
            <a:r>
              <a:rPr lang="en-US" sz="1200" b="1" dirty="0" smtClean="0">
                <a:solidFill>
                  <a:srgbClr val="FFFF00"/>
                </a:solidFill>
                <a:hlinkClick r:id="rId10" action="ppaction://hlinksldjump"/>
              </a:rPr>
              <a:t>Total solar eclipse Oct 23, 7 BCE</a:t>
            </a:r>
            <a:r>
              <a:rPr lang="en-US" sz="1200" b="1" dirty="0">
                <a:solidFill>
                  <a:srgbClr val="FFFF00"/>
                </a:solidFill>
                <a:hlinkClick r:id="rId10" action="ppaction://hlinksldjump"/>
              </a:rPr>
              <a:t> (2 slides)</a:t>
            </a:r>
            <a:endParaRPr lang="en-US" sz="1200" b="1" dirty="0" smtClean="0">
              <a:solidFill>
                <a:srgbClr val="FFFF00"/>
              </a:solidFill>
            </a:endParaRPr>
          </a:p>
          <a:p>
            <a:pPr marL="1117600" lvl="2" indent="-514350">
              <a:buFont typeface="+mj-lt"/>
              <a:buAutoNum type="arabicPeriod"/>
            </a:pPr>
            <a:r>
              <a:rPr lang="en-US" sz="1200" dirty="0" smtClean="0">
                <a:solidFill>
                  <a:srgbClr val="FFFF00"/>
                </a:solidFill>
                <a:hlinkClick r:id="rId11" action="ppaction://hlinksldjump"/>
              </a:rPr>
              <a:t>Annular solar eclipse Apr </a:t>
            </a:r>
            <a:r>
              <a:rPr lang="en-US" sz="1200" dirty="0">
                <a:solidFill>
                  <a:srgbClr val="FFFF00"/>
                </a:solidFill>
                <a:hlinkClick r:id="rId11" action="ppaction://hlinksldjump"/>
              </a:rPr>
              <a:t>18, </a:t>
            </a:r>
            <a:r>
              <a:rPr lang="en-US" sz="1200" dirty="0" smtClean="0">
                <a:solidFill>
                  <a:srgbClr val="FFFF00"/>
                </a:solidFill>
                <a:hlinkClick r:id="rId11" action="ppaction://hlinksldjump"/>
              </a:rPr>
              <a:t>6 BCE</a:t>
            </a:r>
            <a:r>
              <a:rPr lang="en-US" sz="1200" b="1" dirty="0">
                <a:solidFill>
                  <a:srgbClr val="FFFF00"/>
                </a:solidFill>
                <a:hlinkClick r:id="rId11" action="ppaction://hlinksldjump"/>
              </a:rPr>
              <a:t> (2 slides)</a:t>
            </a:r>
            <a:endParaRPr lang="en-US" sz="1200" b="1" dirty="0" smtClean="0">
              <a:solidFill>
                <a:srgbClr val="FFFF00"/>
              </a:solidFill>
            </a:endParaRPr>
          </a:p>
          <a:p>
            <a:pPr marL="825500" lvl="1" indent="-514350">
              <a:buFont typeface="+mj-lt"/>
              <a:buAutoNum type="arabicPeriod"/>
            </a:pPr>
            <a:r>
              <a:rPr lang="en-US" sz="1600" b="1" dirty="0" smtClean="0">
                <a:solidFill>
                  <a:srgbClr val="FFFF00"/>
                </a:solidFill>
                <a:hlinkClick r:id="rId12" action="ppaction://hlinksldjump"/>
              </a:rPr>
              <a:t>Looking east at sunrise…</a:t>
            </a:r>
            <a:endParaRPr lang="en-US" sz="1600" b="1" dirty="0" smtClean="0">
              <a:solidFill>
                <a:srgbClr val="FFFF00"/>
              </a:solidFill>
            </a:endParaRPr>
          </a:p>
          <a:p>
            <a:pPr marL="1143000" lvl="2" indent="-539750">
              <a:buFont typeface="+mj-lt"/>
              <a:buAutoNum type="arabicPeriod"/>
            </a:pPr>
            <a:r>
              <a:rPr lang="en-US" sz="1200" dirty="0">
                <a:solidFill>
                  <a:srgbClr val="FFFF00"/>
                </a:solidFill>
                <a:hlinkClick r:id="rId12" action="ppaction://hlinksldjump"/>
              </a:rPr>
              <a:t>Jupiter and the New Moon in Aquarius Feb 9, </a:t>
            </a:r>
            <a:r>
              <a:rPr lang="en-US" sz="1200" dirty="0" smtClean="0">
                <a:solidFill>
                  <a:srgbClr val="FFFF00"/>
                </a:solidFill>
                <a:hlinkClick r:id="rId12" action="ppaction://hlinksldjump"/>
              </a:rPr>
              <a:t>8 </a:t>
            </a:r>
            <a:r>
              <a:rPr lang="en-US" sz="1200" dirty="0">
                <a:solidFill>
                  <a:srgbClr val="FFFF00"/>
                </a:solidFill>
                <a:hlinkClick r:id="rId12" action="ppaction://hlinksldjump"/>
              </a:rPr>
              <a:t>BCE</a:t>
            </a:r>
            <a:endParaRPr lang="en-US" sz="1200" dirty="0">
              <a:solidFill>
                <a:srgbClr val="FFFF00"/>
              </a:solidFill>
            </a:endParaRPr>
          </a:p>
          <a:p>
            <a:pPr marL="1143000" lvl="2" indent="-539750">
              <a:buFont typeface="+mj-lt"/>
              <a:buAutoNum type="arabicPeriod"/>
            </a:pPr>
            <a:r>
              <a:rPr lang="en-US" sz="1200" dirty="0">
                <a:solidFill>
                  <a:srgbClr val="FFFF00"/>
                </a:solidFill>
                <a:hlinkClick r:id="rId13" action="ppaction://hlinksldjump"/>
              </a:rPr>
              <a:t>Jupiter in Aquarius while Mercury, Saturn, and Uranus gathered nearby on Mar 17, 8 </a:t>
            </a:r>
            <a:r>
              <a:rPr lang="en-US" sz="1200" dirty="0" smtClean="0">
                <a:solidFill>
                  <a:srgbClr val="FFFF00"/>
                </a:solidFill>
                <a:hlinkClick r:id="rId13" action="ppaction://hlinksldjump"/>
              </a:rPr>
              <a:t>BCE </a:t>
            </a:r>
            <a:r>
              <a:rPr lang="en-US" sz="1200" b="1" dirty="0">
                <a:solidFill>
                  <a:srgbClr val="FFFF00"/>
                </a:solidFill>
                <a:hlinkClick r:id="rId13" action="ppaction://hlinksldjump"/>
              </a:rPr>
              <a:t>(2 slides)</a:t>
            </a:r>
            <a:endParaRPr lang="en-US" sz="1200" dirty="0">
              <a:solidFill>
                <a:srgbClr val="FFFF00"/>
              </a:solidFill>
            </a:endParaRPr>
          </a:p>
          <a:p>
            <a:pPr marL="1143000" lvl="2" indent="-539750">
              <a:buFont typeface="+mj-lt"/>
              <a:buAutoNum type="arabicPeriod"/>
            </a:pPr>
            <a:r>
              <a:rPr lang="en-US" sz="1200" dirty="0">
                <a:solidFill>
                  <a:srgbClr val="FFFF00"/>
                </a:solidFill>
                <a:hlinkClick r:id="rId14" action="ppaction://hlinksldjump"/>
              </a:rPr>
              <a:t>Moon, Mercury, Venus, Jupiter, Saturn, and Uranus all in Pisces on Apr 8, 8 </a:t>
            </a:r>
            <a:r>
              <a:rPr lang="en-US" sz="1200" dirty="0" smtClean="0">
                <a:solidFill>
                  <a:srgbClr val="FFFF00"/>
                </a:solidFill>
                <a:hlinkClick r:id="rId14" action="ppaction://hlinksldjump"/>
              </a:rPr>
              <a:t>BCE </a:t>
            </a:r>
            <a:r>
              <a:rPr lang="en-US" sz="1200" b="1" dirty="0">
                <a:solidFill>
                  <a:srgbClr val="FFFF00"/>
                </a:solidFill>
                <a:hlinkClick r:id="rId14" action="ppaction://hlinksldjump"/>
              </a:rPr>
              <a:t>(2 slides)</a:t>
            </a:r>
            <a:endParaRPr lang="en-US" sz="1200" dirty="0">
              <a:solidFill>
                <a:srgbClr val="FFFF00"/>
              </a:solidFill>
            </a:endParaRPr>
          </a:p>
          <a:p>
            <a:pPr marL="1143000" lvl="2" indent="-539750">
              <a:buFont typeface="+mj-lt"/>
              <a:buAutoNum type="arabicPeriod"/>
            </a:pPr>
            <a:r>
              <a:rPr lang="en-US" sz="1200" dirty="0">
                <a:solidFill>
                  <a:srgbClr val="FFFF00"/>
                </a:solidFill>
                <a:hlinkClick r:id="rId15" action="ppaction://hlinksldjump"/>
              </a:rPr>
              <a:t>Mercury, Venus, Mars, Saturn, Jupiter, and Uranus all aligned on Apr 25, 8 </a:t>
            </a:r>
            <a:r>
              <a:rPr lang="en-US" sz="1200" dirty="0" smtClean="0">
                <a:solidFill>
                  <a:srgbClr val="FFFF00"/>
                </a:solidFill>
                <a:hlinkClick r:id="rId15" action="ppaction://hlinksldjump"/>
              </a:rPr>
              <a:t>BCE </a:t>
            </a:r>
            <a:r>
              <a:rPr lang="en-US" sz="1200" b="1" dirty="0">
                <a:solidFill>
                  <a:srgbClr val="FFFF00"/>
                </a:solidFill>
                <a:hlinkClick r:id="rId15" action="ppaction://hlinksldjump"/>
              </a:rPr>
              <a:t>(2 slides)</a:t>
            </a:r>
            <a:endParaRPr lang="en-US" sz="1200" dirty="0">
              <a:solidFill>
                <a:srgbClr val="FFFF00"/>
              </a:solidFill>
            </a:endParaRPr>
          </a:p>
          <a:p>
            <a:pPr marL="1143000" lvl="2" indent="-539750">
              <a:buFont typeface="+mj-lt"/>
              <a:buAutoNum type="arabicPeriod"/>
            </a:pPr>
            <a:r>
              <a:rPr lang="en-US" sz="1200" dirty="0">
                <a:solidFill>
                  <a:srgbClr val="FFFF00"/>
                </a:solidFill>
                <a:hlinkClick r:id="rId16" action="ppaction://hlinksldjump"/>
              </a:rPr>
              <a:t>Mars, Venus (in Aries,) Saturn and Uranus all aligned on May 21, 8 </a:t>
            </a:r>
            <a:r>
              <a:rPr lang="en-US" sz="1200" dirty="0" smtClean="0">
                <a:solidFill>
                  <a:srgbClr val="FFFF00"/>
                </a:solidFill>
                <a:hlinkClick r:id="rId16" action="ppaction://hlinksldjump"/>
              </a:rPr>
              <a:t>BCE </a:t>
            </a:r>
            <a:r>
              <a:rPr lang="en-US" sz="1200" b="1" dirty="0">
                <a:solidFill>
                  <a:srgbClr val="FFFF00"/>
                </a:solidFill>
                <a:hlinkClick r:id="rId16" action="ppaction://hlinksldjump"/>
              </a:rPr>
              <a:t>(2 slides)</a:t>
            </a:r>
            <a:endParaRPr lang="en-US" sz="1200" dirty="0">
              <a:solidFill>
                <a:srgbClr val="FFFF00"/>
              </a:solidFill>
            </a:endParaRPr>
          </a:p>
          <a:p>
            <a:pPr marL="1143000" lvl="2" indent="-539750">
              <a:buFont typeface="+mj-lt"/>
              <a:buAutoNum type="arabicPeriod"/>
            </a:pPr>
            <a:r>
              <a:rPr lang="en-US" sz="1200" dirty="0">
                <a:solidFill>
                  <a:srgbClr val="FFFF00"/>
                </a:solidFill>
                <a:hlinkClick r:id="rId17" action="ppaction://hlinksldjump"/>
              </a:rPr>
              <a:t>Close Venus-Regulus conjunction on Sep 1, 8 </a:t>
            </a:r>
            <a:r>
              <a:rPr lang="en-US" sz="1200" dirty="0" smtClean="0">
                <a:solidFill>
                  <a:srgbClr val="FFFF00"/>
                </a:solidFill>
                <a:hlinkClick r:id="rId17" action="ppaction://hlinksldjump"/>
              </a:rPr>
              <a:t>BCE </a:t>
            </a:r>
            <a:r>
              <a:rPr lang="en-US" sz="1200" b="1" dirty="0">
                <a:solidFill>
                  <a:srgbClr val="FFFF00"/>
                </a:solidFill>
                <a:hlinkClick r:id="rId17" action="ppaction://hlinksldjump"/>
              </a:rPr>
              <a:t>(2 slides)</a:t>
            </a:r>
            <a:endParaRPr lang="en-US" sz="1200" dirty="0">
              <a:solidFill>
                <a:srgbClr val="FFFF00"/>
              </a:solidFill>
            </a:endParaRPr>
          </a:p>
          <a:p>
            <a:pPr marL="1143000" lvl="2" indent="-539750">
              <a:buFont typeface="+mj-lt"/>
              <a:buAutoNum type="arabicPeriod"/>
            </a:pPr>
            <a:r>
              <a:rPr lang="en-US" sz="1200" dirty="0">
                <a:solidFill>
                  <a:srgbClr val="FFFF00"/>
                </a:solidFill>
                <a:hlinkClick r:id="rId18" action="ppaction://hlinksldjump"/>
              </a:rPr>
              <a:t>Venus and Moon in Virgo on Oct 2, 8 </a:t>
            </a:r>
            <a:r>
              <a:rPr lang="en-US" sz="1200" dirty="0" smtClean="0">
                <a:solidFill>
                  <a:srgbClr val="FFFF00"/>
                </a:solidFill>
                <a:hlinkClick r:id="rId18" action="ppaction://hlinksldjump"/>
              </a:rPr>
              <a:t>BCE </a:t>
            </a:r>
            <a:r>
              <a:rPr lang="en-US" sz="1200" b="1" dirty="0">
                <a:solidFill>
                  <a:srgbClr val="FFFF00"/>
                </a:solidFill>
                <a:hlinkClick r:id="rId18" action="ppaction://hlinksldjump"/>
              </a:rPr>
              <a:t>(2 slides)</a:t>
            </a:r>
            <a:endParaRPr lang="en-US" sz="1200" dirty="0">
              <a:solidFill>
                <a:srgbClr val="FFFF00"/>
              </a:solidFill>
            </a:endParaRPr>
          </a:p>
          <a:p>
            <a:pPr marL="1143000" lvl="2" indent="-539750">
              <a:buFont typeface="+mj-lt"/>
              <a:buAutoNum type="arabicPeriod"/>
            </a:pPr>
            <a:r>
              <a:rPr lang="en-US" sz="1200" b="1" dirty="0">
                <a:solidFill>
                  <a:srgbClr val="FFFF00"/>
                </a:solidFill>
                <a:hlinkClick r:id="rId19" action="ppaction://hlinksldjump"/>
              </a:rPr>
              <a:t>Venus and Mercury constellation Oct 25 – Dec 13, 8 </a:t>
            </a:r>
            <a:r>
              <a:rPr lang="en-US" sz="1200" b="1" dirty="0" smtClean="0">
                <a:solidFill>
                  <a:srgbClr val="FFFF00"/>
                </a:solidFill>
                <a:hlinkClick r:id="rId19" action="ppaction://hlinksldjump"/>
              </a:rPr>
              <a:t>BCE (45 slide movie)</a:t>
            </a:r>
            <a:endParaRPr lang="en-US" sz="1200" b="1" dirty="0" smtClean="0">
              <a:solidFill>
                <a:srgbClr val="FFFF00"/>
              </a:solidFill>
            </a:endParaRPr>
          </a:p>
          <a:p>
            <a:pPr marL="850900" lvl="1" indent="-539750">
              <a:buFont typeface="+mj-lt"/>
              <a:buAutoNum type="arabicPeriod"/>
            </a:pPr>
            <a:r>
              <a:rPr lang="en-US" sz="1600" b="1" dirty="0" smtClean="0">
                <a:solidFill>
                  <a:srgbClr val="FFFF00"/>
                </a:solidFill>
                <a:hlinkClick r:id="rId20"/>
              </a:rPr>
              <a:t>The beginnings of Earnest L. Martin’s scenario took place in the fall of 3 BCE, that is, subsequent to Yeshua’s visit to the temple at the age of 12 years; spring 3 BCE</a:t>
            </a:r>
            <a:endParaRPr lang="en-US" sz="1600" b="1" dirty="0">
              <a:solidFill>
                <a:srgbClr val="FFFF00"/>
              </a:solidFill>
            </a:endParaRPr>
          </a:p>
          <a:p>
            <a:pPr marL="825500" lvl="1" indent="-514350">
              <a:buFont typeface="+mj-lt"/>
              <a:buAutoNum type="arabicPeriod"/>
            </a:pPr>
            <a:endParaRPr lang="en-US" sz="1800" b="1" dirty="0" smtClean="0">
              <a:solidFill>
                <a:srgbClr val="FFFF00"/>
              </a:solidFill>
            </a:endParaRPr>
          </a:p>
          <a:p>
            <a:pPr marL="825500" lvl="1" indent="-514350">
              <a:buFont typeface="+mj-lt"/>
              <a:buAutoNum type="arabicPeriod"/>
            </a:pPr>
            <a:endParaRPr lang="en-US" sz="1100" b="1" dirty="0" smtClean="0">
              <a:solidFill>
                <a:srgbClr val="FFFF00"/>
              </a:solidFill>
            </a:endParaRPr>
          </a:p>
          <a:p>
            <a:pPr marL="825500" lvl="1" indent="-514350">
              <a:buFont typeface="+mj-lt"/>
              <a:buAutoNum type="arabicPeriod"/>
            </a:pPr>
            <a:endParaRPr lang="en-US" sz="11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smtClean="0"/>
          </a:p>
          <a:p>
            <a:pPr marL="514350" indent="-514350">
              <a:buFont typeface="+mj-lt"/>
              <a:buAutoNum type="arabicPeriod" startAt="7"/>
            </a:pPr>
            <a:endParaRPr lang="en-US" sz="1200" dirty="0"/>
          </a:p>
        </p:txBody>
      </p:sp>
      <p:sp>
        <p:nvSpPr>
          <p:cNvPr id="5" name="Title 1"/>
          <p:cNvSpPr txBox="1">
            <a:spLocks/>
          </p:cNvSpPr>
          <p:nvPr/>
        </p:nvSpPr>
        <p:spPr>
          <a:xfrm>
            <a:off x="457200" y="0"/>
            <a:ext cx="8229600" cy="685800"/>
          </a:xfrm>
          <a:prstGeom prst="rect">
            <a:avLst/>
          </a:prstGeom>
        </p:spPr>
        <p:txBody>
          <a:bodyPr vert="horz" lIns="0" tIns="9144" rIns="0" bIns="9144" anchor="b">
            <a:normAutofit/>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pPr algn="ctr"/>
            <a:r>
              <a:rPr lang="en-US" sz="3200" dirty="0" smtClean="0"/>
              <a:t>Contents V</a:t>
            </a:r>
            <a:endParaRPr lang="en-US" sz="3200" dirty="0"/>
          </a:p>
        </p:txBody>
      </p:sp>
    </p:spTree>
    <p:extLst>
      <p:ext uri="{BB962C8B-B14F-4D97-AF65-F5344CB8AC3E}">
        <p14:creationId xmlns:p14="http://schemas.microsoft.com/office/powerpoint/2010/main" val="39328585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505200"/>
            <a:ext cx="8229600" cy="2167128"/>
          </a:xfrm>
        </p:spPr>
        <p:txBody>
          <a:bodyPr>
            <a:normAutofit fontScale="90000"/>
          </a:bodyPr>
          <a:lstStyle/>
          <a:p>
            <a:r>
              <a:rPr lang="en-US" dirty="0" smtClean="0"/>
              <a:t>Trying to Think As the Ancients thought…</a:t>
            </a:r>
            <a:br>
              <a:rPr lang="en-US" dirty="0" smtClean="0"/>
            </a:br>
            <a:r>
              <a:rPr lang="en-US" dirty="0" smtClean="0"/>
              <a:t/>
            </a:r>
            <a:br>
              <a:rPr lang="en-US" dirty="0" smtClean="0"/>
            </a:br>
            <a:r>
              <a:rPr lang="en-US" sz="1800" dirty="0" smtClean="0"/>
              <a:t>- while yet knowing something about what was actually there…</a:t>
            </a:r>
            <a:endParaRPr lang="en-US" sz="1800" dirty="0"/>
          </a:p>
        </p:txBody>
      </p:sp>
      <p:sp>
        <p:nvSpPr>
          <p:cNvPr id="3" name="Subtitle 2"/>
          <p:cNvSpPr>
            <a:spLocks noGrp="1"/>
          </p:cNvSpPr>
          <p:nvPr>
            <p:ph type="subTitle" idx="1"/>
          </p:nvPr>
        </p:nvSpPr>
        <p:spPr>
          <a:xfrm>
            <a:off x="533400" y="990600"/>
            <a:ext cx="5105400" cy="2550320"/>
          </a:xfrm>
        </p:spPr>
        <p:txBody>
          <a:bodyPr/>
          <a:lstStyle/>
          <a:p>
            <a:r>
              <a:rPr lang="en-US" dirty="0" smtClean="0"/>
              <a:t>What kind of thinking made the ancients think that whatever star they saw was indeed the star that they claimed it was?</a:t>
            </a:r>
          </a:p>
          <a:p>
            <a:endParaRPr lang="en-US" dirty="0"/>
          </a:p>
          <a:p>
            <a:r>
              <a:rPr lang="en-US" dirty="0" smtClean="0"/>
              <a:t>If I cannot ever know for certain their thoughts exactly, then how could I ever recognize the star that they saw if I would not even try to think as they thought?</a:t>
            </a:r>
          </a:p>
          <a:p>
            <a:endParaRPr lang="en-US" dirty="0"/>
          </a:p>
        </p:txBody>
      </p:sp>
    </p:spTree>
    <p:extLst>
      <p:ext uri="{BB962C8B-B14F-4D97-AF65-F5344CB8AC3E}">
        <p14:creationId xmlns:p14="http://schemas.microsoft.com/office/powerpoint/2010/main" val="6193143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1066800"/>
          </a:xfrm>
        </p:spPr>
        <p:txBody>
          <a:bodyPr>
            <a:normAutofit fontScale="90000"/>
          </a:bodyPr>
          <a:lstStyle/>
          <a:p>
            <a:r>
              <a:rPr lang="en-US" dirty="0" smtClean="0"/>
              <a:t>What the Bethlehem Star </a:t>
            </a:r>
            <a:r>
              <a:rPr lang="en-US" u="sng" dirty="0" smtClean="0"/>
              <a:t>is not</a:t>
            </a:r>
            <a:r>
              <a:rPr lang="en-US" dirty="0" smtClean="0"/>
              <a:t>…</a:t>
            </a:r>
            <a:endParaRPr lang="en-US" dirty="0"/>
          </a:p>
        </p:txBody>
      </p:sp>
      <p:sp>
        <p:nvSpPr>
          <p:cNvPr id="3" name="Content Placeholder 2"/>
          <p:cNvSpPr>
            <a:spLocks noGrp="1"/>
          </p:cNvSpPr>
          <p:nvPr>
            <p:ph idx="1"/>
          </p:nvPr>
        </p:nvSpPr>
        <p:spPr/>
        <p:txBody>
          <a:bodyPr/>
          <a:lstStyle/>
          <a:p>
            <a:r>
              <a:rPr lang="en-US" dirty="0" smtClean="0"/>
              <a:t>The star of Bethlehem, as presented by Matthew, as I perceive it, </a:t>
            </a:r>
            <a:r>
              <a:rPr lang="en-US" u="sng" dirty="0" smtClean="0"/>
              <a:t>is not</a:t>
            </a:r>
            <a:r>
              <a:rPr lang="en-US" dirty="0" smtClean="0"/>
              <a:t> a primary anchor, or a time stamp, upon which a system of chronology can be securely built.</a:t>
            </a:r>
          </a:p>
          <a:p>
            <a:r>
              <a:rPr lang="en-US" dirty="0" smtClean="0"/>
              <a:t>The star of Bethlehem, as presented by Matthew, </a:t>
            </a:r>
            <a:r>
              <a:rPr lang="en-US" u="sng" dirty="0" smtClean="0"/>
              <a:t>is not</a:t>
            </a:r>
            <a:r>
              <a:rPr lang="en-US" dirty="0" smtClean="0"/>
              <a:t> of a quality that can not be applied upon more than one celestial event.</a:t>
            </a:r>
          </a:p>
          <a:p>
            <a:endParaRPr lang="en-US" dirty="0" smtClean="0"/>
          </a:p>
          <a:p>
            <a:endParaRPr lang="en-US" dirty="0"/>
          </a:p>
        </p:txBody>
      </p:sp>
    </p:spTree>
    <p:extLst>
      <p:ext uri="{BB962C8B-B14F-4D97-AF65-F5344CB8AC3E}">
        <p14:creationId xmlns:p14="http://schemas.microsoft.com/office/powerpoint/2010/main" val="40251867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the star </a:t>
            </a:r>
            <a:r>
              <a:rPr lang="en-US" u="sng" dirty="0" smtClean="0"/>
              <a:t>may be</a:t>
            </a:r>
            <a:r>
              <a:rPr lang="en-US" dirty="0" smtClean="0"/>
              <a:t>:</a:t>
            </a:r>
            <a:endParaRPr lang="en-US" dirty="0"/>
          </a:p>
        </p:txBody>
      </p:sp>
      <p:sp>
        <p:nvSpPr>
          <p:cNvPr id="3" name="Content Placeholder 2"/>
          <p:cNvSpPr>
            <a:spLocks noGrp="1"/>
          </p:cNvSpPr>
          <p:nvPr>
            <p:ph idx="1"/>
          </p:nvPr>
        </p:nvSpPr>
        <p:spPr/>
        <p:txBody>
          <a:bodyPr/>
          <a:lstStyle/>
          <a:p>
            <a:r>
              <a:rPr lang="en-US" dirty="0" smtClean="0"/>
              <a:t>The Bethlehem star, as presented by Matthew, as I see it, </a:t>
            </a:r>
            <a:r>
              <a:rPr lang="en-US" u="sng" dirty="0" smtClean="0">
                <a:solidFill>
                  <a:srgbClr val="FFFF00"/>
                </a:solidFill>
              </a:rPr>
              <a:t>may be</a:t>
            </a:r>
            <a:r>
              <a:rPr lang="en-US" dirty="0" smtClean="0">
                <a:solidFill>
                  <a:srgbClr val="FFFF00"/>
                </a:solidFill>
              </a:rPr>
              <a:t> </a:t>
            </a:r>
            <a:r>
              <a:rPr lang="en-US" dirty="0" smtClean="0"/>
              <a:t>used as </a:t>
            </a:r>
            <a:r>
              <a:rPr lang="en-US" b="1" dirty="0" smtClean="0">
                <a:solidFill>
                  <a:srgbClr val="FFFF00"/>
                </a:solidFill>
              </a:rPr>
              <a:t>a soft reference of confirmation</a:t>
            </a:r>
            <a:r>
              <a:rPr lang="en-US" dirty="0" smtClean="0">
                <a:solidFill>
                  <a:srgbClr val="FFFF00"/>
                </a:solidFill>
              </a:rPr>
              <a:t> </a:t>
            </a:r>
            <a:r>
              <a:rPr lang="en-US" dirty="0" smtClean="0"/>
              <a:t>for the date of the associated events that are arrived at by other means…</a:t>
            </a:r>
          </a:p>
          <a:p>
            <a:r>
              <a:rPr lang="en-US" b="1" dirty="0" smtClean="0"/>
              <a:t>To the degree</a:t>
            </a:r>
            <a:r>
              <a:rPr lang="en-US" dirty="0" smtClean="0"/>
              <a:t> that dates otherwise arrived at serve to give more sensible meaning to the details of the Bethlehem star story, said story </a:t>
            </a:r>
            <a:r>
              <a:rPr lang="en-US" u="sng" dirty="0" smtClean="0">
                <a:solidFill>
                  <a:srgbClr val="FFFF00"/>
                </a:solidFill>
              </a:rPr>
              <a:t>may be</a:t>
            </a:r>
            <a:r>
              <a:rPr lang="en-US" dirty="0" smtClean="0">
                <a:solidFill>
                  <a:srgbClr val="FFFF00"/>
                </a:solidFill>
              </a:rPr>
              <a:t> </a:t>
            </a:r>
            <a:r>
              <a:rPr lang="en-US" dirty="0" smtClean="0"/>
              <a:t>seen as </a:t>
            </a:r>
            <a:r>
              <a:rPr lang="en-US" dirty="0" smtClean="0">
                <a:solidFill>
                  <a:srgbClr val="FFFF00"/>
                </a:solidFill>
              </a:rPr>
              <a:t>a graduated thermometer or ruler stick</a:t>
            </a:r>
            <a:r>
              <a:rPr lang="en-US" dirty="0" smtClean="0"/>
              <a:t> confirming such other dates…</a:t>
            </a:r>
            <a:endParaRPr lang="en-US" dirty="0"/>
          </a:p>
        </p:txBody>
      </p:sp>
    </p:spTree>
    <p:extLst>
      <p:ext uri="{BB962C8B-B14F-4D97-AF65-F5344CB8AC3E}">
        <p14:creationId xmlns:p14="http://schemas.microsoft.com/office/powerpoint/2010/main" val="15387717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505200"/>
            <a:ext cx="8229600" cy="2167128"/>
          </a:xfrm>
        </p:spPr>
        <p:txBody>
          <a:bodyPr>
            <a:normAutofit fontScale="90000"/>
          </a:bodyPr>
          <a:lstStyle/>
          <a:p>
            <a:r>
              <a:rPr lang="en-US" dirty="0" smtClean="0"/>
              <a:t>Reviewing prior work…</a:t>
            </a:r>
            <a:br>
              <a:rPr lang="en-US" dirty="0" smtClean="0"/>
            </a:br>
            <a:r>
              <a:rPr lang="en-US" dirty="0" smtClean="0"/>
              <a:t/>
            </a:r>
            <a:br>
              <a:rPr lang="en-US" dirty="0" smtClean="0"/>
            </a:br>
            <a:r>
              <a:rPr lang="en-US" sz="1800" dirty="0" smtClean="0"/>
              <a:t>- Earnest L. Martin made some remarkable and very important discoveries…</a:t>
            </a:r>
            <a:br>
              <a:rPr lang="en-US" sz="1800" dirty="0" smtClean="0"/>
            </a:br>
            <a:r>
              <a:rPr lang="en-US" sz="1800" dirty="0" smtClean="0"/>
              <a:t>- Which discoveries, however, are being used for further solidifying a belief in </a:t>
            </a:r>
            <a:r>
              <a:rPr lang="en-US" sz="1800" dirty="0"/>
              <a:t>a calendar </a:t>
            </a:r>
            <a:r>
              <a:rPr lang="en-US" sz="1800" dirty="0" smtClean="0"/>
              <a:t>and a chronology that is distorted </a:t>
            </a:r>
            <a:r>
              <a:rPr lang="en-US" sz="1800" dirty="0"/>
              <a:t>by </a:t>
            </a:r>
            <a:r>
              <a:rPr lang="en-US" sz="1800" dirty="0" smtClean="0"/>
              <a:t>more than a decade…</a:t>
            </a:r>
            <a:endParaRPr lang="en-US" sz="1800" dirty="0"/>
          </a:p>
        </p:txBody>
      </p:sp>
      <p:sp>
        <p:nvSpPr>
          <p:cNvPr id="3" name="Subtitle 2"/>
          <p:cNvSpPr>
            <a:spLocks noGrp="1"/>
          </p:cNvSpPr>
          <p:nvPr>
            <p:ph type="subTitle" idx="1"/>
          </p:nvPr>
        </p:nvSpPr>
        <p:spPr>
          <a:xfrm>
            <a:off x="533400" y="990600"/>
            <a:ext cx="5105400" cy="2550320"/>
          </a:xfrm>
        </p:spPr>
        <p:txBody>
          <a:bodyPr/>
          <a:lstStyle/>
          <a:p>
            <a:r>
              <a:rPr lang="en-US" sz="1600" dirty="0" smtClean="0"/>
              <a:t>While Earnest L. Martin’s series of events, pertaining to the Star of Bethlehem, have their beginnings in the same year, albeit subsequent to, Yeshua’s visit with his parents to Jerusalem at age 12, an event of which they are somewhat reminiscent, these events are being used instead for adding support to such ungodly traditions of Jews and Christians, as are closely associated with the calendars and feasts introduced by King Jeroboam, which traditions are quite contrary to the Scriptural calendar and the feasts ordained by the Creator.</a:t>
            </a:r>
          </a:p>
          <a:p>
            <a:endParaRPr lang="en-US" dirty="0"/>
          </a:p>
        </p:txBody>
      </p:sp>
    </p:spTree>
    <p:extLst>
      <p:ext uri="{BB962C8B-B14F-4D97-AF65-F5344CB8AC3E}">
        <p14:creationId xmlns:p14="http://schemas.microsoft.com/office/powerpoint/2010/main" val="8180866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457200" y="609600"/>
            <a:ext cx="8229600" cy="1066800"/>
          </a:xfrm>
        </p:spPr>
        <p:txBody>
          <a:bodyPr>
            <a:normAutofit fontScale="90000"/>
          </a:bodyPr>
          <a:lstStyle/>
          <a:p>
            <a:r>
              <a:rPr lang="en-US" dirty="0" smtClean="0"/>
              <a:t>Quoting Suetonius </a:t>
            </a:r>
            <a:br>
              <a:rPr lang="en-US" dirty="0" smtClean="0"/>
            </a:br>
            <a:r>
              <a:rPr lang="en-US" sz="2700" dirty="0" smtClean="0"/>
              <a:t>(a 1</a:t>
            </a:r>
            <a:r>
              <a:rPr lang="en-US" sz="2700" baseline="30000" dirty="0" smtClean="0"/>
              <a:t>st</a:t>
            </a:r>
            <a:r>
              <a:rPr lang="en-US" sz="2700" dirty="0" smtClean="0"/>
              <a:t> century Roman historian:)</a:t>
            </a:r>
            <a:endParaRPr lang="en-US" dirty="0"/>
          </a:p>
        </p:txBody>
      </p:sp>
      <p:sp>
        <p:nvSpPr>
          <p:cNvPr id="3" name="Platshållare för innehåll 2"/>
          <p:cNvSpPr>
            <a:spLocks noGrp="1"/>
          </p:cNvSpPr>
          <p:nvPr>
            <p:ph idx="1"/>
          </p:nvPr>
        </p:nvSpPr>
        <p:spPr/>
        <p:txBody>
          <a:bodyPr/>
          <a:lstStyle/>
          <a:p>
            <a:r>
              <a:rPr lang="en-US" sz="1600" b="1" dirty="0" smtClean="0"/>
              <a:t>“5 Augustus was </a:t>
            </a:r>
            <a:r>
              <a:rPr lang="en-US" sz="1600" b="1" i="1" dirty="0" smtClean="0"/>
              <a:t>born just before sunrise on the ninth day before the Kalends of Octobe</a:t>
            </a:r>
            <a:r>
              <a:rPr lang="en-US" sz="1600" b="1" i="1" u="sng" dirty="0" smtClean="0"/>
              <a:t>r </a:t>
            </a:r>
            <a:r>
              <a:rPr lang="en-US" sz="1600" b="1" dirty="0" smtClean="0"/>
              <a:t> in the consulship of Marcus </a:t>
            </a:r>
            <a:r>
              <a:rPr lang="en-US" sz="1600" b="1" dirty="0" err="1" smtClean="0"/>
              <a:t>Tullius</a:t>
            </a:r>
            <a:r>
              <a:rPr lang="en-US" sz="1600" b="1" dirty="0" smtClean="0"/>
              <a:t> Cicero and Gaius Antonius…” </a:t>
            </a:r>
          </a:p>
          <a:p>
            <a:pPr lvl="1"/>
            <a:r>
              <a:rPr lang="en-US" sz="1050" b="1" baseline="30000" dirty="0" smtClean="0"/>
              <a:t>a</a:t>
            </a:r>
            <a:r>
              <a:rPr lang="en-US" sz="1050" dirty="0" smtClean="0"/>
              <a:t> </a:t>
            </a:r>
            <a:r>
              <a:rPr lang="en-US" sz="1050" b="1" dirty="0" smtClean="0"/>
              <a:t>the ninth day before the Kalends of October: </a:t>
            </a:r>
            <a:r>
              <a:rPr lang="en-US" sz="1050" dirty="0" smtClean="0"/>
              <a:t>The 23rd of September was Augustus's </a:t>
            </a:r>
            <a:r>
              <a:rPr lang="en-US" sz="1050" dirty="0" err="1" smtClean="0"/>
              <a:t>birthdate</a:t>
            </a:r>
            <a:r>
              <a:rPr lang="en-US" sz="1050" dirty="0" smtClean="0"/>
              <a:t> in the calendar of the time. It was, however, out of whack with the seasons, as is proved by the frequent statement in ancient authors that </a:t>
            </a:r>
            <a:r>
              <a:rPr lang="en-US" sz="1050" dirty="0" smtClean="0">
                <a:solidFill>
                  <a:srgbClr val="FFFF00"/>
                </a:solidFill>
              </a:rPr>
              <a:t>his birth sign was Capricorn</a:t>
            </a:r>
            <a:r>
              <a:rPr lang="en-US" sz="1050" dirty="0" smtClean="0"/>
              <a:t>; some modern writers state that Capricorn was the sign under which he was conceived. </a:t>
            </a:r>
          </a:p>
          <a:p>
            <a:pPr lvl="1"/>
            <a:r>
              <a:rPr lang="en-US" sz="1050" dirty="0" smtClean="0"/>
              <a:t>Other evidence as to the actual date of his birthday includes the location of the </a:t>
            </a:r>
            <a:r>
              <a:rPr lang="en-US" sz="1050" dirty="0" err="1" smtClean="0"/>
              <a:t>Ara</a:t>
            </a:r>
            <a:r>
              <a:rPr lang="en-US" sz="1050" dirty="0" smtClean="0"/>
              <a:t> </a:t>
            </a:r>
            <a:r>
              <a:rPr lang="en-US" sz="1050" dirty="0" err="1" smtClean="0"/>
              <a:t>Pacis</a:t>
            </a:r>
            <a:r>
              <a:rPr lang="en-US" sz="1050" dirty="0" smtClean="0"/>
              <a:t> in relation to the Obelisk of Augustus (see </a:t>
            </a:r>
            <a:r>
              <a:rPr lang="en-US" sz="1050" dirty="0" smtClean="0">
                <a:hlinkClick r:id="rId2"/>
              </a:rPr>
              <a:t>this article</a:t>
            </a:r>
            <a:r>
              <a:rPr lang="en-US" sz="1050" dirty="0" smtClean="0"/>
              <a:t>) and some of </a:t>
            </a:r>
            <a:r>
              <a:rPr lang="en-US" sz="1050" dirty="0" smtClean="0">
                <a:solidFill>
                  <a:srgbClr val="FFFF00"/>
                </a:solidFill>
              </a:rPr>
              <a:t>the emperor's coinage, depicting Capricorn</a:t>
            </a:r>
            <a:r>
              <a:rPr lang="en-US" sz="1050" dirty="0" smtClean="0"/>
              <a:t>, said to be the sign under which he was born (or, according to others — seeking to get around the calendrical difficulties, I think — conceived). A page on this whole question will probably show up on this site in the fullness of time; this is one of the pages slated to receive a link to it when it does. </a:t>
            </a:r>
          </a:p>
          <a:p>
            <a:r>
              <a:rPr lang="en-US" sz="1600" dirty="0" smtClean="0"/>
              <a:t>“12  While in retirement at </a:t>
            </a:r>
            <a:r>
              <a:rPr lang="en-US" sz="1600" dirty="0" err="1" smtClean="0"/>
              <a:t>Apollonia</a:t>
            </a:r>
            <a:r>
              <a:rPr lang="en-US" sz="1600" dirty="0" smtClean="0"/>
              <a:t>, Augustus mounted with Agrippa to the studio of the astrologer </a:t>
            </a:r>
            <a:r>
              <a:rPr lang="en-US" sz="1600" dirty="0" err="1" smtClean="0"/>
              <a:t>Theogenes</a:t>
            </a:r>
            <a:r>
              <a:rPr lang="en-US" sz="1600" dirty="0" smtClean="0"/>
              <a:t>. Agrippa was the first to try his fortune, and when a great and almost incredible career was predicted for him, Augustus persisted in concealing the time of his birth and in refusing to disclose it, through diffidence and fear that he might be found to be less eminent. When he at last gave it unwillingly and hesitatingly, and only after many requests, </a:t>
            </a:r>
            <a:r>
              <a:rPr lang="en-US" sz="1600" dirty="0" err="1" smtClean="0"/>
              <a:t>Theogenes</a:t>
            </a:r>
            <a:r>
              <a:rPr lang="en-US" sz="1600" dirty="0" smtClean="0"/>
              <a:t> sprang up and threw himself at his feet. From that time on Augustus had such faith in his destiny, that he made his horoscope public and issued a silver coin stamped with </a:t>
            </a:r>
            <a:r>
              <a:rPr lang="en-US" sz="1600" dirty="0" smtClean="0">
                <a:solidFill>
                  <a:srgbClr val="FFFF00"/>
                </a:solidFill>
              </a:rPr>
              <a:t>the sign of the constellation </a:t>
            </a:r>
            <a:r>
              <a:rPr lang="en-US" sz="1600" dirty="0" err="1" smtClean="0">
                <a:solidFill>
                  <a:srgbClr val="FFFF00"/>
                </a:solidFill>
              </a:rPr>
              <a:t>Capricornus</a:t>
            </a:r>
            <a:r>
              <a:rPr lang="en-US" sz="1600" dirty="0" smtClean="0"/>
              <a:t>, under which he was born. </a:t>
            </a:r>
          </a:p>
          <a:p>
            <a:pPr algn="ctr">
              <a:buNone/>
            </a:pPr>
            <a:r>
              <a:rPr lang="en-US" sz="1400" dirty="0" smtClean="0"/>
              <a:t>(Suetonius, The Lives of the Caesars, </a:t>
            </a:r>
            <a:r>
              <a:rPr lang="en-US" sz="1400" u="sng" dirty="0" smtClean="0">
                <a:hlinkClick r:id="rId3"/>
              </a:rPr>
              <a:t>The Life of Augustus</a:t>
            </a:r>
            <a:r>
              <a:rPr lang="en-US" sz="1400" dirty="0" smtClean="0"/>
              <a:t>)</a:t>
            </a:r>
          </a:p>
          <a:p>
            <a:endParaRPr lang="en-US" sz="1400" dirty="0" smtClean="0"/>
          </a:p>
          <a:p>
            <a:endParaRPr lang="en-US" sz="1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6" name="Title 1"/>
          <p:cNvSpPr txBox="1">
            <a:spLocks/>
          </p:cNvSpPr>
          <p:nvPr/>
        </p:nvSpPr>
        <p:spPr>
          <a:xfrm>
            <a:off x="457200" y="38100"/>
            <a:ext cx="8229600" cy="990600"/>
          </a:xfrm>
          <a:prstGeom prst="rect">
            <a:avLst/>
          </a:prstGeom>
        </p:spPr>
        <p:txBody>
          <a:bodyPr anchor="ctr">
            <a:normAutofit fontScale="75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Was this constellation associated with the birth of Caesar Augustus?…</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
        <p:nvSpPr>
          <p:cNvPr id="7" name="Title 1"/>
          <p:cNvSpPr txBox="1">
            <a:spLocks/>
          </p:cNvSpPr>
          <p:nvPr/>
        </p:nvSpPr>
        <p:spPr>
          <a:xfrm>
            <a:off x="457200" y="38100"/>
            <a:ext cx="8229600" cy="990600"/>
          </a:xfrm>
          <a:prstGeom prst="rect">
            <a:avLst/>
          </a:prstGeom>
        </p:spPr>
        <p:txBody>
          <a:bodyPr anchor="ctr">
            <a:normAutofit fontScale="975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pPr algn="ctr"/>
            <a:r>
              <a:rPr lang="en-US" dirty="0" smtClean="0"/>
              <a:t>January 21, 68 BCE</a:t>
            </a:r>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5" name="Picture 3"/>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5" name="Picture 3"/>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457200" y="533400"/>
            <a:ext cx="8229600" cy="1981200"/>
          </a:xfrm>
        </p:spPr>
        <p:txBody>
          <a:bodyPr>
            <a:normAutofit fontScale="90000"/>
          </a:bodyPr>
          <a:lstStyle/>
          <a:p>
            <a:r>
              <a:rPr lang="en-US" dirty="0" smtClean="0"/>
              <a:t>The messenger Star and the messages of the eastern sunrise skies from December 7, 69 BCE…</a:t>
            </a:r>
            <a:endParaRPr lang="en-US" dirty="0"/>
          </a:p>
        </p:txBody>
      </p:sp>
      <p:sp>
        <p:nvSpPr>
          <p:cNvPr id="3" name="Platshållare för innehåll 2"/>
          <p:cNvSpPr>
            <a:spLocks noGrp="1"/>
          </p:cNvSpPr>
          <p:nvPr>
            <p:ph idx="1"/>
          </p:nvPr>
        </p:nvSpPr>
        <p:spPr>
          <a:xfrm>
            <a:off x="457200" y="2743200"/>
            <a:ext cx="8229600" cy="3551238"/>
          </a:xfrm>
        </p:spPr>
        <p:txBody>
          <a:bodyPr/>
          <a:lstStyle/>
          <a:p>
            <a:r>
              <a:rPr lang="en-US" sz="2200" dirty="0" smtClean="0"/>
              <a:t>What was likely being perceived regarding the coming king on those skies from December 7, 69 BCE - ?</a:t>
            </a:r>
          </a:p>
          <a:p>
            <a:r>
              <a:rPr lang="en-US" sz="2200" dirty="0" smtClean="0"/>
              <a:t>Consider the messages being associated with Venus, and with Ophiuchus…!</a:t>
            </a:r>
          </a:p>
          <a:p>
            <a:r>
              <a:rPr lang="en-US" sz="2200" dirty="0" smtClean="0"/>
              <a:t>Consider the number of days between a woman’s LMP and her days of fertility (beginning 10 days after LMP; e.g. Jan 12 vs. Jan 21…; remember too, sometimes there is an apparent period or two even after conception…)</a:t>
            </a:r>
          </a:p>
          <a:p>
            <a:r>
              <a:rPr lang="en-US" sz="2200" dirty="0" smtClean="0"/>
              <a:t>Notice the times of appearances, conjunctions, and disappearances!</a:t>
            </a:r>
            <a:endParaRPr lang="en-US" sz="22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799" y="760475"/>
            <a:ext cx="7772401" cy="53370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1" name="Picture 3"/>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pic>
        <p:nvPicPr>
          <p:cNvPr id="81923" name="Picture 3"/>
          <p:cNvPicPr>
            <a:picLocks noChangeAspect="1" noChangeArrowheads="1"/>
          </p:cNvPicPr>
          <p:nvPr/>
        </p:nvPicPr>
        <p:blipFill>
          <a:blip r:embed="rId3" cstate="print"/>
          <a:srcRect/>
          <a:stretch>
            <a:fillRect/>
          </a:stretch>
        </p:blipFill>
        <p:spPr bwMode="auto">
          <a:xfrm>
            <a:off x="-1524000" y="-381000"/>
            <a:ext cx="12192000" cy="7620000"/>
          </a:xfrm>
          <a:prstGeom prst="rect">
            <a:avLst/>
          </a:prstGeom>
          <a:noFill/>
          <a:ln w="9525">
            <a:noFill/>
            <a:miter lim="800000"/>
            <a:headEnd/>
            <a:tailEnd/>
          </a:ln>
        </p:spPr>
      </p:pic>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457200" y="1676400"/>
            <a:ext cx="8229600" cy="1524000"/>
          </a:xfrm>
        </p:spPr>
        <p:txBody>
          <a:bodyPr>
            <a:normAutofit/>
          </a:bodyPr>
          <a:lstStyle/>
          <a:p>
            <a:r>
              <a:rPr lang="en-US" dirty="0" smtClean="0"/>
              <a:t>The January 21, 68 BCE eastern morning sky… </a:t>
            </a:r>
            <a:endParaRPr lang="en-US" sz="2700" dirty="0"/>
          </a:p>
        </p:txBody>
      </p:sp>
      <p:sp>
        <p:nvSpPr>
          <p:cNvPr id="3" name="Platshållare för innehåll 2"/>
          <p:cNvSpPr>
            <a:spLocks noGrp="1"/>
          </p:cNvSpPr>
          <p:nvPr>
            <p:ph idx="1"/>
          </p:nvPr>
        </p:nvSpPr>
        <p:spPr>
          <a:xfrm>
            <a:off x="457200" y="3886200"/>
            <a:ext cx="8229600" cy="2408238"/>
          </a:xfrm>
        </p:spPr>
        <p:txBody>
          <a:bodyPr/>
          <a:lstStyle/>
          <a:p>
            <a:r>
              <a:rPr lang="en-US" sz="3200" dirty="0" smtClean="0"/>
              <a:t>An 89 slide minute by minute experience…</a:t>
            </a:r>
            <a:endParaRPr lang="en-US" dirty="0"/>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9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1" name="Picture 3"/>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3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5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6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99" name="Picture 3"/>
          <p:cNvPicPr>
            <a:picLocks noChangeAspect="1" noChangeArrowheads="1"/>
          </p:cNvPicPr>
          <p:nvPr/>
        </p:nvPicPr>
        <p:blipFill>
          <a:blip r:embed="rId2" cstate="print"/>
          <a:srcRect/>
          <a:stretch>
            <a:fillRect/>
          </a:stretch>
        </p:blipFill>
        <p:spPr bwMode="auto">
          <a:xfrm>
            <a:off x="-1524000" y="-381000"/>
            <a:ext cx="12192000" cy="7620000"/>
          </a:xfrm>
          <a:prstGeom prst="rect">
            <a:avLst/>
          </a:prstGeom>
          <a:noFill/>
          <a:ln w="9525">
            <a:noFill/>
            <a:miter lim="800000"/>
            <a:headEnd/>
            <a:tailEnd/>
          </a:ln>
        </p:spPr>
      </p:pic>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7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8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9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0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0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1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1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2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2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12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2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3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63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3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84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4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4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14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5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5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66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6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86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6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07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7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en-US" dirty="0" smtClean="0"/>
              <a:t>Jupiter’s meandering path in Capricorn - #1</a:t>
            </a:r>
            <a:endParaRPr lang="en-US" dirty="0"/>
          </a:p>
        </p:txBody>
      </p:sp>
      <p:sp>
        <p:nvSpPr>
          <p:cNvPr id="3" name="Platshållare för innehåll 2"/>
          <p:cNvSpPr>
            <a:spLocks noGrp="1"/>
          </p:cNvSpPr>
          <p:nvPr>
            <p:ph idx="1"/>
          </p:nvPr>
        </p:nvSpPr>
        <p:spPr/>
        <p:txBody>
          <a:bodyPr/>
          <a:lstStyle/>
          <a:p>
            <a:endParaRPr lang="en-US" dirty="0"/>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755" name="Picture 3"/>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7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8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8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88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9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9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9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29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40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60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0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81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91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1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1187" name="Picture 3"/>
          <p:cNvPicPr>
            <a:picLocks noChangeAspect="1" noChangeArrowheads="1"/>
          </p:cNvPicPr>
          <p:nvPr/>
        </p:nvPicPr>
        <p:blipFill>
          <a:blip r:embed="rId2" cstate="print"/>
          <a:srcRect/>
          <a:stretch>
            <a:fillRect/>
          </a:stretch>
        </p:blipFill>
        <p:spPr bwMode="auto">
          <a:xfrm>
            <a:off x="-1524000" y="-381000"/>
            <a:ext cx="12192000" cy="7620000"/>
          </a:xfrm>
          <a:prstGeom prst="rect">
            <a:avLst/>
          </a:prstGeom>
          <a:noFill/>
          <a:ln w="9525">
            <a:noFill/>
            <a:miter lim="800000"/>
            <a:headEnd/>
            <a:tailEnd/>
          </a:ln>
        </p:spPr>
      </p:pic>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22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457200" y="1828800"/>
            <a:ext cx="8229600" cy="1981200"/>
          </a:xfrm>
        </p:spPr>
        <p:txBody>
          <a:bodyPr>
            <a:normAutofit fontScale="90000"/>
          </a:bodyPr>
          <a:lstStyle/>
          <a:p>
            <a:r>
              <a:rPr lang="en-US" dirty="0" smtClean="0"/>
              <a:t>When exactly did Jupiter “stand still” while turning into retrograde apparent motion?...</a:t>
            </a:r>
            <a:endParaRPr lang="en-US" dirty="0"/>
          </a:p>
        </p:txBody>
      </p:sp>
      <p:sp>
        <p:nvSpPr>
          <p:cNvPr id="3" name="Platshållare för innehåll 2"/>
          <p:cNvSpPr>
            <a:spLocks noGrp="1"/>
          </p:cNvSpPr>
          <p:nvPr>
            <p:ph idx="1"/>
          </p:nvPr>
        </p:nvSpPr>
        <p:spPr>
          <a:xfrm>
            <a:off x="457200" y="4419600"/>
            <a:ext cx="8229600" cy="1874838"/>
          </a:xfrm>
        </p:spPr>
        <p:txBody>
          <a:bodyPr/>
          <a:lstStyle/>
          <a:p>
            <a:r>
              <a:rPr lang="en-US" dirty="0" smtClean="0"/>
              <a:t>On what date did Jupiter reach its most distant point on the sky before turning?</a:t>
            </a:r>
            <a:endParaRPr lang="en-US" dirty="0"/>
          </a:p>
        </p:txBody>
      </p:sp>
    </p:spTree>
  </p:cSld>
  <p:clrMapOvr>
    <a:masterClrMapping/>
  </p:clrMapOvr>
  <p:timing>
    <p:tnLst>
      <p:par>
        <p:cTn id="1" dur="indefinite" restart="never" nodeType="tmRoot"/>
      </p:par>
    </p:tnLst>
  </p:timing>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3236" name="Picture 4"/>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4260" name="Picture 4"/>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83" name="Picture 3"/>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6307" name="Picture 3"/>
          <p:cNvPicPr>
            <a:picLocks noChangeAspect="1" noChangeArrowheads="1"/>
          </p:cNvPicPr>
          <p:nvPr/>
        </p:nvPicPr>
        <p:blipFill>
          <a:blip r:embed="rId2" cstate="print"/>
          <a:srcRect/>
          <a:stretch>
            <a:fillRect/>
          </a:stretch>
        </p:blipFill>
        <p:spPr bwMode="auto">
          <a:xfrm>
            <a:off x="0" y="1143000"/>
            <a:ext cx="9144002" cy="571500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331" name="Picture 3"/>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8355" name="Picture 3"/>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379" name="Picture 3"/>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0402"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1426"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The most distant point was reached on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May 14, 68 BCE</a:t>
            </a:r>
            <a:endParaRPr kumimoji="0" lang="en-US" sz="36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453" name="Picture 5"/>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474"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457200" y="2057400"/>
            <a:ext cx="8229600" cy="1524000"/>
          </a:xfrm>
        </p:spPr>
        <p:txBody>
          <a:bodyPr/>
          <a:lstStyle/>
          <a:p>
            <a:r>
              <a:rPr lang="en-US" dirty="0" smtClean="0"/>
              <a:t>Jupiter’s meandering path on the eastern evening skies - #2</a:t>
            </a:r>
            <a:endParaRPr lang="en-US" dirty="0"/>
          </a:p>
        </p:txBody>
      </p:sp>
      <p:sp>
        <p:nvSpPr>
          <p:cNvPr id="3" name="Platshållare för innehåll 2"/>
          <p:cNvSpPr>
            <a:spLocks noGrp="1"/>
          </p:cNvSpPr>
          <p:nvPr>
            <p:ph idx="1"/>
          </p:nvPr>
        </p:nvSpPr>
        <p:spPr>
          <a:xfrm>
            <a:off x="457200" y="3733800"/>
            <a:ext cx="8229600" cy="2789238"/>
          </a:xfrm>
        </p:spPr>
        <p:txBody>
          <a:bodyPr/>
          <a:lstStyle/>
          <a:p>
            <a:r>
              <a:rPr lang="en-US" dirty="0" smtClean="0"/>
              <a:t>Some exciting and most spectacular events:</a:t>
            </a:r>
          </a:p>
          <a:p>
            <a:r>
              <a:rPr lang="en-US" dirty="0" smtClean="0"/>
              <a:t>Jupiter’s 2</a:t>
            </a:r>
            <a:r>
              <a:rPr lang="en-US" baseline="30000" dirty="0" smtClean="0"/>
              <a:t>nd</a:t>
            </a:r>
            <a:r>
              <a:rPr lang="en-US" dirty="0" smtClean="0"/>
              <a:t> reversal in Capricorn…</a:t>
            </a:r>
          </a:p>
          <a:p>
            <a:r>
              <a:rPr lang="en-US" dirty="0" smtClean="0"/>
              <a:t>An exceedingly bright comet…</a:t>
            </a:r>
            <a:endParaRPr lang="en-US" dirty="0"/>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4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5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5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85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6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06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16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6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7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47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7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8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88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8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08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9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29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39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49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70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0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0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00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11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21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31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41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2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2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82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3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3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13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23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34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85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95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44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54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75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457200" y="1828800"/>
            <a:ext cx="8229600" cy="1981200"/>
          </a:xfrm>
        </p:spPr>
        <p:txBody>
          <a:bodyPr>
            <a:normAutofit fontScale="90000"/>
          </a:bodyPr>
          <a:lstStyle/>
          <a:p>
            <a:r>
              <a:rPr lang="en-US" dirty="0" smtClean="0"/>
              <a:t>When exactly did Jupiter “stand still” while turning into retrograde apparent motion – the 2</a:t>
            </a:r>
            <a:r>
              <a:rPr lang="en-US" baseline="30000" dirty="0" smtClean="0"/>
              <a:t>nd</a:t>
            </a:r>
            <a:r>
              <a:rPr lang="en-US" dirty="0" smtClean="0"/>
              <a:t> time?...</a:t>
            </a:r>
            <a:endParaRPr lang="en-US" dirty="0"/>
          </a:p>
        </p:txBody>
      </p:sp>
      <p:sp>
        <p:nvSpPr>
          <p:cNvPr id="3" name="Platshållare för innehåll 2"/>
          <p:cNvSpPr>
            <a:spLocks noGrp="1"/>
          </p:cNvSpPr>
          <p:nvPr>
            <p:ph idx="1"/>
          </p:nvPr>
        </p:nvSpPr>
        <p:spPr>
          <a:xfrm>
            <a:off x="457200" y="4419600"/>
            <a:ext cx="8229600" cy="1874838"/>
          </a:xfrm>
        </p:spPr>
        <p:txBody>
          <a:bodyPr/>
          <a:lstStyle/>
          <a:p>
            <a:r>
              <a:rPr lang="en-US" dirty="0" smtClean="0"/>
              <a:t>On what date did Jupiter reach its most proximal (eastern) point on the sky before turning?</a:t>
            </a:r>
            <a:endParaRPr lang="en-US" dirty="0"/>
          </a:p>
        </p:txBody>
      </p:sp>
    </p:spTree>
  </p:cSld>
  <p:clrMapOvr>
    <a:masterClrMapping/>
  </p:clrMapOvr>
  <p:timing>
    <p:tnLst>
      <p:par>
        <p:cTn id="1" dur="indefinite" restart="never" nodeType="tmRoot"/>
      </p:par>
    </p:tnLst>
  </p:timing>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23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43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5396" name="Picture 4"/>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6419" name="Picture 3"/>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en-US" dirty="0" smtClean="0"/>
              <a:t>Halley’s comet rising in the north on October 16, 68 BCE…</a:t>
            </a:r>
            <a:endParaRPr lang="en-US" dirty="0"/>
          </a:p>
        </p:txBody>
      </p:sp>
      <p:sp>
        <p:nvSpPr>
          <p:cNvPr id="3" name="Platshållare för innehåll 2"/>
          <p:cNvSpPr>
            <a:spLocks noGrp="1"/>
          </p:cNvSpPr>
          <p:nvPr>
            <p:ph idx="1"/>
          </p:nvPr>
        </p:nvSpPr>
        <p:spPr/>
        <p:txBody>
          <a:bodyPr/>
          <a:lstStyle/>
          <a:p>
            <a:r>
              <a:rPr lang="en-US" dirty="0" smtClean="0"/>
              <a:t>Although the comet was probably seen earlier, on another sky setting, it was then barely noticeable…</a:t>
            </a:r>
          </a:p>
          <a:p>
            <a:r>
              <a:rPr lang="en-US" dirty="0" smtClean="0"/>
              <a:t>Cf. the following 31 slides of this spectacular comet (October 15 – November 12) with the 36 views of the barely noticeable comet at </a:t>
            </a:r>
            <a:r>
              <a:rPr lang="en-US" dirty="0" smtClean="0">
                <a:hlinkClick r:id="rId2" action="ppaction://hlinksldjump"/>
              </a:rPr>
              <a:t>this link!</a:t>
            </a:r>
            <a:endParaRPr lang="en-US" dirty="0"/>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05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16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26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36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46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56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774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87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97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08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184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286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389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491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593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6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98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901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003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105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208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310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41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51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61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2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92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02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1299" name="Picture 3"/>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533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635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737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0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9426"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045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147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249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3522"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4547" name="Picture 3"/>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5570"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6594"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7618" name="Picture 2"/>
          <p:cNvPicPr>
            <a:picLocks noChangeAspect="1" noChangeArrowheads="1"/>
          </p:cNvPicPr>
          <p:nvPr/>
        </p:nvPicPr>
        <p:blipFill>
          <a:blip r:embed="rId2" cstate="print"/>
          <a:srcRect/>
          <a:stretch>
            <a:fillRect/>
          </a:stretch>
        </p:blipFill>
        <p:spPr bwMode="auto">
          <a:xfrm>
            <a:off x="0" y="0"/>
            <a:ext cx="12192000" cy="7620000"/>
          </a:xfrm>
          <a:prstGeom prst="rect">
            <a:avLst/>
          </a:prstGeom>
          <a:noFill/>
          <a:ln w="9525">
            <a:noFill/>
            <a:miter lim="800000"/>
            <a:headEnd/>
            <a:tailEnd/>
          </a:ln>
        </p:spPr>
      </p:pic>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457200" y="990600"/>
            <a:ext cx="8229600" cy="1752600"/>
          </a:xfrm>
        </p:spPr>
        <p:txBody>
          <a:bodyPr/>
          <a:lstStyle/>
          <a:p>
            <a:r>
              <a:rPr lang="en-US" dirty="0" smtClean="0"/>
              <a:t>Halley’s comet while still in its cradle…</a:t>
            </a:r>
            <a:endParaRPr lang="en-US" dirty="0"/>
          </a:p>
        </p:txBody>
      </p:sp>
      <p:sp>
        <p:nvSpPr>
          <p:cNvPr id="3" name="Platshållare för innehåll 2"/>
          <p:cNvSpPr>
            <a:spLocks noGrp="1"/>
          </p:cNvSpPr>
          <p:nvPr>
            <p:ph idx="1"/>
          </p:nvPr>
        </p:nvSpPr>
        <p:spPr>
          <a:xfrm>
            <a:off x="457200" y="3048000"/>
            <a:ext cx="8229600" cy="3398838"/>
          </a:xfrm>
        </p:spPr>
        <p:txBody>
          <a:bodyPr/>
          <a:lstStyle/>
          <a:p>
            <a:r>
              <a:rPr lang="en-US" sz="2400" dirty="0" smtClean="0"/>
              <a:t>While certainly discoverable with the help of a telescope such as existed in Alexandria in Egypt, Halley’s comet was not likely widely noticed by most people in Rome until October 16, 68 BCE when it rose rapidly above the northern horizon…</a:t>
            </a:r>
          </a:p>
          <a:p>
            <a:r>
              <a:rPr lang="en-US" sz="2400" dirty="0" smtClean="0"/>
              <a:t>The dates of these slides are especially selected based upon the interest potentially inherent in and of themselves… that is, in comparison with other concurrent events discovered within this presentation…</a:t>
            </a:r>
            <a:endParaRPr lang="en-US" sz="2400" dirty="0"/>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42"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9/11, 69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From the latitude of Oslo, Stockholm, and Helsinki </a:t>
            </a:r>
            <a:r>
              <a:rPr lang="en-US" sz="2000" b="1" baseline="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(Halley’s comet was below the horizons located more to the south…)</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8466"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January 21, 69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From the latitude of Oslo, Stockholm, and Helsinki</a:t>
            </a:r>
          </a:p>
          <a:p>
            <a:pPr marL="0" marR="0" lvl="0" indent="0" algn="l" defTabSz="914400" rtl="0" eaLnBrk="1" fontAlgn="base" latinLnBrk="0" hangingPunct="1">
              <a:lnSpc>
                <a:spcPct val="100000"/>
              </a:lnSpc>
              <a:spcBef>
                <a:spcPct val="0"/>
              </a:spcBef>
              <a:spcAft>
                <a:spcPct val="0"/>
              </a:spcAft>
              <a:buClrTx/>
              <a:buSzTx/>
              <a:buFontTx/>
              <a:buNone/>
              <a:tabLst/>
              <a:defRPr/>
            </a:pPr>
            <a:r>
              <a:rPr lang="en-US" sz="2000" b="1" baseline="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 On the</a:t>
            </a:r>
            <a:r>
              <a:rPr lang="en-US" sz="2000"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 day of the closest </a:t>
            </a:r>
            <a:r>
              <a:rPr lang="en-US" sz="2000"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hlinkClick r:id="rId3" action="ppaction://hlinksldjump"/>
              </a:rPr>
              <a:t>Jupiter-Venus conjunction</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9490"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May 14, 68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When first visible as rising above the western horizon of Rome after sunset…</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0514"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May 14, 68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When first visible as rising above the western horizon of Rome after sunset…</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1538"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May 14, 68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When first visible as rising above the western horizon of Rome after sunset… Zooming in with good binoculars</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3586"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May 14, 68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When first visible as rising above the western horizon of Alexandria after sunset…</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4610"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May 14, 68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When first visible as rising above the western horizon of Alexandria after sunset…</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5634"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May 14, 68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When first visible as rising above the western horizon of Alexandria after sunset…</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2562"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September 11, 68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As visible from Rome on the day when Jupiter reversed its apparent path in Capricorn for the 2</a:t>
            </a:r>
            <a:r>
              <a:rPr kumimoji="0" lang="en-US" sz="2000" b="1" i="0" u="none" strike="noStrike" kern="1200" cap="none" spc="0" normalizeH="0" baseline="3000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nd</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time that year…</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6658"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Barely visible at first dawn high over Rome’s eastern  horizon…</a:t>
            </a:r>
            <a:endParaRPr kumimoji="0" lang="en-US" sz="16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82"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8706"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September 6-24, 68 BCE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Halley’s comet beginning to grow a little brighter while rising higher on the 3 AM night skies…</a:t>
            </a:r>
            <a:endParaRPr kumimoji="0" lang="en-US" sz="20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9730"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0754"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1778"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2802"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3826"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4850"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5874"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6898"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22"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946"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9970"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0995" name="Picture 3"/>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2018"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3042"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4066"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5090"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6114"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7138"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62"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4" name="Rubrik 1"/>
          <p:cNvSpPr txBox="1">
            <a:spLocks/>
          </p:cNvSpPr>
          <p:nvPr/>
        </p:nvSpPr>
        <p:spPr>
          <a:xfrm>
            <a:off x="457200" y="0"/>
            <a:ext cx="8229600" cy="1143000"/>
          </a:xfrm>
          <a:prstGeom prst="rect">
            <a:avLst/>
          </a:prstGeom>
        </p:spPr>
        <p:txBody>
          <a:bodyPr anchor="ctr"/>
          <a:lstStyle/>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“September 23”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The stated date of Caesar Augustus’ birth…</a:t>
            </a:r>
          </a:p>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Conception vs. delivery??  A pre- or a post-Julian calendar reform date??</a:t>
            </a:r>
          </a:p>
          <a:p>
            <a:pPr marL="0" marR="0" lvl="0" indent="0" algn="l" defTabSz="914400" eaLnBrk="1" fontAlgn="base" latinLnBrk="0" hangingPunct="1">
              <a:lnSpc>
                <a:spcPct val="100000"/>
              </a:lnSpc>
              <a:spcBef>
                <a:spcPct val="0"/>
              </a:spcBef>
              <a:spcAft>
                <a:spcPct val="0"/>
              </a:spcAft>
              <a:buClrTx/>
              <a:buSzTx/>
              <a:buFontTx/>
              <a:buNone/>
              <a:tabLst/>
              <a:defRPr/>
            </a:pPr>
            <a:r>
              <a:rPr lang="en-US" sz="1600"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 As seen high on the eastern 3 AM sky…</a:t>
            </a:r>
            <a:endParaRPr kumimoji="0" lang="en-US" sz="16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4307" name="Picture 3"/>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4" name="Rubrik 1"/>
          <p:cNvSpPr txBox="1">
            <a:spLocks/>
          </p:cNvSpPr>
          <p:nvPr/>
        </p:nvSpPr>
        <p:spPr>
          <a:xfrm>
            <a:off x="457200" y="0"/>
            <a:ext cx="8229600" cy="1143000"/>
          </a:xfrm>
          <a:prstGeom prst="rect">
            <a:avLst/>
          </a:prstGeom>
        </p:spPr>
        <p:txBody>
          <a:bodyPr anchor="ctr"/>
          <a:lstStyle/>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“September 23”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The stated date of Caesar Augustus’ birth…</a:t>
            </a:r>
          </a:p>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Conception vs. delivery??  A pre- or a post-Julian calendar reform date??</a:t>
            </a:r>
          </a:p>
          <a:p>
            <a:pPr marL="0" marR="0" lvl="0" indent="0" algn="l" defTabSz="914400" eaLnBrk="1" fontAlgn="base" latinLnBrk="0" hangingPunct="1">
              <a:lnSpc>
                <a:spcPct val="100000"/>
              </a:lnSpc>
              <a:spcBef>
                <a:spcPct val="0"/>
              </a:spcBef>
              <a:spcAft>
                <a:spcPct val="0"/>
              </a:spcAft>
              <a:buClrTx/>
              <a:buSzTx/>
              <a:buFontTx/>
              <a:buNone/>
              <a:tabLst/>
              <a:defRPr/>
            </a:pPr>
            <a:r>
              <a:rPr lang="en-US" sz="1600"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 As seen high on the eastern 3 AM sky…</a:t>
            </a:r>
            <a:endParaRPr kumimoji="0" lang="en-US" sz="16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9186"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0210" name="Picture 2"/>
          <p:cNvPicPr>
            <a:picLocks noChangeAspect="1" noChangeArrowheads="1"/>
          </p:cNvPicPr>
          <p:nvPr/>
        </p:nvPicPr>
        <p:blipFill>
          <a:blip r:embed="rId2" cstate="print"/>
          <a:srcRect/>
          <a:stretch>
            <a:fillRect/>
          </a:stretch>
        </p:blipFill>
        <p:spPr bwMode="auto">
          <a:xfrm>
            <a:off x="0" y="1143000"/>
            <a:ext cx="9144000" cy="5715000"/>
          </a:xfrm>
          <a:prstGeom prst="rect">
            <a:avLst/>
          </a:prstGeom>
          <a:noFill/>
          <a:ln w="9525">
            <a:noFill/>
            <a:miter lim="800000"/>
            <a:headEnd/>
            <a:tailEnd/>
          </a:ln>
        </p:spPr>
      </p:pic>
      <p:sp>
        <p:nvSpPr>
          <p:cNvPr id="3" name="Rubrik 1"/>
          <p:cNvSpPr txBox="1">
            <a:spLocks/>
          </p:cNvSpPr>
          <p:nvPr/>
        </p:nvSpPr>
        <p:spPr>
          <a:xfrm>
            <a:off x="457200" y="0"/>
            <a:ext cx="8229600" cy="1143000"/>
          </a:xfrm>
          <a:prstGeom prst="rect">
            <a:avLst/>
          </a:prstGeom>
        </p:spPr>
        <p:txBody>
          <a:bodyPr anchor="ctr"/>
          <a:lstStyle/>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“September 23”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The stated date of Caesar Augustus’ birth…</a:t>
            </a:r>
          </a:p>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Conception vs. delivery??  A pre- or a post-Julian calendar reform date??</a:t>
            </a:r>
          </a:p>
          <a:p>
            <a:pPr marL="0" marR="0" lvl="0" indent="0" algn="l" defTabSz="914400" eaLnBrk="1" fontAlgn="base" latinLnBrk="0" hangingPunct="1">
              <a:lnSpc>
                <a:spcPct val="100000"/>
              </a:lnSpc>
              <a:spcBef>
                <a:spcPct val="0"/>
              </a:spcBef>
              <a:spcAft>
                <a:spcPct val="0"/>
              </a:spcAft>
              <a:buClrTx/>
              <a:buSzTx/>
              <a:buFontTx/>
              <a:buNone/>
              <a:tabLst/>
              <a:defRPr/>
            </a:pPr>
            <a:r>
              <a:rPr lang="en-US" sz="1600"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 As seen </a:t>
            </a:r>
            <a:r>
              <a:rPr lang="en-US" sz="1600" b="1" u="sng" dirty="0" smtClean="0">
                <a:ln w="500">
                  <a:solidFill>
                    <a:schemeClr val="tx2">
                      <a:shade val="20000"/>
                      <a:satMod val="350000"/>
                    </a:schemeClr>
                  </a:solidFill>
                </a:ln>
                <a:solidFill>
                  <a:srgbClr val="FFFF00"/>
                </a:solidFill>
                <a:effectLst>
                  <a:outerShdw blurRad="30000" dist="30000" dir="2700000" algn="tl" rotWithShape="0">
                    <a:schemeClr val="bg2">
                      <a:shade val="45000"/>
                      <a:satMod val="150000"/>
                      <a:alpha val="90000"/>
                    </a:schemeClr>
                  </a:outerShdw>
                </a:effectLst>
                <a:latin typeface="+mj-lt"/>
                <a:ea typeface="+mj-ea"/>
                <a:cs typeface="+mj-cs"/>
              </a:rPr>
              <a:t>when first rising</a:t>
            </a:r>
            <a:r>
              <a:rPr lang="en-US" sz="1600"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 in the late evening eastern sky…</a:t>
            </a:r>
            <a:endParaRPr kumimoji="0" lang="en-US" sz="16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1234" name="Picture 2"/>
          <p:cNvPicPr>
            <a:picLocks noChangeAspect="1" noChangeArrowheads="1"/>
          </p:cNvPicPr>
          <p:nvPr/>
        </p:nvPicPr>
        <p:blipFill>
          <a:blip r:embed="rId2" cstate="print"/>
          <a:srcRect/>
          <a:stretch>
            <a:fillRect/>
          </a:stretch>
        </p:blipFill>
        <p:spPr bwMode="auto">
          <a:xfrm>
            <a:off x="1295400" y="0"/>
            <a:ext cx="6662057" cy="6858000"/>
          </a:xfrm>
          <a:prstGeom prst="rect">
            <a:avLst/>
          </a:prstGeom>
          <a:noFill/>
          <a:ln w="9525">
            <a:noFill/>
            <a:miter lim="800000"/>
            <a:headEnd/>
            <a:tailEnd/>
          </a:ln>
        </p:spPr>
      </p:pic>
      <p:sp>
        <p:nvSpPr>
          <p:cNvPr id="3" name="Rubrik 1"/>
          <p:cNvSpPr txBox="1">
            <a:spLocks/>
          </p:cNvSpPr>
          <p:nvPr/>
        </p:nvSpPr>
        <p:spPr>
          <a:xfrm>
            <a:off x="0" y="0"/>
            <a:ext cx="1295400" cy="6858000"/>
          </a:xfrm>
          <a:prstGeom prst="rect">
            <a:avLst/>
          </a:prstGeom>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Halley’s comet, as</a:t>
            </a:r>
            <a:r>
              <a:rPr kumimoji="0" lang="en-US"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visible from Rome 20° SE of zenith on September 23, 68 BCE</a:t>
            </a:r>
            <a:r>
              <a:rPr lang="en-US"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a:t>
            </a:r>
          </a:p>
        </p:txBody>
      </p:sp>
      <p:sp>
        <p:nvSpPr>
          <p:cNvPr id="5" name="Rubrik 1"/>
          <p:cNvSpPr txBox="1">
            <a:spLocks/>
          </p:cNvSpPr>
          <p:nvPr/>
        </p:nvSpPr>
        <p:spPr>
          <a:xfrm>
            <a:off x="7924800" y="0"/>
            <a:ext cx="1219200" cy="6858000"/>
          </a:xfrm>
          <a:prstGeom prst="rect">
            <a:avLst/>
          </a:prstGeom>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Was this Caesar Augustus’ birthday star?</a:t>
            </a:r>
            <a:endParaRPr lang="en-US"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endParaRP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2258" name="Picture 2"/>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4" name="Rubrik 1"/>
          <p:cNvSpPr txBox="1">
            <a:spLocks/>
          </p:cNvSpPr>
          <p:nvPr/>
        </p:nvSpPr>
        <p:spPr>
          <a:xfrm>
            <a:off x="457200" y="0"/>
            <a:ext cx="8229600" cy="1143000"/>
          </a:xfrm>
          <a:prstGeom prst="rect">
            <a:avLst/>
          </a:prstGeom>
        </p:spPr>
        <p:txBody>
          <a:bodyPr anchor="ctr"/>
          <a:lstStyle/>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“September 23” –</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The stated date of Caesar Augustus’ birth…</a:t>
            </a:r>
          </a:p>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Conception vs. delivery??  A pre- or a post-Julian calendar reform date??</a:t>
            </a:r>
          </a:p>
          <a:p>
            <a:pPr marL="0" marR="0" lvl="0" indent="0" algn="l" defTabSz="914400" eaLnBrk="1" fontAlgn="base" latinLnBrk="0" hangingPunct="1">
              <a:lnSpc>
                <a:spcPct val="100000"/>
              </a:lnSpc>
              <a:spcBef>
                <a:spcPct val="0"/>
              </a:spcBef>
              <a:spcAft>
                <a:spcPct val="0"/>
              </a:spcAft>
              <a:buClrTx/>
              <a:buSzTx/>
              <a:buFontTx/>
              <a:buNone/>
              <a:tabLst/>
              <a:defRPr/>
            </a:pPr>
            <a:r>
              <a:rPr lang="en-US" sz="1600" b="1"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rPr>
              <a:t>- As seen from Rome 20° SE of zenith high on the morning sky…</a:t>
            </a:r>
            <a:endParaRPr kumimoji="0" lang="en-US" sz="16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3283" name="Picture 3"/>
          <p:cNvPicPr>
            <a:picLocks noChangeAspect="1" noChangeArrowheads="1"/>
          </p:cNvPicPr>
          <p:nvPr/>
        </p:nvPicPr>
        <p:blipFill>
          <a:blip r:embed="rId2" cstate="print"/>
          <a:srcRect/>
          <a:stretch>
            <a:fillRect/>
          </a:stretch>
        </p:blipFill>
        <p:spPr bwMode="auto">
          <a:xfrm>
            <a:off x="0" y="1143001"/>
            <a:ext cx="9144000" cy="5715000"/>
          </a:xfrm>
          <a:prstGeom prst="rect">
            <a:avLst/>
          </a:prstGeom>
          <a:noFill/>
          <a:ln w="9525">
            <a:noFill/>
            <a:miter lim="800000"/>
            <a:headEnd/>
            <a:tailEnd/>
          </a:ln>
        </p:spPr>
      </p:pic>
      <p:sp>
        <p:nvSpPr>
          <p:cNvPr id="4" name="Rubrik 1"/>
          <p:cNvSpPr txBox="1">
            <a:spLocks/>
          </p:cNvSpPr>
          <p:nvPr/>
        </p:nvSpPr>
        <p:spPr>
          <a:xfrm>
            <a:off x="457200" y="0"/>
            <a:ext cx="8229600" cy="1143000"/>
          </a:xfrm>
          <a:prstGeom prst="rect">
            <a:avLst/>
          </a:prstGeom>
        </p:spPr>
        <p:txBody>
          <a:bodyPr anchor="ctr"/>
          <a:lstStyle/>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On</a:t>
            </a:r>
            <a:r>
              <a:rPr kumimoji="0" lang="en-US" sz="2000" b="1" i="0" u="none" strike="noStrike" kern="1200" cap="none" spc="0" normalizeH="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 Caesar Augustus’ stated birthday:</a:t>
            </a:r>
          </a:p>
          <a:p>
            <a:pPr marL="0" marR="0" lvl="0" indent="0" algn="l" defTabSz="91440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smtClean="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rPr>
              <a:t>From a distance of 30° Halley’s comet is pointing to the King of Judah…</a:t>
            </a:r>
            <a:endParaRPr kumimoji="0" lang="en-US" sz="1600" b="1" i="0" u="none" strike="noStrike" kern="1200" cap="none" spc="0" normalizeH="0" baseline="0" noProof="0" dirty="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uLnTx/>
              <a:uFillTx/>
              <a:latin typeface="+mj-lt"/>
              <a:ea typeface="+mj-ea"/>
              <a:cs typeface="+mj-cs"/>
            </a:endParaRP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990600"/>
          </a:xfrm>
        </p:spPr>
        <p:txBody>
          <a:bodyPr>
            <a:normAutofit fontScale="90000"/>
          </a:bodyPr>
          <a:lstStyle/>
          <a:p>
            <a:r>
              <a:rPr lang="en-US" dirty="0" smtClean="0"/>
              <a:t>Re Earnest L. Martin’s </a:t>
            </a:r>
            <a:br>
              <a:rPr lang="en-US" dirty="0" smtClean="0"/>
            </a:br>
            <a:r>
              <a:rPr lang="en-US" dirty="0" smtClean="0"/>
              <a:t>Star of Bethlehem…</a:t>
            </a:r>
            <a:endParaRPr lang="en-US" dirty="0"/>
          </a:p>
        </p:txBody>
      </p:sp>
      <p:sp>
        <p:nvSpPr>
          <p:cNvPr id="3" name="Content Placeholder 2"/>
          <p:cNvSpPr>
            <a:spLocks noGrp="1"/>
          </p:cNvSpPr>
          <p:nvPr>
            <p:ph idx="1"/>
          </p:nvPr>
        </p:nvSpPr>
        <p:spPr>
          <a:xfrm>
            <a:off x="457200" y="1752600"/>
            <a:ext cx="8229600" cy="4419600"/>
          </a:xfrm>
        </p:spPr>
        <p:txBody>
          <a:bodyPr/>
          <a:lstStyle/>
          <a:p>
            <a:r>
              <a:rPr lang="en-US" sz="2800" dirty="0"/>
              <a:t>Let’s consider e.g. the events of Sep 14, 3 BCE, Feb 17, 2 BCE, and May 8, 2 BCE, all of which are Jupiter-Regulus conjunctions, and all of which are emphasized in </a:t>
            </a:r>
            <a:r>
              <a:rPr lang="en-US" sz="2800" dirty="0">
                <a:hlinkClick r:id="rId2"/>
              </a:rPr>
              <a:t>the Earnest L. Martin scenario</a:t>
            </a:r>
            <a:r>
              <a:rPr lang="en-US" sz="2800" dirty="0"/>
              <a:t>.</a:t>
            </a:r>
          </a:p>
          <a:p>
            <a:r>
              <a:rPr lang="en-US" sz="2800" dirty="0" smtClean="0"/>
              <a:t>The </a:t>
            </a:r>
            <a:r>
              <a:rPr lang="en-US" sz="2800" dirty="0"/>
              <a:t>dates of the corresponding reversals of </a:t>
            </a:r>
            <a:r>
              <a:rPr lang="en-US" sz="2800" dirty="0" smtClean="0"/>
              <a:t>Jupiter’s path </a:t>
            </a:r>
            <a:r>
              <a:rPr lang="en-US" sz="2800" dirty="0"/>
              <a:t>in the Leo constellation are November 28, 3 BCE and March 29, 2 BCE. (Earnest L. Martin’s December 25 reversal pertain to </a:t>
            </a:r>
            <a:r>
              <a:rPr lang="en-US" sz="2800" dirty="0">
                <a:solidFill>
                  <a:srgbClr val="FFFF00"/>
                </a:solidFill>
              </a:rPr>
              <a:t>2 BCE and the Virgin </a:t>
            </a:r>
            <a:r>
              <a:rPr lang="en-US" sz="2800" dirty="0" smtClean="0">
                <a:solidFill>
                  <a:srgbClr val="FFFF00"/>
                </a:solidFill>
              </a:rPr>
              <a:t>constellation… </a:t>
            </a:r>
            <a:r>
              <a:rPr lang="en-US" sz="2800" i="1" dirty="0" smtClean="0">
                <a:solidFill>
                  <a:srgbClr val="FFFF00"/>
                </a:solidFill>
              </a:rPr>
              <a:t>- This alerted me to </a:t>
            </a:r>
            <a:r>
              <a:rPr lang="en-US" sz="2800" i="1" dirty="0" smtClean="0">
                <a:solidFill>
                  <a:srgbClr val="FFFF00"/>
                </a:solidFill>
                <a:hlinkClick r:id="rId3" action="ppaction://hlinksldjump"/>
              </a:rPr>
              <a:t>something </a:t>
            </a:r>
            <a:r>
              <a:rPr lang="en-US" sz="2800" i="1" dirty="0" smtClean="0">
                <a:solidFill>
                  <a:srgbClr val="FFFF00"/>
                </a:solidFill>
              </a:rPr>
              <a:t>important!... Belatedly…</a:t>
            </a:r>
            <a:r>
              <a:rPr lang="en-US" sz="2800" dirty="0" smtClean="0"/>
              <a:t>) </a:t>
            </a:r>
            <a:endParaRPr lang="en-US" sz="2800" dirty="0"/>
          </a:p>
          <a:p>
            <a:pPr marL="0" indent="0">
              <a:buNone/>
            </a:pPr>
            <a:endParaRPr lang="en-US" sz="2800" dirty="0"/>
          </a:p>
        </p:txBody>
      </p:sp>
    </p:spTree>
    <p:extLst>
      <p:ext uri="{BB962C8B-B14F-4D97-AF65-F5344CB8AC3E}">
        <p14:creationId xmlns:p14="http://schemas.microsoft.com/office/powerpoint/2010/main" val="2567241688"/>
      </p:ext>
    </p:extLst>
  </p:cSld>
  <p:clrMapOvr>
    <a:masterClrMapping/>
  </p:clrMapOvr>
  <p:timing>
    <p:tnLst>
      <p:par>
        <p:cTn id="1" dur="indefinite" restart="never" nodeType="tmRoot"/>
      </p:par>
    </p:tnLst>
  </p:timing>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45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is the first, but not the most important and spectacular, of Earnest L. Martin’s Venus-Jupiter conjunctions…</a:t>
            </a:r>
            <a:endParaRPr lang="en-US" dirty="0"/>
          </a:p>
        </p:txBody>
      </p:sp>
    </p:spTree>
    <p:extLst>
      <p:ext uri="{BB962C8B-B14F-4D97-AF65-F5344CB8AC3E}">
        <p14:creationId xmlns:p14="http://schemas.microsoft.com/office/powerpoint/2010/main" val="2662169986"/>
      </p:ext>
    </p:extLst>
  </p:cSld>
  <p:clrMapOvr>
    <a:masterClrMapping/>
  </p:clrMapOvr>
  <p:timing>
    <p:tnLst>
      <p:par>
        <p:cTn id="1" dur="indefinite" restart="never" nodeType="tmRoot"/>
      </p:par>
    </p:tnLst>
  </p:timing>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38100"/>
            <a:ext cx="8229600" cy="990600"/>
          </a:xfrm>
          <a:prstGeom prst="rect">
            <a:avLst/>
          </a:prstGeom>
        </p:spPr>
        <p:txBody>
          <a:bodyPr anchor="ctr">
            <a:normAutofit fontScale="60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is </a:t>
            </a:r>
            <a:r>
              <a:rPr lang="en-US" u="sng" dirty="0" smtClean="0"/>
              <a:t>the first</a:t>
            </a:r>
            <a:r>
              <a:rPr lang="en-US" dirty="0" smtClean="0"/>
              <a:t> of three Regulus-Jupiter conjunctions emphasized by Earnest L. Martin…</a:t>
            </a:r>
            <a:endParaRPr lang="en-US"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6583961"/>
      </p:ext>
    </p:extLst>
  </p:cSld>
  <p:clrMapOvr>
    <a:masterClrMapping/>
  </p:clrMapOvr>
  <p:timing>
    <p:tnLst>
      <p:par>
        <p:cTn id="1" dur="indefinite" restart="never" nodeType="tmRoot"/>
      </p:par>
    </p:tnLst>
  </p:timing>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60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is the same first Venus-Jupiter conjunction from a more distant perspective…</a:t>
            </a:r>
            <a:endParaRPr lang="en-US" dirty="0"/>
          </a:p>
        </p:txBody>
      </p:sp>
    </p:spTree>
    <p:extLst>
      <p:ext uri="{BB962C8B-B14F-4D97-AF65-F5344CB8AC3E}">
        <p14:creationId xmlns:p14="http://schemas.microsoft.com/office/powerpoint/2010/main" val="1728166804"/>
      </p:ext>
    </p:extLst>
  </p:cSld>
  <p:clrMapOvr>
    <a:masterClrMapping/>
  </p:clrMapOvr>
  <p:timing>
    <p:tnLst>
      <p:par>
        <p:cTn id="1" dur="indefinite" restart="never" nodeType="tmRoot"/>
      </p:par>
    </p:tnLst>
  </p:timing>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3"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a:xfrm>
            <a:off x="457200" y="38100"/>
            <a:ext cx="8229600" cy="990600"/>
          </a:xfrm>
          <a:prstGeom prst="rect">
            <a:avLst/>
          </a:prstGeom>
        </p:spPr>
        <p:txBody>
          <a:bodyPr anchor="ctr">
            <a:normAutofit fontScale="60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is </a:t>
            </a:r>
            <a:r>
              <a:rPr lang="en-US" u="sng" dirty="0" smtClean="0"/>
              <a:t>the second</a:t>
            </a:r>
            <a:r>
              <a:rPr lang="en-US" dirty="0" smtClean="0"/>
              <a:t> of three Regulus-Jupiter conjunctions emphasized by Earnest L. Martin…</a:t>
            </a:r>
            <a:endParaRPr lang="en-US" dirty="0"/>
          </a:p>
        </p:txBody>
      </p:sp>
    </p:spTree>
    <p:extLst>
      <p:ext uri="{BB962C8B-B14F-4D97-AF65-F5344CB8AC3E}">
        <p14:creationId xmlns:p14="http://schemas.microsoft.com/office/powerpoint/2010/main" val="2531271830"/>
      </p:ext>
    </p:extLst>
  </p:cSld>
  <p:clrMapOvr>
    <a:masterClrMapping/>
  </p:clrMapOvr>
  <p:timing>
    <p:tnLst>
      <p:par>
        <p:cTn id="1" dur="indefinite" restart="never" nodeType="tmRoot"/>
      </p:par>
    </p:tnLst>
  </p:timing>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60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is </a:t>
            </a:r>
            <a:r>
              <a:rPr lang="en-US" u="sng" dirty="0" smtClean="0"/>
              <a:t>the third</a:t>
            </a:r>
            <a:r>
              <a:rPr lang="en-US" dirty="0" smtClean="0"/>
              <a:t> of three Regulus-Jupiter conjunctions emphasized by Earnest L. Martin…</a:t>
            </a:r>
            <a:endParaRPr lang="en-US" dirty="0"/>
          </a:p>
        </p:txBody>
      </p:sp>
    </p:spTree>
    <p:extLst>
      <p:ext uri="{BB962C8B-B14F-4D97-AF65-F5344CB8AC3E}">
        <p14:creationId xmlns:p14="http://schemas.microsoft.com/office/powerpoint/2010/main" val="1536972598"/>
      </p:ext>
    </p:extLst>
  </p:cSld>
  <p:clrMapOvr>
    <a:masterClrMapping/>
  </p:clrMapOvr>
  <p:timing>
    <p:tnLst>
      <p:par>
        <p:cTn id="1" dur="indefinite" restart="never" nodeType="tmRoot"/>
      </p:par>
    </p:tnLst>
  </p:timing>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a:xfrm>
            <a:off x="457200" y="38100"/>
            <a:ext cx="8229600" cy="990600"/>
          </a:xfrm>
          <a:prstGeom prst="rect">
            <a:avLst/>
          </a:prstGeom>
        </p:spPr>
        <p:txBody>
          <a:bodyPr anchor="ctr">
            <a:normAutofit fontScale="525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is the most important and the most spectacular of Earnest L. Martin’s Venus-Jupiter conjunctions…</a:t>
            </a:r>
            <a:endParaRPr lang="en-US" dirty="0"/>
          </a:p>
        </p:txBody>
      </p:sp>
    </p:spTree>
    <p:extLst>
      <p:ext uri="{BB962C8B-B14F-4D97-AF65-F5344CB8AC3E}">
        <p14:creationId xmlns:p14="http://schemas.microsoft.com/office/powerpoint/2010/main" val="3132311503"/>
      </p:ext>
    </p:extLst>
  </p:cSld>
  <p:clrMapOvr>
    <a:masterClrMapping/>
  </p:clrMapOvr>
  <p:timing>
    <p:tnLst>
      <p:par>
        <p:cTn id="1" dur="indefinite" restart="never" nodeType="tmRoot"/>
      </p:par>
    </p:tnLst>
  </p:timing>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975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The same thing…</a:t>
            </a:r>
            <a:endParaRPr lang="en-US" dirty="0"/>
          </a:p>
        </p:txBody>
      </p:sp>
    </p:spTree>
    <p:extLst>
      <p:ext uri="{BB962C8B-B14F-4D97-AF65-F5344CB8AC3E}">
        <p14:creationId xmlns:p14="http://schemas.microsoft.com/office/powerpoint/2010/main" val="3132311503"/>
      </p:ext>
    </p:extLst>
  </p:cSld>
  <p:clrMapOvr>
    <a:masterClrMapping/>
  </p:clrMapOvr>
  <p:timing>
    <p:tnLst>
      <p:par>
        <p:cTn id="1" dur="indefinite" restart="never" nodeType="tmRoot"/>
      </p:par>
    </p:tnLst>
  </p:timing>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45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is the “massing of planets” event referenced by Earnest L. Martin in his book  The Star that Astonished the World…</a:t>
            </a:r>
            <a:endParaRPr lang="en-US" dirty="0"/>
          </a:p>
        </p:txBody>
      </p:sp>
    </p:spTree>
    <p:extLst>
      <p:ext uri="{BB962C8B-B14F-4D97-AF65-F5344CB8AC3E}">
        <p14:creationId xmlns:p14="http://schemas.microsoft.com/office/powerpoint/2010/main" val="225040844"/>
      </p:ext>
    </p:extLst>
  </p:cSld>
  <p:clrMapOvr>
    <a:masterClrMapping/>
  </p:clrMapOvr>
  <p:timing>
    <p:tnLst>
      <p:par>
        <p:cTn id="1" dur="indefinite" restart="never" nodeType="tmRoot"/>
      </p:par>
    </p:tnLst>
  </p:timing>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13"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45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is yet another Venus-Jupiter conjunction in the same year, but which is </a:t>
            </a:r>
            <a:r>
              <a:rPr lang="en-US" u="sng" dirty="0" smtClean="0"/>
              <a:t>not mentioned</a:t>
            </a:r>
            <a:r>
              <a:rPr lang="en-US" dirty="0" smtClean="0"/>
              <a:t> in Earnest L. Martin’s book  The Star that Astonished the World…</a:t>
            </a:r>
            <a:endParaRPr lang="en-US" dirty="0"/>
          </a:p>
        </p:txBody>
      </p:sp>
    </p:spTree>
    <p:extLst>
      <p:ext uri="{BB962C8B-B14F-4D97-AF65-F5344CB8AC3E}">
        <p14:creationId xmlns:p14="http://schemas.microsoft.com/office/powerpoint/2010/main" val="3661155028"/>
      </p:ext>
    </p:extLst>
  </p:cSld>
  <p:clrMapOvr>
    <a:masterClrMapping/>
  </p:clrMapOvr>
  <p:timing>
    <p:tnLst>
      <p:par>
        <p:cTn id="1" dur="indefinite" restart="never" nodeType="tmRoot"/>
      </p:par>
    </p:tnLst>
  </p:timing>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45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Venus-Jupiter conjunction took place within 2 months of Tiberius being adopted by Caesar Augustus as his son and successor on the Roman throne on June 26, 1 BCE…</a:t>
            </a:r>
            <a:endParaRPr lang="en-US" dirty="0"/>
          </a:p>
        </p:txBody>
      </p:sp>
    </p:spTree>
    <p:extLst>
      <p:ext uri="{BB962C8B-B14F-4D97-AF65-F5344CB8AC3E}">
        <p14:creationId xmlns:p14="http://schemas.microsoft.com/office/powerpoint/2010/main" val="731918574"/>
      </p:ext>
    </p:extLst>
  </p:cSld>
  <p:clrMapOvr>
    <a:masterClrMapping/>
  </p:clrMapOvr>
  <p:timing>
    <p:tnLst>
      <p:par>
        <p:cTn id="1" dur="indefinite" restart="never" nodeType="tmRoot"/>
      </p:par>
    </p:tnLst>
  </p:timing>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975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The same one…</a:t>
            </a:r>
            <a:endParaRPr lang="en-US" dirty="0"/>
          </a:p>
        </p:txBody>
      </p:sp>
    </p:spTree>
    <p:extLst>
      <p:ext uri="{BB962C8B-B14F-4D97-AF65-F5344CB8AC3E}">
        <p14:creationId xmlns:p14="http://schemas.microsoft.com/office/powerpoint/2010/main" val="1545182729"/>
      </p:ext>
    </p:extLst>
  </p:cSld>
  <p:clrMapOvr>
    <a:masterClrMapping/>
  </p:clrMapOvr>
  <p:timing>
    <p:tnLst>
      <p:par>
        <p:cTn id="1" dur="indefinite" restart="never" nodeType="tmRoot"/>
      </p:par>
    </p:tnLst>
  </p:timing>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8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999"/>
            <a:ext cx="9144000"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45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This Venus-Jupiter conjunction took place on Sunday afternoon two days after the Friday when Yeshua was crucified and while he was still in the tomb… For details, please cf. </a:t>
            </a:r>
            <a:r>
              <a:rPr lang="en-US" dirty="0" smtClean="0">
                <a:hlinkClick r:id="rId3" action="ppaction://hlinkfile"/>
              </a:rPr>
              <a:t>this link!</a:t>
            </a:r>
            <a:endParaRPr lang="en-US" dirty="0"/>
          </a:p>
        </p:txBody>
      </p:sp>
    </p:spTree>
    <p:extLst>
      <p:ext uri="{BB962C8B-B14F-4D97-AF65-F5344CB8AC3E}">
        <p14:creationId xmlns:p14="http://schemas.microsoft.com/office/powerpoint/2010/main" val="408348000"/>
      </p:ext>
    </p:extLst>
  </p:cSld>
  <p:clrMapOvr>
    <a:masterClrMapping/>
  </p:clrMapOvr>
  <p:timing>
    <p:tnLst>
      <p:par>
        <p:cTn id="1" dur="indefinite" restart="never" nodeType="tmRoot"/>
      </p:par>
    </p:tnLst>
  </p:timing>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975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The same one…</a:t>
            </a:r>
            <a:endParaRPr lang="en-US" dirty="0"/>
          </a:p>
        </p:txBody>
      </p:sp>
    </p:spTree>
    <p:extLst>
      <p:ext uri="{BB962C8B-B14F-4D97-AF65-F5344CB8AC3E}">
        <p14:creationId xmlns:p14="http://schemas.microsoft.com/office/powerpoint/2010/main" val="2675336492"/>
      </p:ext>
    </p:extLst>
  </p:cSld>
  <p:clrMapOvr>
    <a:masterClrMapping/>
  </p:clrMapOvr>
  <p:timing>
    <p:tnLst>
      <p:par>
        <p:cTn id="1" dur="indefinite" restart="never" nodeType="tmRoot"/>
      </p:par>
    </p:tnLst>
  </p:timing>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3505200"/>
          </a:xfrm>
        </p:spPr>
        <p:txBody>
          <a:bodyPr>
            <a:normAutofit/>
          </a:bodyPr>
          <a:lstStyle/>
          <a:p>
            <a:r>
              <a:rPr lang="en-US" dirty="0" smtClean="0"/>
              <a:t>Next follows a 55-slide “movie sequence” of the Venus-Jupiter conjunction that paralleled the passion events…</a:t>
            </a:r>
            <a:endParaRPr lang="en-US" dirty="0"/>
          </a:p>
        </p:txBody>
      </p:sp>
      <p:sp>
        <p:nvSpPr>
          <p:cNvPr id="3" name="Content Placeholder 2"/>
          <p:cNvSpPr>
            <a:spLocks noGrp="1"/>
          </p:cNvSpPr>
          <p:nvPr>
            <p:ph idx="1"/>
          </p:nvPr>
        </p:nvSpPr>
        <p:spPr>
          <a:xfrm>
            <a:off x="457200" y="4191000"/>
            <a:ext cx="8229600" cy="2103438"/>
          </a:xfrm>
        </p:spPr>
        <p:txBody>
          <a:bodyPr/>
          <a:lstStyle/>
          <a:p>
            <a:r>
              <a:rPr lang="en-US" dirty="0" smtClean="0"/>
              <a:t>Please pace yourself through these slides one-by-one at your own rate!</a:t>
            </a:r>
          </a:p>
          <a:p>
            <a:r>
              <a:rPr lang="en-US" dirty="0" smtClean="0">
                <a:hlinkClick r:id="rId2" action="ppaction://hlinkfile"/>
              </a:rPr>
              <a:t>This link</a:t>
            </a:r>
            <a:r>
              <a:rPr lang="en-US" dirty="0" smtClean="0"/>
              <a:t> may be helpful for correlating dates and Scriptural events…</a:t>
            </a:r>
            <a:endParaRPr lang="en-US" dirty="0"/>
          </a:p>
        </p:txBody>
      </p:sp>
    </p:spTree>
    <p:extLst>
      <p:ext uri="{BB962C8B-B14F-4D97-AF65-F5344CB8AC3E}">
        <p14:creationId xmlns:p14="http://schemas.microsoft.com/office/powerpoint/2010/main" val="3428628454"/>
      </p:ext>
    </p:extLst>
  </p:cSld>
  <p:clrMapOvr>
    <a:masterClrMapping/>
  </p:clrMapOvr>
  <p:timing>
    <p:tnLst>
      <p:par>
        <p:cTn id="1" dur="indefinite" restart="never" nodeType="tmRoot"/>
      </p:par>
    </p:tnLst>
  </p:timing>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1414617"/>
      </p:ext>
    </p:extLst>
  </p:cSld>
  <p:clrMapOvr>
    <a:masterClrMapping/>
  </p:clrMapOvr>
  <p:timing>
    <p:tnLst>
      <p:par>
        <p:cTn id="1" dur="indefinite" restart="never" nodeType="tmRoot"/>
      </p:par>
    </p:tnLst>
  </p:timing>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9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6"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1808573"/>
      </p:ext>
    </p:extLst>
  </p:cSld>
  <p:clrMapOvr>
    <a:masterClrMapping/>
  </p:clrMapOvr>
  <p:timing>
    <p:tnLst>
      <p:par>
        <p:cTn id="1" dur="indefinite" restart="never" nodeType="tmRoot"/>
      </p:par>
    </p:tnLst>
  </p:timing>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1639670"/>
      </p:ext>
    </p:extLst>
  </p:cSld>
  <p:clrMapOvr>
    <a:masterClrMapping/>
  </p:clrMapOvr>
  <p:timing>
    <p:tnLst>
      <p:par>
        <p:cTn id="1" dur="indefinite" restart="never" nodeType="tmRoot"/>
      </p:par>
    </p:tnLst>
  </p:timing>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4301160"/>
      </p:ext>
    </p:extLst>
  </p:cSld>
  <p:clrMapOvr>
    <a:masterClrMapping/>
  </p:clrMapOvr>
  <p:timing>
    <p:tnLst>
      <p:par>
        <p:cTn id="1" dur="indefinite" restart="never" nodeType="tmRoot"/>
      </p:par>
    </p:tnLst>
  </p:timing>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4301160"/>
      </p:ext>
    </p:extLst>
  </p:cSld>
  <p:clrMapOvr>
    <a:masterClrMapping/>
  </p:clrMapOvr>
  <p:timing>
    <p:tnLst>
      <p:par>
        <p:cTn id="1" dur="indefinite" restart="never" nodeType="tmRoot"/>
      </p:par>
    </p:tnLst>
  </p:timing>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7916626"/>
      </p:ext>
    </p:extLst>
  </p:cSld>
  <p:clrMapOvr>
    <a:masterClrMapping/>
  </p:clrMapOvr>
  <p:timing>
    <p:tnLst>
      <p:par>
        <p:cTn id="1" dur="indefinite" restart="never" nodeType="tmRoot"/>
      </p:par>
    </p:tnLst>
  </p:timing>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525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Details, showing that this is the last day of visibility for the aging moon… Aviv 28 beginning (Scripture calendar)</a:t>
            </a:r>
            <a:endParaRPr lang="en-US" dirty="0"/>
          </a:p>
        </p:txBody>
      </p:sp>
    </p:spTree>
    <p:extLst>
      <p:ext uri="{BB962C8B-B14F-4D97-AF65-F5344CB8AC3E}">
        <p14:creationId xmlns:p14="http://schemas.microsoft.com/office/powerpoint/2010/main" val="1227916626"/>
      </p:ext>
    </p:extLst>
  </p:cSld>
  <p:clrMapOvr>
    <a:masterClrMapping/>
  </p:clrMapOvr>
  <p:timing>
    <p:tnLst>
      <p:par>
        <p:cTn id="1" dur="indefinite" restart="never" nodeType="tmRoot"/>
      </p:par>
    </p:tnLst>
  </p:timing>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38100"/>
            <a:ext cx="8229600" cy="990600"/>
          </a:xfrm>
          <a:prstGeom prst="rect">
            <a:avLst/>
          </a:prstGeom>
        </p:spPr>
        <p:txBody>
          <a:bodyPr anchor="ctr">
            <a:normAutofit fontScale="75000" lnSpcReduction="20000"/>
          </a:bodyP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dirty="0" smtClean="0"/>
              <a:t>Close up of the Mars-Jupiter conjunction 63 days after the crucifixion…</a:t>
            </a:r>
            <a:endParaRPr lang="en-US" dirty="0"/>
          </a:p>
        </p:txBody>
      </p:sp>
    </p:spTree>
    <p:extLst>
      <p:ext uri="{BB962C8B-B14F-4D97-AF65-F5344CB8AC3E}">
        <p14:creationId xmlns:p14="http://schemas.microsoft.com/office/powerpoint/2010/main" val="1719188957"/>
      </p:ext>
    </p:extLst>
  </p:cSld>
  <p:clrMapOvr>
    <a:masterClrMapping/>
  </p:clrMapOvr>
  <p:timing>
    <p:tnLst>
      <p:par>
        <p:cTn id="1" dur="indefinite" restart="never" nodeType="tmRoot"/>
      </p:par>
    </p:tnLst>
  </p:timing>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3939203"/>
      </p:ext>
    </p:extLst>
  </p:cSld>
  <p:clrMapOvr>
    <a:masterClrMapping/>
  </p:clrMapOvr>
  <p:timing>
    <p:tnLst>
      <p:par>
        <p:cTn id="1" dur="indefinite" restart="never" nodeType="tmRoot"/>
      </p:par>
    </p:tnLst>
  </p:timing>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2514600"/>
          </a:xfrm>
        </p:spPr>
        <p:txBody>
          <a:bodyPr>
            <a:normAutofit/>
          </a:bodyPr>
          <a:lstStyle/>
          <a:p>
            <a:r>
              <a:rPr lang="en-US" dirty="0" smtClean="0"/>
              <a:t>Next is a 63-slide “movie” sequence of Earnest L. Martin’s “Astonishing Star…”</a:t>
            </a:r>
            <a:endParaRPr lang="en-US" dirty="0"/>
          </a:p>
        </p:txBody>
      </p:sp>
      <p:sp>
        <p:nvSpPr>
          <p:cNvPr id="3" name="Content Placeholder 2"/>
          <p:cNvSpPr>
            <a:spLocks noGrp="1"/>
          </p:cNvSpPr>
          <p:nvPr>
            <p:ph idx="1"/>
          </p:nvPr>
        </p:nvSpPr>
        <p:spPr>
          <a:xfrm>
            <a:off x="457200" y="3200400"/>
            <a:ext cx="8229600" cy="3094038"/>
          </a:xfrm>
        </p:spPr>
        <p:txBody>
          <a:bodyPr/>
          <a:lstStyle/>
          <a:p>
            <a:r>
              <a:rPr lang="en-US" dirty="0" smtClean="0"/>
              <a:t>Please click yourself through the slides one-by-one at your own rate!</a:t>
            </a:r>
            <a:endParaRPr lang="en-US" dirty="0"/>
          </a:p>
        </p:txBody>
      </p:sp>
    </p:spTree>
    <p:extLst>
      <p:ext uri="{BB962C8B-B14F-4D97-AF65-F5344CB8AC3E}">
        <p14:creationId xmlns:p14="http://schemas.microsoft.com/office/powerpoint/2010/main" val="240789714"/>
      </p:ext>
    </p:extLst>
  </p:cSld>
  <p:clrMapOvr>
    <a:masterClrMapping/>
  </p:clrMapOvr>
  <p:timing>
    <p:tnLst>
      <p:par>
        <p:cTn id="1" dur="indefinite" restart="never" nodeType="tmRoot"/>
      </p:par>
    </p:tnLst>
  </p:timing>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2311503"/>
      </p:ext>
    </p:extLst>
  </p:cSld>
  <p:clrMapOvr>
    <a:masterClrMapping/>
  </p:clrMapOvr>
  <p:timing>
    <p:tnLst>
      <p:par>
        <p:cTn id="1" dur="indefinite" restart="never" nodeType="tmRoot"/>
      </p:par>
    </p:tnLst>
  </p:timing>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2311503"/>
      </p:ext>
    </p:extLst>
  </p:cSld>
  <p:clrMapOvr>
    <a:masterClrMapping/>
  </p:clrMapOvr>
  <p:timing>
    <p:tnLst>
      <p:par>
        <p:cTn id="1" dur="indefinite" restart="never" nodeType="tmRoot"/>
      </p:par>
    </p:tnLst>
  </p:timing>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238821"/>
      </p:ext>
    </p:extLst>
  </p:cSld>
  <p:clrMapOvr>
    <a:masterClrMapping/>
  </p:clrMapOvr>
  <p:timing>
    <p:tnLst>
      <p:par>
        <p:cTn id="1" dur="indefinite" restart="never" nodeType="tmRoot"/>
      </p:par>
    </p:tnLst>
  </p:timing>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3352800"/>
          </a:xfrm>
        </p:spPr>
        <p:txBody>
          <a:bodyPr>
            <a:normAutofit/>
          </a:bodyPr>
          <a:lstStyle/>
          <a:p>
            <a:r>
              <a:rPr lang="en-US" dirty="0" smtClean="0"/>
              <a:t>Next follows a 105-slide “movie” sequence showing Jupiter’s path in Leo from Oct 3, 3 BCE – Apr 27, 2 BCE </a:t>
            </a:r>
            <a:endParaRPr lang="en-US" dirty="0"/>
          </a:p>
        </p:txBody>
      </p:sp>
      <p:sp>
        <p:nvSpPr>
          <p:cNvPr id="3" name="Content Placeholder 2"/>
          <p:cNvSpPr>
            <a:spLocks noGrp="1"/>
          </p:cNvSpPr>
          <p:nvPr>
            <p:ph idx="1"/>
          </p:nvPr>
        </p:nvSpPr>
        <p:spPr>
          <a:xfrm>
            <a:off x="457200" y="4495800"/>
            <a:ext cx="8229600" cy="1798638"/>
          </a:xfrm>
        </p:spPr>
        <p:txBody>
          <a:bodyPr/>
          <a:lstStyle/>
          <a:p>
            <a:r>
              <a:rPr lang="en-US" dirty="0" smtClean="0"/>
              <a:t>Please pace yourself through the slides at your leisure and at your own speed!</a:t>
            </a:r>
          </a:p>
          <a:p>
            <a:r>
              <a:rPr lang="en-US" dirty="0" smtClean="0"/>
              <a:t>Notice the two turns and the pass past Regulus!</a:t>
            </a:r>
            <a:endParaRPr lang="en-US" dirty="0"/>
          </a:p>
        </p:txBody>
      </p:sp>
    </p:spTree>
    <p:extLst>
      <p:ext uri="{BB962C8B-B14F-4D97-AF65-F5344CB8AC3E}">
        <p14:creationId xmlns:p14="http://schemas.microsoft.com/office/powerpoint/2010/main" val="3123294833"/>
      </p:ext>
    </p:extLst>
  </p:cSld>
  <p:clrMapOvr>
    <a:masterClrMapping/>
  </p:clrMapOvr>
  <p:timing>
    <p:tnLst>
      <p:par>
        <p:cTn id="1" dur="indefinite" restart="never" nodeType="tmRoot"/>
      </p:par>
    </p:tnLst>
  </p:timing>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7137189"/>
      </p:ext>
    </p:extLst>
  </p:cSld>
  <p:clrMapOvr>
    <a:masterClrMapping/>
  </p:clrMapOvr>
  <p:timing>
    <p:tnLst>
      <p:par>
        <p:cTn id="1" dur="indefinite" restart="never" nodeType="tmRoot"/>
      </p:par>
    </p:tnLst>
  </p:timing>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8218597"/>
      </p:ext>
    </p:extLst>
  </p:cSld>
  <p:clrMapOvr>
    <a:masterClrMapping/>
  </p:clrMapOvr>
  <p:timing>
    <p:tnLst>
      <p:par>
        <p:cTn id="1" dur="indefinite" restart="never" nodeType="tmRoot"/>
      </p:par>
    </p:tnLst>
  </p:timing>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9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95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9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8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1482173"/>
      </p:ext>
    </p:extLst>
  </p:cSld>
  <p:clrMapOvr>
    <a:masterClrMapping/>
  </p:clrMapOvr>
  <p:timing>
    <p:tnLst>
      <p:par>
        <p:cTn id="1" dur="indefinite" restart="never" nodeType="tmRoot"/>
      </p:par>
    </p:tnLst>
  </p:timing>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2378235"/>
      </p:ext>
    </p:extLst>
  </p:cSld>
  <p:clrMapOvr>
    <a:masterClrMapping/>
  </p:clrMapOvr>
  <p:timing>
    <p:tnLst>
      <p:par>
        <p:cTn id="1" dur="indefinite" restart="never" nodeType="tmRoot"/>
      </p:par>
    </p:tnLst>
  </p:timing>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3891930"/>
      </p:ext>
    </p:extLst>
  </p:cSld>
  <p:clrMapOvr>
    <a:masterClrMapping/>
  </p:clrMapOvr>
  <p:timing>
    <p:tnLst>
      <p:par>
        <p:cTn id="1" dur="indefinite" restart="never" nodeType="tmRoot"/>
      </p:par>
    </p:tnLst>
  </p:timing>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1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2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63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3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841576"/>
      </p:ext>
    </p:extLst>
  </p:cSld>
  <p:clrMapOvr>
    <a:masterClrMapping/>
  </p:clrMapOvr>
  <p:timing>
    <p:tnLst>
      <p:par>
        <p:cTn id="1" dur="indefinite" restart="never" nodeType="tmRoot"/>
      </p:par>
    </p:tnLst>
  </p:timing>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Could the following sequence on the sky represent the </a:t>
            </a:r>
            <a:r>
              <a:rPr lang="en-US" dirty="0">
                <a:solidFill>
                  <a:schemeClr val="tx2">
                    <a:tint val="100000"/>
                    <a:satMod val="250000"/>
                  </a:schemeClr>
                </a:solidFill>
              </a:rPr>
              <a:t>Story of Joseph </a:t>
            </a:r>
            <a:r>
              <a:rPr lang="en-US" dirty="0" smtClean="0">
                <a:solidFill>
                  <a:schemeClr val="tx2">
                    <a:tint val="100000"/>
                    <a:satMod val="250000"/>
                  </a:schemeClr>
                </a:solidFill>
              </a:rPr>
              <a:t>&amp;</a:t>
            </a:r>
            <a:r>
              <a:rPr lang="en-US" dirty="0">
                <a:solidFill>
                  <a:schemeClr val="tx2">
                    <a:tint val="100000"/>
                    <a:satMod val="250000"/>
                  </a:schemeClr>
                </a:solidFill>
              </a:rPr>
              <a:t> </a:t>
            </a:r>
            <a:r>
              <a:rPr lang="en-US" dirty="0" smtClean="0">
                <a:solidFill>
                  <a:schemeClr val="tx2">
                    <a:tint val="100000"/>
                    <a:satMod val="250000"/>
                  </a:schemeClr>
                </a:solidFill>
              </a:rPr>
              <a:t>Mary </a:t>
            </a:r>
            <a:r>
              <a:rPr lang="en-US" dirty="0">
                <a:solidFill>
                  <a:schemeClr val="tx2">
                    <a:tint val="100000"/>
                    <a:satMod val="250000"/>
                  </a:schemeClr>
                </a:solidFill>
              </a:rPr>
              <a:t>as Written in the Stars?</a:t>
            </a:r>
          </a:p>
        </p:txBody>
      </p:sp>
      <p:sp>
        <p:nvSpPr>
          <p:cNvPr id="6147" name="Subtitle 2"/>
          <p:cNvSpPr>
            <a:spLocks noGrp="1"/>
          </p:cNvSpPr>
          <p:nvPr>
            <p:ph type="subTitle" idx="1"/>
          </p:nvPr>
        </p:nvSpPr>
        <p:spPr>
          <a:xfrm>
            <a:off x="500063" y="1560513"/>
            <a:ext cx="5105400" cy="1219200"/>
          </a:xfrm>
        </p:spPr>
        <p:txBody>
          <a:bodyPr/>
          <a:lstStyle/>
          <a:p>
            <a:r>
              <a:rPr lang="en-US" smtClean="0"/>
              <a:t>How do the events displayed on the sky help me better and more fully comprehend the miraculous events recorded for me in the Holy Scriptures?</a:t>
            </a:r>
          </a:p>
          <a:p>
            <a:endParaRPr lang="en-US" smtClean="0"/>
          </a:p>
        </p:txBody>
      </p:sp>
    </p:spTree>
  </p:cSld>
  <p:clrMapOvr>
    <a:masterClrMapping/>
  </p:clrMapOvr>
  <p:timing>
    <p:tnLst>
      <p:par>
        <p:cTn id="1" dur="indefinite" restart="never" nodeType="tmRoot"/>
      </p:par>
    </p:tnLst>
  </p:timing>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66800"/>
            <a:ext cx="7772400" cy="2362200"/>
          </a:xfrm>
        </p:spPr>
        <p:txBody>
          <a:bodyPr rtlCol="0">
            <a:normAutofit fontScale="90000"/>
          </a:bodyPr>
          <a:lstStyle/>
          <a:p>
            <a:pPr fontAlgn="auto">
              <a:spcAft>
                <a:spcPts val="0"/>
              </a:spcAft>
              <a:defRPr/>
            </a:pPr>
            <a:r>
              <a:rPr lang="en-US" dirty="0" smtClean="0">
                <a:solidFill>
                  <a:schemeClr val="tx2">
                    <a:tint val="100000"/>
                    <a:satMod val="250000"/>
                  </a:schemeClr>
                </a:solidFill>
              </a:rPr>
              <a:t>Glossary</a:t>
            </a:r>
            <a:br>
              <a:rPr lang="en-US" dirty="0" smtClean="0">
                <a:solidFill>
                  <a:schemeClr val="tx2">
                    <a:tint val="100000"/>
                    <a:satMod val="250000"/>
                  </a:schemeClr>
                </a:solidFill>
              </a:rPr>
            </a:br>
            <a:r>
              <a:rPr lang="en-US" sz="2400" dirty="0" smtClean="0">
                <a:solidFill>
                  <a:schemeClr val="tx2">
                    <a:tint val="100000"/>
                    <a:satMod val="250000"/>
                  </a:schemeClr>
                </a:solidFill>
              </a:rPr>
              <a:t>The ancients were as a rule attributing a lot of power to the events they perceived on the sky. </a:t>
            </a:r>
            <a:br>
              <a:rPr lang="en-US" sz="2400" dirty="0" smtClean="0">
                <a:solidFill>
                  <a:schemeClr val="tx2">
                    <a:tint val="100000"/>
                    <a:satMod val="250000"/>
                  </a:schemeClr>
                </a:solidFill>
              </a:rPr>
            </a:br>
            <a:r>
              <a:rPr lang="en-US" sz="2400" dirty="0" smtClean="0">
                <a:solidFill>
                  <a:schemeClr val="tx2">
                    <a:tint val="100000"/>
                    <a:satMod val="250000"/>
                  </a:schemeClr>
                </a:solidFill>
              </a:rPr>
              <a:t>To understand their writings it is necessary to perceive their associations of thought…</a:t>
            </a:r>
            <a:br>
              <a:rPr lang="en-US" sz="2400" dirty="0" smtClean="0">
                <a:solidFill>
                  <a:schemeClr val="tx2">
                    <a:tint val="100000"/>
                    <a:satMod val="250000"/>
                  </a:schemeClr>
                </a:solidFill>
              </a:rPr>
            </a:br>
            <a:endParaRPr lang="en-US" sz="2400" dirty="0">
              <a:solidFill>
                <a:schemeClr val="tx2">
                  <a:tint val="100000"/>
                  <a:satMod val="250000"/>
                </a:schemeClr>
              </a:solidFill>
            </a:endParaRPr>
          </a:p>
        </p:txBody>
      </p:sp>
      <p:sp>
        <p:nvSpPr>
          <p:cNvPr id="8195" name="Subtitle 2"/>
          <p:cNvSpPr>
            <a:spLocks noGrp="1"/>
          </p:cNvSpPr>
          <p:nvPr>
            <p:ph type="subTitle" idx="1"/>
          </p:nvPr>
        </p:nvSpPr>
        <p:spPr>
          <a:xfrm>
            <a:off x="1143000" y="3124200"/>
            <a:ext cx="7315200" cy="3352800"/>
          </a:xfrm>
        </p:spPr>
        <p:txBody>
          <a:bodyPr/>
          <a:lstStyle/>
          <a:p>
            <a:pPr marL="514350" indent="-514350">
              <a:buFont typeface="Arial" charset="0"/>
              <a:buAutoNum type="arabicPeriod"/>
            </a:pPr>
            <a:r>
              <a:rPr lang="en-US" sz="2400" smtClean="0"/>
              <a:t>Angel = Messenger = Mercury; “the Messenger Star”</a:t>
            </a:r>
          </a:p>
          <a:p>
            <a:pPr marL="514350" indent="-514350">
              <a:buFont typeface="Arial" charset="0"/>
              <a:buAutoNum type="arabicPeriod"/>
            </a:pPr>
            <a:r>
              <a:rPr lang="en-US" sz="2400" smtClean="0"/>
              <a:t>Jupiter = “The King of the gods”</a:t>
            </a:r>
          </a:p>
          <a:p>
            <a:pPr marL="514350" indent="-514350">
              <a:buFont typeface="Arial" charset="0"/>
              <a:buAutoNum type="arabicPeriod"/>
            </a:pPr>
            <a:r>
              <a:rPr lang="en-US" sz="2400" smtClean="0"/>
              <a:t>Venus = The goddess among the planets; associated with fertility and motherhood</a:t>
            </a:r>
          </a:p>
          <a:p>
            <a:pPr marL="514350" indent="-514350">
              <a:buFont typeface="Arial" charset="0"/>
              <a:buAutoNum type="arabicPeriod"/>
            </a:pPr>
            <a:r>
              <a:rPr lang="en-US" sz="2400" smtClean="0"/>
              <a:t>The Sun and the Moon = “the gods…”</a:t>
            </a:r>
          </a:p>
          <a:p>
            <a:pPr marL="514350" indent="-514350">
              <a:buFont typeface="Arial" charset="0"/>
              <a:buAutoNum type="arabicPeriod"/>
            </a:pPr>
            <a:r>
              <a:rPr lang="en-US" sz="2400" smtClean="0"/>
              <a:t>Conjunctions = Associations being formed</a:t>
            </a:r>
          </a:p>
          <a:p>
            <a:pPr marL="514350" indent="-514350">
              <a:buFont typeface="Arial" charset="0"/>
              <a:buAutoNum type="arabicPeriod"/>
            </a:pPr>
            <a:endParaRPr lang="en-US" sz="2800" smtClean="0"/>
          </a:p>
        </p:txBody>
      </p:sp>
    </p:spTree>
  </p:cSld>
  <p:clrMapOvr>
    <a:masterClrMapping/>
  </p:clrMapOvr>
  <p:timing>
    <p:tnLst>
      <p:par>
        <p:cTn id="1" dur="indefinite" restart="never" nodeType="tmRoot"/>
      </p:par>
    </p:tnLst>
  </p:timing>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a:xfrm>
            <a:off x="152400" y="0"/>
            <a:ext cx="8763000" cy="1143000"/>
          </a:xfrm>
          <a:prstGeom prst="rect">
            <a:avLst/>
          </a:prstGeom>
        </p:spPr>
        <p:txBody>
          <a:bodyPr anchor="ctr">
            <a:normAutofit/>
          </a:bodyPr>
          <a:lstStyle>
            <a:lvl1pPr algn="l" rtl="0" eaLnBrk="1" latinLnBrk="0" hangingPunct="1">
              <a:spcBef>
                <a:spcPct val="0"/>
              </a:spcBef>
              <a:buNone/>
              <a:defRPr sz="4800" b="1" kern="1200">
                <a:ln w="500">
                  <a:solidFill>
                    <a:schemeClr val="tx2">
                      <a:shade val="20000"/>
                      <a:satMod val="350000"/>
                    </a:schemeClr>
                  </a:solidFill>
                </a:ln>
                <a:solidFill>
                  <a:schemeClr val="tx2">
                    <a:tint val="100000"/>
                    <a:satMod val="250000"/>
                  </a:schemeClr>
                </a:solidFill>
                <a:effectLst>
                  <a:outerShdw blurRad="30000" dist="30000" dir="2700000" algn="tl" rotWithShape="0">
                    <a:schemeClr val="bg2">
                      <a:shade val="45000"/>
                      <a:satMod val="150000"/>
                      <a:alpha val="90000"/>
                    </a:schemeClr>
                  </a:outerShdw>
                </a:effectLst>
                <a:latin typeface="+mj-lt"/>
                <a:ea typeface="+mj-ea"/>
                <a:cs typeface="+mj-cs"/>
              </a:defRPr>
            </a:lvl1pPr>
          </a:lstStyle>
          <a:p>
            <a:pPr algn="ctr">
              <a:defRPr/>
            </a:pPr>
            <a:r>
              <a:rPr lang="en-US" sz="2800" dirty="0" smtClean="0"/>
              <a:t>Jupiter and Venus meeting but not in close encounter</a:t>
            </a:r>
          </a:p>
          <a:p>
            <a:pPr algn="ctr">
              <a:defRPr/>
            </a:pPr>
            <a:r>
              <a:rPr lang="en-US" sz="2800" dirty="0" smtClean="0"/>
              <a:t>Av 23 or 24 [July 31,] 16 BCE</a:t>
            </a:r>
            <a:endParaRPr lang="en-US" sz="2800" dirty="0"/>
          </a:p>
        </p:txBody>
      </p:sp>
    </p:spTree>
  </p:cSld>
  <p:clrMapOvr>
    <a:masterClrMapping/>
  </p:clrMapOvr>
  <p:timing>
    <p:tnLst>
      <p:par>
        <p:cTn id="1" dur="indefinite" restart="never" nodeType="tmRoot"/>
      </p:par>
    </p:tnLst>
  </p:timing>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a:xfrm>
            <a:off x="457200" y="25400"/>
            <a:ext cx="8229600" cy="1143000"/>
          </a:xfrm>
          <a:prstGeom prst="rect">
            <a:avLst/>
          </a:prstGeom>
        </p:spPr>
        <p:txBody>
          <a:bodyPr anchor="ctr">
            <a:normAutofit fontScale="92500"/>
          </a:bodyPr>
          <a:lstStyle>
            <a:lvl1pPr algn="l" rtl="0" eaLnBrk="1" latinLnBrk="0" hangingPunct="1">
              <a:spcBef>
                <a:spcPct val="0"/>
              </a:spcBef>
              <a:buNone/>
              <a:defRPr sz="4800" b="1" kern="1200">
                <a:ln w="500">
                  <a:solidFill>
                    <a:schemeClr val="tx2">
                      <a:shade val="20000"/>
                      <a:satMod val="350000"/>
                    </a:schemeClr>
                  </a:solidFill>
                </a:ln>
                <a:solidFill>
                  <a:schemeClr val="tx2">
                    <a:tint val="100000"/>
                    <a:satMod val="250000"/>
                  </a:schemeClr>
                </a:solidFill>
                <a:effectLst>
                  <a:outerShdw blurRad="30000" dist="30000" dir="2700000" algn="tl" rotWithShape="0">
                    <a:schemeClr val="bg2">
                      <a:shade val="45000"/>
                      <a:satMod val="150000"/>
                      <a:alpha val="90000"/>
                    </a:schemeClr>
                  </a:outerShdw>
                </a:effectLst>
                <a:latin typeface="+mj-lt"/>
                <a:ea typeface="+mj-ea"/>
                <a:cs typeface="+mj-cs"/>
              </a:defRPr>
            </a:lvl1pPr>
          </a:lstStyle>
          <a:p>
            <a:pPr>
              <a:defRPr/>
            </a:pPr>
            <a:r>
              <a:rPr lang="en-US" sz="2800" dirty="0" smtClean="0"/>
              <a:t>Notice the Messenger Star, Mercury appearing!</a:t>
            </a:r>
          </a:p>
          <a:p>
            <a:pPr>
              <a:defRPr/>
            </a:pPr>
            <a:r>
              <a:rPr lang="en-US" sz="2800" dirty="0" smtClean="0"/>
              <a:t>			The Sixth month, Elul 15, 16 BCE…</a:t>
            </a:r>
            <a:endParaRPr lang="en-US" sz="2800" dirty="0"/>
          </a:p>
        </p:txBody>
      </p:sp>
    </p:spTree>
  </p:cSld>
  <p:clrMapOvr>
    <a:masterClrMapping/>
  </p:clrMapOvr>
  <p:timing>
    <p:tnLst>
      <p:par>
        <p:cTn id="1" dur="indefinite" restart="never" nodeType="tmRoot"/>
      </p:par>
    </p:tnLst>
  </p:timing>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12701"/>
            <a:ext cx="8229600" cy="1143000"/>
          </a:xfrm>
          <a:prstGeom prst="rect">
            <a:avLst/>
          </a:prstGeom>
        </p:spPr>
        <p:txBody>
          <a:bodyPr anchor="ctr"/>
          <a:lstStyle>
            <a:lvl1pPr algn="l" rtl="0" eaLnBrk="1" latinLnBrk="0" hangingPunct="1">
              <a:spcBef>
                <a:spcPct val="0"/>
              </a:spcBef>
              <a:buNone/>
              <a:defRPr sz="4800" b="1" kern="1200">
                <a:ln w="500">
                  <a:solidFill>
                    <a:schemeClr val="tx2">
                      <a:shade val="20000"/>
                      <a:satMod val="350000"/>
                    </a:schemeClr>
                  </a:solidFill>
                </a:ln>
                <a:solidFill>
                  <a:schemeClr val="tx2">
                    <a:tint val="100000"/>
                    <a:satMod val="250000"/>
                  </a:schemeClr>
                </a:solidFill>
                <a:effectLst>
                  <a:outerShdw blurRad="30000" dist="30000" dir="2700000" algn="tl" rotWithShape="0">
                    <a:schemeClr val="bg2">
                      <a:shade val="45000"/>
                      <a:satMod val="150000"/>
                      <a:alpha val="90000"/>
                    </a:schemeClr>
                  </a:outerShdw>
                </a:effectLst>
                <a:latin typeface="+mj-lt"/>
                <a:ea typeface="+mj-ea"/>
                <a:cs typeface="+mj-cs"/>
              </a:defRPr>
            </a:lvl1pPr>
          </a:lstStyle>
          <a:p>
            <a:pPr algn="ctr">
              <a:defRPr/>
            </a:pPr>
            <a:r>
              <a:rPr lang="en-US" sz="2000" dirty="0" smtClean="0"/>
              <a:t>“And </a:t>
            </a:r>
            <a:r>
              <a:rPr lang="en-US" sz="2000" dirty="0"/>
              <a:t>in the sixth month the angel Gabriel was sent from God </a:t>
            </a:r>
            <a:r>
              <a:rPr lang="en-US" sz="2000" dirty="0" smtClean="0"/>
              <a:t>unto… a </a:t>
            </a:r>
            <a:r>
              <a:rPr lang="en-US" sz="2000" dirty="0"/>
              <a:t>virgin espoused to a man whose name was Joseph, of the house of David; and the virgin's name </a:t>
            </a:r>
            <a:r>
              <a:rPr lang="en-US" sz="2000" i="1" dirty="0"/>
              <a:t>was</a:t>
            </a:r>
            <a:r>
              <a:rPr lang="en-US" sz="2000" dirty="0"/>
              <a:t> Mary</a:t>
            </a:r>
            <a:r>
              <a:rPr lang="en-US" sz="2000" dirty="0" smtClean="0"/>
              <a:t>.” Luke 1:26-27 KJV </a:t>
            </a:r>
            <a:endParaRPr lang="en-US" sz="2000" dirty="0"/>
          </a:p>
        </p:txBody>
      </p:sp>
    </p:spTree>
  </p:cSld>
  <p:clrMapOvr>
    <a:masterClrMapping/>
  </p:clrMapOvr>
  <p:timing>
    <p:tnLst>
      <p:par>
        <p:cTn id="1" dur="indefinite" restart="never" nodeType="tmRoot"/>
      </p:par>
    </p:tnLst>
  </p:timing>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747" name="Rectangle 1"/>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17…</a:t>
            </a:r>
          </a:p>
        </p:txBody>
      </p:sp>
    </p:spTree>
  </p:cSld>
  <p:clrMapOvr>
    <a:masterClrMapping/>
  </p:clrMapOvr>
  <p:timing>
    <p:tnLst>
      <p:par>
        <p:cTn id="1" dur="indefinite" restart="never" nodeType="tmRoot"/>
      </p:par>
    </p:tnLst>
  </p:timing>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771"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18…</a:t>
            </a:r>
          </a:p>
        </p:txBody>
      </p:sp>
    </p:spTree>
  </p:cSld>
  <p:clrMapOvr>
    <a:masterClrMapping/>
  </p:clrMapOvr>
  <p:timing>
    <p:tnLst>
      <p:par>
        <p:cTn id="1" dur="indefinite" restart="never" nodeType="tmRoot"/>
      </p:par>
    </p:tnLst>
  </p:timing>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795"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19…</a:t>
            </a:r>
          </a:p>
        </p:txBody>
      </p:sp>
    </p:spTree>
  </p:cSld>
  <p:clrMapOvr>
    <a:masterClrMapping/>
  </p:clrMapOvr>
  <p:timing>
    <p:tnLst>
      <p:par>
        <p:cTn id="1" dur="indefinite" restart="never" nodeType="tmRoot"/>
      </p:par>
    </p:tnLst>
  </p:timing>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819"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20…</a:t>
            </a:r>
          </a:p>
        </p:txBody>
      </p:sp>
    </p:spTree>
  </p:cSld>
  <p:clrMapOvr>
    <a:masterClrMapping/>
  </p:clrMapOvr>
  <p:timing>
    <p:tnLst>
      <p:par>
        <p:cTn id="1" dur="indefinite" restart="never" nodeType="tmRoot"/>
      </p:par>
    </p:tnLst>
  </p:timing>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5843"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21…</a:t>
            </a:r>
          </a:p>
        </p:txBody>
      </p:sp>
    </p:spTree>
  </p:cSld>
  <p:clrMapOvr>
    <a:masterClrMapping/>
  </p:clrMapOvr>
  <p:timing>
    <p:tnLst>
      <p:par>
        <p:cTn id="1" dur="indefinite" restart="never" nodeType="tmRoot"/>
      </p:par>
    </p:tnLst>
  </p:timing>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867"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22…</a:t>
            </a:r>
          </a:p>
        </p:txBody>
      </p:sp>
    </p:spTree>
  </p:cSld>
  <p:clrMapOvr>
    <a:masterClrMapping/>
  </p:clrMapOvr>
  <p:timing>
    <p:tnLst>
      <p:par>
        <p:cTn id="1" dur="indefinite" restart="never" nodeType="tmRoot"/>
      </p:par>
    </p:tnLst>
  </p:timing>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7891"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23…</a:t>
            </a:r>
          </a:p>
        </p:txBody>
      </p:sp>
    </p:spTree>
  </p:cSld>
  <p:clrMapOvr>
    <a:masterClrMapping/>
  </p:clrMapOvr>
  <p:timing>
    <p:tnLst>
      <p:par>
        <p:cTn id="1" dur="indefinite" restart="never" nodeType="tmRoot"/>
      </p:par>
    </p:tnLst>
  </p:timing>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8915"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24…</a:t>
            </a:r>
          </a:p>
        </p:txBody>
      </p:sp>
    </p:spTree>
  </p:cSld>
  <p:clrMapOvr>
    <a:masterClrMapping/>
  </p:clrMapOvr>
  <p:timing>
    <p:tnLst>
      <p:par>
        <p:cTn id="1" dur="indefinite" restart="never" nodeType="tmRoot"/>
      </p:par>
    </p:tnLst>
  </p:timing>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939"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25…</a:t>
            </a:r>
          </a:p>
        </p:txBody>
      </p:sp>
    </p:spTree>
  </p:cSld>
  <p:clrMapOvr>
    <a:masterClrMapping/>
  </p:clrMapOvr>
  <p:timing>
    <p:tnLst>
      <p:par>
        <p:cTn id="1" dur="indefinite" restart="never" nodeType="tmRoot"/>
      </p:par>
    </p:tnLst>
  </p:timing>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0963"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26…</a:t>
            </a:r>
          </a:p>
        </p:txBody>
      </p:sp>
    </p:spTree>
  </p:cSld>
  <p:clrMapOvr>
    <a:masterClrMapping/>
  </p:clrMapOvr>
  <p:timing>
    <p:tnLst>
      <p:par>
        <p:cTn id="1" dur="indefinite" restart="never" nodeType="tmRoot"/>
      </p:par>
    </p:tnLst>
  </p:timing>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987"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27…</a:t>
            </a:r>
          </a:p>
        </p:txBody>
      </p:sp>
    </p:spTree>
  </p:cSld>
  <p:clrMapOvr>
    <a:masterClrMapping/>
  </p:clrMapOvr>
  <p:timing>
    <p:tnLst>
      <p:par>
        <p:cTn id="1" dur="indefinite" restart="never" nodeType="tmRoot"/>
      </p:par>
    </p:tnLst>
  </p:timing>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3011" name="Rectangle 2"/>
          <p:cNvSpPr>
            <a:spLocks noChangeArrowheads="1"/>
          </p:cNvSpPr>
          <p:nvPr/>
        </p:nvSpPr>
        <p:spPr bwMode="auto">
          <a:xfrm>
            <a:off x="381000" y="228600"/>
            <a:ext cx="8305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“And in the sixth month the angel Gabriel was sent from God…” </a:t>
            </a:r>
            <a:r>
              <a:rPr lang="en-US" sz="1600" dirty="0"/>
              <a:t>Notice the proximity between the Messenger Star and the Moon [</a:t>
            </a:r>
            <a:r>
              <a:rPr lang="en-US" sz="1600" dirty="0">
                <a:hlinkClick r:id="rId3"/>
              </a:rPr>
              <a:t>one of the gods</a:t>
            </a:r>
            <a:r>
              <a:rPr lang="en-US" sz="1600" dirty="0"/>
              <a:t>!]    </a:t>
            </a:r>
            <a:r>
              <a:rPr lang="en-US" sz="2400" dirty="0"/>
              <a:t>Elul 28…</a:t>
            </a:r>
          </a:p>
        </p:txBody>
      </p:sp>
    </p:spTree>
  </p:cSld>
  <p:clrMapOvr>
    <a:masterClrMapping/>
  </p:clrMapOvr>
  <p:timing>
    <p:tnLst>
      <p:par>
        <p:cTn id="1" dur="indefinite" restart="never" nodeType="tmRoot"/>
      </p:par>
    </p:tnLst>
  </p:timing>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5"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38400" y="4648200"/>
            <a:ext cx="3619500" cy="1795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036" name="Rectangle 6"/>
          <p:cNvSpPr>
            <a:spLocks noChangeArrowheads="1"/>
          </p:cNvSpPr>
          <p:nvPr/>
        </p:nvSpPr>
        <p:spPr bwMode="auto">
          <a:xfrm>
            <a:off x="457200" y="228600"/>
            <a:ext cx="8229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200"/>
              <a:t>Notice the date of the </a:t>
            </a:r>
            <a:r>
              <a:rPr lang="en-US" sz="2200" i="1"/>
              <a:t>arrival</a:t>
            </a:r>
            <a:r>
              <a:rPr lang="en-US" sz="2200"/>
              <a:t> of Mercury, “the angel,” to the Virgin: </a:t>
            </a:r>
          </a:p>
          <a:p>
            <a:pPr algn="r"/>
            <a:r>
              <a:rPr lang="en-US" sz="3200"/>
              <a:t>Elul 29…</a:t>
            </a:r>
          </a:p>
        </p:txBody>
      </p:sp>
    </p:spTree>
  </p:cSld>
  <p:clrMapOvr>
    <a:masterClrMapping/>
  </p:clrMapOvr>
  <p:timing>
    <p:tnLst>
      <p:par>
        <p:cTn id="1" dur="indefinite" restart="never" nodeType="tmRoot"/>
      </p:par>
    </p:tnLst>
  </p:timing>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059"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1…</a:t>
            </a:r>
          </a:p>
        </p:txBody>
      </p:sp>
    </p:spTree>
  </p:cSld>
  <p:clrMapOvr>
    <a:masterClrMapping/>
  </p:clrMapOvr>
  <p:timing>
    <p:tnLst>
      <p:par>
        <p:cTn id="1" dur="indefinite" restart="never" nodeType="tmRoot"/>
      </p:par>
    </p:tnLst>
  </p:timing>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083" name="Rectangle 4"/>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2…</a:t>
            </a:r>
          </a:p>
        </p:txBody>
      </p:sp>
    </p:spTree>
  </p:cSld>
  <p:clrMapOvr>
    <a:masterClrMapping/>
  </p:clrMapOvr>
  <p:timing>
    <p:tnLst>
      <p:par>
        <p:cTn id="1" dur="indefinite" restart="never" nodeType="tmRoot"/>
      </p:par>
    </p:tnLst>
  </p:timing>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107"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3…</a:t>
            </a:r>
          </a:p>
        </p:txBody>
      </p:sp>
    </p:spTree>
  </p:cSld>
  <p:clrMapOvr>
    <a:masterClrMapping/>
  </p:clrMapOvr>
  <p:timing>
    <p:tnLst>
      <p:par>
        <p:cTn id="1" dur="indefinite" restart="never" nodeType="tmRoot"/>
      </p:par>
    </p:tnLst>
  </p:timing>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8131"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4…</a:t>
            </a:r>
          </a:p>
        </p:txBody>
      </p:sp>
    </p:spTree>
  </p:cSld>
  <p:clrMapOvr>
    <a:masterClrMapping/>
  </p:clrMapOvr>
  <p:timing>
    <p:tnLst>
      <p:par>
        <p:cTn id="1" dur="indefinite" restart="never" nodeType="tmRoot"/>
      </p:par>
    </p:tnLst>
  </p:timing>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155"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5…</a:t>
            </a:r>
          </a:p>
        </p:txBody>
      </p:sp>
    </p:spTree>
  </p:cSld>
  <p:clrMapOvr>
    <a:masterClrMapping/>
  </p:clrMapOvr>
  <p:timing>
    <p:tnLst>
      <p:par>
        <p:cTn id="1" dur="indefinite" restart="never" nodeType="tmRoot"/>
      </p:par>
    </p:tnLst>
  </p:timing>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179"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6…</a:t>
            </a:r>
          </a:p>
        </p:txBody>
      </p:sp>
    </p:spTree>
  </p:cSld>
  <p:clrMapOvr>
    <a:masterClrMapping/>
  </p:clrMapOvr>
  <p:timing>
    <p:tnLst>
      <p:par>
        <p:cTn id="1" dur="indefinite" restart="never" nodeType="tmRoot"/>
      </p:par>
    </p:tnLst>
  </p:timing>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203"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7…</a:t>
            </a:r>
          </a:p>
        </p:txBody>
      </p:sp>
    </p:spTree>
  </p:cSld>
  <p:clrMapOvr>
    <a:masterClrMapping/>
  </p:clrMapOvr>
  <p:timing>
    <p:tnLst>
      <p:par>
        <p:cTn id="1" dur="indefinite" restart="never" nodeType="tmRoot"/>
      </p:par>
    </p:tnLst>
  </p:timing>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227"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8…</a:t>
            </a:r>
          </a:p>
        </p:txBody>
      </p:sp>
    </p:spTree>
  </p:cSld>
  <p:clrMapOvr>
    <a:masterClrMapping/>
  </p:clrMapOvr>
  <p:timing>
    <p:tnLst>
      <p:par>
        <p:cTn id="1" dur="indefinite" restart="never" nodeType="tmRoot"/>
      </p:par>
    </p:tnLst>
  </p:timing>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US" dirty="0" smtClean="0">
                <a:solidFill>
                  <a:schemeClr val="tx2">
                    <a:tint val="100000"/>
                    <a:satMod val="250000"/>
                  </a:schemeClr>
                </a:solidFill>
              </a:rPr>
              <a:t>Here’s a retake of </a:t>
            </a:r>
            <a:br>
              <a:rPr lang="en-US" dirty="0" smtClean="0">
                <a:solidFill>
                  <a:schemeClr val="tx2">
                    <a:tint val="100000"/>
                    <a:satMod val="250000"/>
                  </a:schemeClr>
                </a:solidFill>
              </a:rPr>
            </a:br>
            <a:r>
              <a:rPr lang="en-US" dirty="0" smtClean="0">
                <a:solidFill>
                  <a:schemeClr val="tx2">
                    <a:tint val="100000"/>
                    <a:satMod val="250000"/>
                  </a:schemeClr>
                </a:solidFill>
              </a:rPr>
              <a:t>the same</a:t>
            </a:r>
            <a:endParaRPr lang="en-US" dirty="0">
              <a:solidFill>
                <a:schemeClr val="tx2">
                  <a:tint val="100000"/>
                  <a:satMod val="250000"/>
                </a:schemeClr>
              </a:solidFill>
            </a:endParaRPr>
          </a:p>
        </p:txBody>
      </p:sp>
      <p:sp>
        <p:nvSpPr>
          <p:cNvPr id="53251" name="Subtitle 2"/>
          <p:cNvSpPr>
            <a:spLocks noGrp="1"/>
          </p:cNvSpPr>
          <p:nvPr>
            <p:ph type="subTitle" idx="1"/>
          </p:nvPr>
        </p:nvSpPr>
        <p:spPr>
          <a:xfrm>
            <a:off x="500063" y="1560513"/>
            <a:ext cx="5105400" cy="1219200"/>
          </a:xfrm>
        </p:spPr>
        <p:txBody>
          <a:bodyPr/>
          <a:lstStyle/>
          <a:p>
            <a:r>
              <a:rPr lang="en-US" smtClean="0"/>
              <a:t>With a focus on the Virgin…</a:t>
            </a:r>
          </a:p>
          <a:p>
            <a:endParaRPr lang="en-US" smtClean="0"/>
          </a:p>
        </p:txBody>
      </p:sp>
    </p:spTree>
  </p:cSld>
  <p:clrMapOvr>
    <a:masterClrMapping/>
  </p:clrMapOvr>
  <p:timing>
    <p:tnLst>
      <p:par>
        <p:cTn id="1" dur="indefinite" restart="never" nodeType="tmRoot"/>
      </p:par>
    </p:tnLst>
  </p:timing>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Elul 27…</a:t>
            </a:r>
          </a:p>
        </p:txBody>
      </p:sp>
      <p:pic>
        <p:nvPicPr>
          <p:cNvPr id="5427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5299" name="Rectangle 3"/>
          <p:cNvSpPr>
            <a:spLocks noChangeArrowheads="1"/>
          </p:cNvSpPr>
          <p:nvPr/>
        </p:nvSpPr>
        <p:spPr bwMode="auto">
          <a:xfrm>
            <a:off x="381000" y="228600"/>
            <a:ext cx="8305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“And in the sixth month the angel Gabriel was sent from God…” </a:t>
            </a:r>
            <a:r>
              <a:rPr lang="en-US" sz="1600" dirty="0"/>
              <a:t>Notice the proximity between the Messenger Star and the Moon [</a:t>
            </a:r>
            <a:r>
              <a:rPr lang="en-US" sz="1600" dirty="0">
                <a:hlinkClick r:id="rId3"/>
              </a:rPr>
              <a:t>one of the gods</a:t>
            </a:r>
            <a:r>
              <a:rPr lang="en-US" sz="1600" dirty="0"/>
              <a:t>!]    </a:t>
            </a:r>
            <a:r>
              <a:rPr lang="en-US" sz="2400" dirty="0"/>
              <a:t>Elul 28…</a:t>
            </a:r>
          </a:p>
        </p:txBody>
      </p:sp>
    </p:spTree>
  </p:cSld>
  <p:clrMapOvr>
    <a:masterClrMapping/>
  </p:clrMapOvr>
  <p:timing>
    <p:tnLst>
      <p:par>
        <p:cTn id="1" dur="indefinite" restart="never" nodeType="tmRoot"/>
      </p:par>
    </p:tnLst>
  </p:timing>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6323" name="Rectangle 2"/>
          <p:cNvSpPr>
            <a:spLocks noChangeArrowheads="1"/>
          </p:cNvSpPr>
          <p:nvPr/>
        </p:nvSpPr>
        <p:spPr bwMode="auto">
          <a:xfrm>
            <a:off x="457200" y="228600"/>
            <a:ext cx="8229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200"/>
              <a:t>Notice the date of the </a:t>
            </a:r>
            <a:r>
              <a:rPr lang="en-US" sz="2200" i="1"/>
              <a:t>arrival</a:t>
            </a:r>
            <a:r>
              <a:rPr lang="en-US" sz="2200"/>
              <a:t> of Mercury, “the angel,” to the Virgin: </a:t>
            </a:r>
          </a:p>
          <a:p>
            <a:pPr algn="r"/>
            <a:r>
              <a:rPr lang="en-US" sz="3200"/>
              <a:t>Elul 29…</a:t>
            </a:r>
          </a:p>
        </p:txBody>
      </p:sp>
    </p:spTree>
  </p:cSld>
  <p:clrMapOvr>
    <a:masterClrMapping/>
  </p:clrMapOvr>
  <p:timing>
    <p:tnLst>
      <p:par>
        <p:cTn id="1" dur="indefinite" restart="never" nodeType="tmRoot"/>
      </p:par>
    </p:tnLst>
  </p:timing>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7347"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1…</a:t>
            </a:r>
          </a:p>
        </p:txBody>
      </p:sp>
    </p:spTree>
  </p:cSld>
  <p:clrMapOvr>
    <a:masterClrMapping/>
  </p:clrMapOvr>
  <p:timing>
    <p:tnLst>
      <p:par>
        <p:cTn id="1" dur="indefinite" restart="never" nodeType="tmRoot"/>
      </p:par>
    </p:tnLst>
  </p:timing>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371"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2…</a:t>
            </a:r>
          </a:p>
        </p:txBody>
      </p:sp>
    </p:spTree>
  </p:cSld>
  <p:clrMapOvr>
    <a:masterClrMapping/>
  </p:clrMapOvr>
  <p:timing>
    <p:tnLst>
      <p:par>
        <p:cTn id="1" dur="indefinite" restart="never" nodeType="tmRoot"/>
      </p:par>
    </p:tnLst>
  </p:timing>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9395" name="Rectangle 3"/>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3…</a:t>
            </a:r>
          </a:p>
        </p:txBody>
      </p:sp>
    </p:spTree>
  </p:cSld>
  <p:clrMapOvr>
    <a:masterClrMapping/>
  </p:clrMapOvr>
  <p:timing>
    <p:tnLst>
      <p:par>
        <p:cTn id="1" dur="indefinite" restart="never" nodeType="tmRoot"/>
      </p:par>
    </p:tnLst>
  </p:timing>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0419"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4…</a:t>
            </a:r>
          </a:p>
        </p:txBody>
      </p:sp>
    </p:spTree>
  </p:cSld>
  <p:clrMapOvr>
    <a:masterClrMapping/>
  </p:clrMapOvr>
  <p:timing>
    <p:tnLst>
      <p:par>
        <p:cTn id="1" dur="indefinite" restart="never" nodeType="tmRoot"/>
      </p:par>
    </p:tnLst>
  </p:timing>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43"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5…</a:t>
            </a:r>
          </a:p>
        </p:txBody>
      </p:sp>
    </p:spTree>
  </p:cSld>
  <p:clrMapOvr>
    <a:masterClrMapping/>
  </p:clrMapOvr>
  <p:timing>
    <p:tnLst>
      <p:par>
        <p:cTn id="1" dur="indefinite" restart="never" nodeType="tmRoot"/>
      </p:par>
    </p:tnLst>
  </p:timing>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2467"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6…</a:t>
            </a:r>
          </a:p>
        </p:txBody>
      </p:sp>
    </p:spTree>
  </p:cSld>
  <p:clrMapOvr>
    <a:masterClrMapping/>
  </p:clrMapOvr>
  <p:timing>
    <p:tnLst>
      <p:par>
        <p:cTn id="1" dur="indefinite" restart="never" nodeType="tmRoot"/>
      </p:par>
    </p:tnLst>
  </p:timing>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3491"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7…</a:t>
            </a:r>
          </a:p>
        </p:txBody>
      </p:sp>
    </p:spTree>
  </p:cSld>
  <p:clrMapOvr>
    <a:masterClrMapping/>
  </p:clrMapOvr>
  <p:timing>
    <p:tnLst>
      <p:par>
        <p:cTn id="1" dur="indefinite" restart="never" nodeType="tmRoot"/>
      </p:par>
    </p:tnLst>
  </p:timing>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4515"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8…</a:t>
            </a:r>
          </a:p>
        </p:txBody>
      </p:sp>
    </p:spTree>
  </p:cSld>
  <p:clrMapOvr>
    <a:masterClrMapping/>
  </p:clrMapOvr>
  <p:timing>
    <p:tnLst>
      <p:par>
        <p:cTn id="1" dur="indefinite" restart="never" nodeType="tmRoot"/>
      </p:par>
    </p:tnLst>
  </p:timing>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5539" name="Rectangle 2"/>
          <p:cNvSpPr>
            <a:spLocks noChangeArrowheads="1"/>
          </p:cNvSpPr>
          <p:nvPr/>
        </p:nvSpPr>
        <p:spPr bwMode="auto">
          <a:xfrm>
            <a:off x="2209800" y="228600"/>
            <a:ext cx="4572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r>
              <a:rPr lang="en-US" sz="3200"/>
              <a:t>Tishri 9…</a:t>
            </a:r>
          </a:p>
        </p:txBody>
      </p:sp>
    </p:spTree>
  </p:cSld>
  <p:clrMapOvr>
    <a:masterClrMapping/>
  </p:clrMapOvr>
  <p:timing>
    <p:tnLst>
      <p:par>
        <p:cTn id="1" dur="indefinite" restart="never" nodeType="tmRoot"/>
      </p:par>
    </p:tnLst>
  </p:timing>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Re-living Mary’s view </a:t>
            </a:r>
            <a:br>
              <a:rPr lang="en-US" dirty="0" smtClean="0">
                <a:solidFill>
                  <a:schemeClr val="tx2">
                    <a:tint val="100000"/>
                    <a:satMod val="250000"/>
                  </a:schemeClr>
                </a:solidFill>
              </a:rPr>
            </a:br>
            <a:r>
              <a:rPr lang="en-US" dirty="0" smtClean="0">
                <a:solidFill>
                  <a:schemeClr val="tx2">
                    <a:tint val="100000"/>
                    <a:satMod val="250000"/>
                  </a:schemeClr>
                </a:solidFill>
              </a:rPr>
              <a:t>of the stars </a:t>
            </a:r>
            <a:br>
              <a:rPr lang="en-US" dirty="0" smtClean="0">
                <a:solidFill>
                  <a:schemeClr val="tx2">
                    <a:tint val="100000"/>
                    <a:satMod val="250000"/>
                  </a:schemeClr>
                </a:solidFill>
              </a:rPr>
            </a:br>
            <a:r>
              <a:rPr lang="en-US" dirty="0" smtClean="0">
                <a:solidFill>
                  <a:schemeClr val="tx2">
                    <a:tint val="100000"/>
                    <a:satMod val="250000"/>
                  </a:schemeClr>
                </a:solidFill>
              </a:rPr>
              <a:t>on that one morning…</a:t>
            </a:r>
            <a:endParaRPr lang="en-US" dirty="0">
              <a:solidFill>
                <a:schemeClr val="tx2">
                  <a:tint val="100000"/>
                  <a:satMod val="250000"/>
                </a:schemeClr>
              </a:solidFill>
            </a:endParaRPr>
          </a:p>
        </p:txBody>
      </p:sp>
      <p:sp>
        <p:nvSpPr>
          <p:cNvPr id="66563" name="Subtitle 2"/>
          <p:cNvSpPr>
            <a:spLocks noGrp="1"/>
          </p:cNvSpPr>
          <p:nvPr>
            <p:ph type="subTitle" idx="1"/>
          </p:nvPr>
        </p:nvSpPr>
        <p:spPr>
          <a:xfrm>
            <a:off x="500063" y="1560513"/>
            <a:ext cx="5105400" cy="1219200"/>
          </a:xfrm>
        </p:spPr>
        <p:txBody>
          <a:bodyPr/>
          <a:lstStyle/>
          <a:p>
            <a:r>
              <a:rPr lang="en-US" smtClean="0"/>
              <a:t>Noticing some of the details of </a:t>
            </a:r>
          </a:p>
          <a:p>
            <a:r>
              <a:rPr lang="en-US" smtClean="0"/>
              <a:t>a less than 1 hour long experience…</a:t>
            </a:r>
          </a:p>
          <a:p>
            <a:r>
              <a:rPr lang="en-US" smtClean="0"/>
              <a:t>(in 10 minute increments.)</a:t>
            </a:r>
          </a:p>
          <a:p>
            <a:endParaRPr lang="en-US" smtClean="0"/>
          </a:p>
        </p:txBody>
      </p:sp>
    </p:spTree>
  </p:cSld>
  <p:clrMapOvr>
    <a:masterClrMapping/>
  </p:clrMapOvr>
  <p:timing>
    <p:tnLst>
      <p:par>
        <p:cTn id="1" dur="indefinite" restart="never" nodeType="tmRoot"/>
      </p:par>
    </p:tnLst>
  </p:timing>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7587" name="Rectangle 2"/>
          <p:cNvSpPr>
            <a:spLocks noChangeArrowheads="1"/>
          </p:cNvSpPr>
          <p:nvPr/>
        </p:nvSpPr>
        <p:spPr bwMode="auto">
          <a:xfrm>
            <a:off x="381000" y="228600"/>
            <a:ext cx="8305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“And in the sixth month the angel Gabriel was sent from God…” </a:t>
            </a:r>
            <a:r>
              <a:rPr lang="en-US" sz="1600" dirty="0"/>
              <a:t>Notice the proximity between the Messenger Star and the Moon [</a:t>
            </a:r>
            <a:r>
              <a:rPr lang="en-US" sz="1600" dirty="0">
                <a:hlinkClick r:id="rId3"/>
              </a:rPr>
              <a:t>one of the gods</a:t>
            </a:r>
            <a:r>
              <a:rPr lang="en-US" sz="1600" dirty="0"/>
              <a:t>!]    </a:t>
            </a:r>
            <a:r>
              <a:rPr lang="en-US" sz="2400" dirty="0"/>
              <a:t>Elul 28…</a:t>
            </a:r>
          </a:p>
        </p:txBody>
      </p:sp>
    </p:spTree>
  </p:cSld>
  <p:clrMapOvr>
    <a:masterClrMapping/>
  </p:clrMapOvr>
  <p:timing>
    <p:tnLst>
      <p:par>
        <p:cTn id="1" dur="indefinite" restart="never" nodeType="tmRoot"/>
      </p:par>
    </p:tnLst>
  </p:timing>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8611" name="Rectangle 2"/>
          <p:cNvSpPr>
            <a:spLocks noChangeArrowheads="1"/>
          </p:cNvSpPr>
          <p:nvPr/>
        </p:nvSpPr>
        <p:spPr bwMode="auto">
          <a:xfrm>
            <a:off x="381000" y="228600"/>
            <a:ext cx="8305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“And in the sixth month the angel Gabriel was sent from God…”  	</a:t>
            </a:r>
            <a:r>
              <a:rPr lang="en-US" sz="1600"/>
              <a:t>Notice also the proximity between Venus and Regulus!		          </a:t>
            </a:r>
            <a:r>
              <a:rPr lang="en-US" sz="2400"/>
              <a:t>Elul 28…</a:t>
            </a:r>
          </a:p>
        </p:txBody>
      </p:sp>
    </p:spTree>
  </p:cSld>
  <p:clrMapOvr>
    <a:masterClrMapping/>
  </p:clrMapOvr>
  <p:timing>
    <p:tnLst>
      <p:par>
        <p:cTn id="1" dur="indefinite" restart="never" nodeType="tmRoot"/>
      </p:par>
    </p:tnLst>
  </p:timing>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9635" name="Rectangle 3"/>
          <p:cNvSpPr>
            <a:spLocks noChangeArrowheads="1"/>
          </p:cNvSpPr>
          <p:nvPr/>
        </p:nvSpPr>
        <p:spPr bwMode="auto">
          <a:xfrm>
            <a:off x="381000" y="228600"/>
            <a:ext cx="8305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“And in the sixth month the angel Gabriel was sent from God…”                               </a:t>
            </a:r>
          </a:p>
          <a:p>
            <a:r>
              <a:rPr lang="en-US" sz="2400"/>
              <a:t>        </a:t>
            </a:r>
            <a:r>
              <a:rPr lang="en-US" sz="1600"/>
              <a:t>Notice the brevity of the visibility of this Moon-Mercury encounter (&lt;1hr!)     </a:t>
            </a:r>
            <a:r>
              <a:rPr lang="en-US" sz="2400"/>
              <a:t>Elul 28…</a:t>
            </a:r>
          </a:p>
        </p:txBody>
      </p:sp>
    </p:spTree>
  </p:cSld>
  <p:clrMapOvr>
    <a:masterClrMapping/>
  </p:clrMapOvr>
  <p:timing>
    <p:tnLst>
      <p:par>
        <p:cTn id="1" dur="indefinite" restart="never" nodeType="tmRoot"/>
      </p:par>
    </p:tnLst>
  </p:timing>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US" dirty="0" smtClean="0">
                <a:solidFill>
                  <a:schemeClr val="tx2">
                    <a:tint val="100000"/>
                    <a:satMod val="250000"/>
                  </a:schemeClr>
                </a:solidFill>
              </a:rPr>
              <a:t>A more detailed analysis</a:t>
            </a:r>
            <a:endParaRPr lang="en-US" dirty="0">
              <a:solidFill>
                <a:schemeClr val="tx2">
                  <a:tint val="100000"/>
                  <a:satMod val="250000"/>
                </a:schemeClr>
              </a:solidFill>
            </a:endParaRPr>
          </a:p>
        </p:txBody>
      </p:sp>
      <p:sp>
        <p:nvSpPr>
          <p:cNvPr id="75779" name="Subtitle 2"/>
          <p:cNvSpPr>
            <a:spLocks noGrp="1"/>
          </p:cNvSpPr>
          <p:nvPr>
            <p:ph type="subTitle" idx="1"/>
          </p:nvPr>
        </p:nvSpPr>
        <p:spPr>
          <a:xfrm>
            <a:off x="500063" y="1560513"/>
            <a:ext cx="5105400" cy="1219200"/>
          </a:xfrm>
        </p:spPr>
        <p:txBody>
          <a:bodyPr/>
          <a:lstStyle/>
          <a:p>
            <a:r>
              <a:rPr lang="en-US" smtClean="0"/>
              <a:t>Re the visibility of the main players…</a:t>
            </a:r>
          </a:p>
        </p:txBody>
      </p:sp>
    </p:spTree>
  </p:cSld>
  <p:clrMapOvr>
    <a:masterClrMapping/>
  </p:clrMapOvr>
  <p:timing>
    <p:tnLst>
      <p:par>
        <p:cTn id="1" dur="indefinite" restart="never" nodeType="tmRoot"/>
      </p:par>
    </p:tnLst>
  </p:timing>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6803" name="Rectangle 2"/>
          <p:cNvSpPr>
            <a:spLocks noChangeArrowheads="1"/>
          </p:cNvSpPr>
          <p:nvPr/>
        </p:nvSpPr>
        <p:spPr bwMode="auto">
          <a:xfrm>
            <a:off x="381000" y="228600"/>
            <a:ext cx="8305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“And in the sixth month the angel Gabriel was sent from God…”                               </a:t>
            </a:r>
          </a:p>
          <a:p>
            <a:r>
              <a:rPr lang="en-US" sz="2400"/>
              <a:t>        </a:t>
            </a:r>
            <a:r>
              <a:rPr lang="en-US" sz="1600"/>
              <a:t>Re Mercury visibility:  The particulars support good visibility for this event!        </a:t>
            </a:r>
            <a:r>
              <a:rPr lang="en-US" sz="2400"/>
              <a:t>Elul 28…</a:t>
            </a:r>
          </a:p>
        </p:txBody>
      </p:sp>
    </p:spTree>
  </p:cSld>
  <p:clrMapOvr>
    <a:masterClrMapping/>
  </p:clrMapOvr>
  <p:timing>
    <p:tnLst>
      <p:par>
        <p:cTn id="1" dur="indefinite" restart="never" nodeType="tmRoot"/>
      </p:par>
    </p:tnLst>
  </p:timing>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7827" name="Rectangle 2"/>
          <p:cNvSpPr>
            <a:spLocks noChangeArrowheads="1"/>
          </p:cNvSpPr>
          <p:nvPr/>
        </p:nvSpPr>
        <p:spPr bwMode="auto">
          <a:xfrm>
            <a:off x="381000" y="228600"/>
            <a:ext cx="8305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“And in the sixth month the angel Gabriel was sent from God…”                               </a:t>
            </a:r>
          </a:p>
          <a:p>
            <a:r>
              <a:rPr lang="en-US" sz="2400"/>
              <a:t>    </a:t>
            </a:r>
            <a:r>
              <a:rPr lang="en-US" sz="1600"/>
              <a:t>Re visibility of the Moon:  The particulars support good visibility for this event!       </a:t>
            </a:r>
            <a:r>
              <a:rPr lang="en-US" sz="2400"/>
              <a:t>Elul 28…</a:t>
            </a:r>
          </a:p>
        </p:txBody>
      </p:sp>
    </p:spTree>
  </p:cSld>
  <p:clrMapOvr>
    <a:masterClrMapping/>
  </p:clrMapOvr>
  <p:timing>
    <p:tnLst>
      <p:par>
        <p:cTn id="1" dur="indefinite" restart="never" nodeType="tmRoot"/>
      </p:par>
    </p:tnLst>
  </p:timing>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Identifying </a:t>
            </a:r>
            <a:br>
              <a:rPr lang="en-US" dirty="0" smtClean="0">
                <a:solidFill>
                  <a:schemeClr val="tx2">
                    <a:tint val="100000"/>
                    <a:satMod val="250000"/>
                  </a:schemeClr>
                </a:solidFill>
              </a:rPr>
            </a:br>
            <a:r>
              <a:rPr lang="en-US" dirty="0" smtClean="0">
                <a:solidFill>
                  <a:schemeClr val="tx2">
                    <a:tint val="100000"/>
                    <a:satMod val="250000"/>
                  </a:schemeClr>
                </a:solidFill>
              </a:rPr>
              <a:t>the New Moon day</a:t>
            </a:r>
            <a:br>
              <a:rPr lang="en-US" dirty="0" smtClean="0">
                <a:solidFill>
                  <a:schemeClr val="tx2">
                    <a:tint val="100000"/>
                    <a:satMod val="250000"/>
                  </a:schemeClr>
                </a:solidFill>
              </a:rPr>
            </a:br>
            <a:r>
              <a:rPr lang="en-US" dirty="0" smtClean="0">
                <a:solidFill>
                  <a:schemeClr val="tx2">
                    <a:tint val="100000"/>
                    <a:satMod val="250000"/>
                  </a:schemeClr>
                </a:solidFill>
              </a:rPr>
              <a:t>for each of the key months </a:t>
            </a:r>
            <a:br>
              <a:rPr lang="en-US" dirty="0" smtClean="0">
                <a:solidFill>
                  <a:schemeClr val="tx2">
                    <a:tint val="100000"/>
                    <a:satMod val="250000"/>
                  </a:schemeClr>
                </a:solidFill>
              </a:rPr>
            </a:br>
            <a:r>
              <a:rPr lang="en-US" dirty="0" smtClean="0">
                <a:solidFill>
                  <a:schemeClr val="tx2">
                    <a:tint val="100000"/>
                    <a:satMod val="250000"/>
                  </a:schemeClr>
                </a:solidFill>
              </a:rPr>
              <a:t>of these events</a:t>
            </a:r>
            <a:endParaRPr lang="en-US" dirty="0">
              <a:solidFill>
                <a:schemeClr val="tx2">
                  <a:tint val="100000"/>
                  <a:satMod val="250000"/>
                </a:schemeClr>
              </a:solidFill>
            </a:endParaRPr>
          </a:p>
        </p:txBody>
      </p:sp>
      <p:sp>
        <p:nvSpPr>
          <p:cNvPr id="78851" name="Subtitle 2"/>
          <p:cNvSpPr>
            <a:spLocks noGrp="1"/>
          </p:cNvSpPr>
          <p:nvPr>
            <p:ph type="subTitle" idx="1"/>
          </p:nvPr>
        </p:nvSpPr>
        <p:spPr>
          <a:xfrm>
            <a:off x="500063" y="1560513"/>
            <a:ext cx="5105400" cy="1219200"/>
          </a:xfrm>
        </p:spPr>
        <p:txBody>
          <a:bodyPr/>
          <a:lstStyle/>
          <a:p>
            <a:r>
              <a:rPr lang="en-US" smtClean="0"/>
              <a:t>What Scriptural date pertain to each of these events on the sky?</a:t>
            </a:r>
          </a:p>
          <a:p>
            <a:endParaRPr lang="en-US" smtClean="0"/>
          </a:p>
        </p:txBody>
      </p:sp>
    </p:spTree>
  </p:cSld>
  <p:clrMapOvr>
    <a:masterClrMapping/>
  </p:clrMapOvr>
  <p:timing>
    <p:tnLst>
      <p:par>
        <p:cTn id="1" dur="indefinite" restart="never" nodeType="tmRoot"/>
      </p:par>
    </p:tnLst>
  </p:timing>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a:spLocks noChangeArrowheads="1"/>
          </p:cNvSpPr>
          <p:nvPr/>
        </p:nvSpPr>
        <p:spPr bwMode="auto">
          <a:xfrm>
            <a:off x="152400" y="76200"/>
            <a:ext cx="883920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smtClean="0"/>
              <a:t>“A </a:t>
            </a:r>
            <a:r>
              <a:rPr lang="en-US" sz="2400" dirty="0"/>
              <a:t>virgin espoused </a:t>
            </a:r>
            <a:r>
              <a:rPr lang="en-US" sz="2400" dirty="0" smtClean="0"/>
              <a:t>to… Joseph… </a:t>
            </a:r>
            <a:r>
              <a:rPr lang="en-US" sz="2400" dirty="0"/>
              <a:t>and the virgin's name </a:t>
            </a:r>
            <a:r>
              <a:rPr lang="en-US" sz="2400" i="1" dirty="0"/>
              <a:t>was</a:t>
            </a:r>
            <a:r>
              <a:rPr lang="en-US" sz="2400" dirty="0"/>
              <a:t> Mary</a:t>
            </a:r>
            <a:r>
              <a:rPr lang="en-US" sz="2400" dirty="0" smtClean="0"/>
              <a:t>…”                               </a:t>
            </a:r>
            <a:endParaRPr lang="en-US" sz="2400" dirty="0"/>
          </a:p>
          <a:p>
            <a:r>
              <a:rPr lang="en-US" sz="1600" dirty="0" smtClean="0"/>
              <a:t>	Re </a:t>
            </a:r>
            <a:r>
              <a:rPr lang="en-US" sz="1600" dirty="0"/>
              <a:t>visibility of the New Moon </a:t>
            </a:r>
            <a:r>
              <a:rPr lang="en-US" sz="1600" dirty="0" smtClean="0"/>
              <a:t>(Av) </a:t>
            </a:r>
            <a:r>
              <a:rPr lang="en-US" sz="1600" dirty="0"/>
              <a:t>of </a:t>
            </a:r>
            <a:r>
              <a:rPr lang="en-US" sz="1600" dirty="0" smtClean="0"/>
              <a:t>Jul 7, </a:t>
            </a:r>
            <a:r>
              <a:rPr lang="en-US" sz="1600" dirty="0"/>
              <a:t>16 BCE: </a:t>
            </a:r>
            <a:r>
              <a:rPr lang="en-US" sz="1600" dirty="0" smtClean="0"/>
              <a:t>Borderline!    	          </a:t>
            </a:r>
            <a:r>
              <a:rPr lang="en-US" sz="2400" dirty="0" smtClean="0"/>
              <a:t>Av 23 or 24…</a:t>
            </a:r>
            <a:endParaRPr lang="en-US" sz="2400" dirty="0"/>
          </a:p>
          <a:p>
            <a:pPr algn="ctr"/>
            <a:r>
              <a:rPr lang="en-US" sz="1200" dirty="0"/>
              <a:t>SNB: </a:t>
            </a:r>
            <a:r>
              <a:rPr lang="en-US" sz="1200" dirty="0" smtClean="0"/>
              <a:t>Jul 7, </a:t>
            </a:r>
            <a:r>
              <a:rPr lang="en-US" sz="1200" dirty="0"/>
              <a:t>16 BCE sunset: </a:t>
            </a:r>
            <a:r>
              <a:rPr lang="en-US" sz="1200" dirty="0" smtClean="0"/>
              <a:t>18:46:18; </a:t>
            </a:r>
            <a:r>
              <a:rPr lang="en-US" sz="1200" dirty="0"/>
              <a:t>moonset: </a:t>
            </a:r>
            <a:r>
              <a:rPr lang="en-US" sz="1200" dirty="0" smtClean="0"/>
              <a:t>19:12:27; </a:t>
            </a:r>
            <a:r>
              <a:rPr lang="en-US" sz="1200" dirty="0"/>
              <a:t>lag: </a:t>
            </a:r>
            <a:r>
              <a:rPr lang="en-US" sz="1200" dirty="0" smtClean="0"/>
              <a:t>26 </a:t>
            </a:r>
            <a:r>
              <a:rPr lang="en-US" sz="1200" dirty="0"/>
              <a:t>min </a:t>
            </a:r>
            <a:r>
              <a:rPr lang="en-US" sz="1200" dirty="0" smtClean="0"/>
              <a:t>09 </a:t>
            </a:r>
            <a:r>
              <a:rPr lang="en-US" sz="1200" dirty="0"/>
              <a:t>sec; illum.: </a:t>
            </a:r>
            <a:r>
              <a:rPr lang="en-US" sz="1200" dirty="0" smtClean="0"/>
              <a:t>1.35%</a:t>
            </a:r>
            <a:endParaRPr lang="en-US" sz="1200" dirty="0"/>
          </a:p>
          <a:p>
            <a:endParaRPr lang="en-US" sz="2400" dirty="0"/>
          </a:p>
        </p:txBody>
      </p:sp>
    </p:spTree>
    <p:extLst>
      <p:ext uri="{BB962C8B-B14F-4D97-AF65-F5344CB8AC3E}">
        <p14:creationId xmlns:p14="http://schemas.microsoft.com/office/powerpoint/2010/main" val="1603810187"/>
      </p:ext>
    </p:extLst>
  </p:cSld>
  <p:clrMapOvr>
    <a:masterClrMapping/>
  </p:clrMapOvr>
  <p:timing>
    <p:tnLst>
      <p:par>
        <p:cTn id="1" dur="indefinite" restart="never" nodeType="tmRoot"/>
      </p:par>
    </p:tnLst>
  </p:timing>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ChangeArrowheads="1"/>
          </p:cNvSpPr>
          <p:nvPr/>
        </p:nvSpPr>
        <p:spPr bwMode="auto">
          <a:xfrm>
            <a:off x="152400" y="76200"/>
            <a:ext cx="88392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“And in the sixth month the angel Gabriel was sent from God…”                               </a:t>
            </a:r>
          </a:p>
          <a:p>
            <a:r>
              <a:rPr lang="en-US" sz="1600" dirty="0"/>
              <a:t>Re visibility of the New Moon (Elul) of Aug 6, 16 BCE: The particulars support visibility!    </a:t>
            </a:r>
            <a:r>
              <a:rPr lang="en-US" sz="2400" dirty="0"/>
              <a:t>Elul 28…</a:t>
            </a:r>
          </a:p>
          <a:p>
            <a:pPr algn="ctr"/>
            <a:r>
              <a:rPr lang="en-US" sz="1200" dirty="0"/>
              <a:t>SNB: Aug 6, 16 BCE sunset: 18:33:55; moonset: 19:18:48; lag: 44 min 53 sec; illum.: 3.50%</a:t>
            </a:r>
          </a:p>
          <a:p>
            <a:endParaRPr lang="en-US" sz="2400" dirty="0"/>
          </a:p>
        </p:txBody>
      </p:sp>
      <p:pic>
        <p:nvPicPr>
          <p:cNvPr id="7987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ChangeArrowheads="1"/>
          </p:cNvSpPr>
          <p:nvPr/>
        </p:nvSpPr>
        <p:spPr bwMode="auto">
          <a:xfrm>
            <a:off x="152400" y="76200"/>
            <a:ext cx="8763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“And in the sixth month the angel Gabriel was sent from God…”                               </a:t>
            </a:r>
          </a:p>
          <a:p>
            <a:r>
              <a:rPr lang="en-US" sz="1600"/>
              <a:t>Re visibility of the New Moon (Tishri) of Sep 4, 16 BCE: The particulars support visibility!    </a:t>
            </a:r>
            <a:r>
              <a:rPr lang="en-US" sz="2400"/>
              <a:t>Elul 28…</a:t>
            </a:r>
          </a:p>
          <a:p>
            <a:pPr algn="ctr"/>
            <a:r>
              <a:rPr lang="en-US" sz="1200"/>
              <a:t>SNB: Sep 4, 16 BCE sunset: 18:04:01; moonset: 18:34:29; lag: 30 min 28 sec; illum.: 2.01%</a:t>
            </a:r>
          </a:p>
          <a:p>
            <a:endParaRPr lang="en-US" sz="2400"/>
          </a:p>
        </p:txBody>
      </p:sp>
      <p:pic>
        <p:nvPicPr>
          <p:cNvPr id="8089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7175" cy="5716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1"/>
          <p:cNvSpPr>
            <a:spLocks noChangeArrowheads="1"/>
          </p:cNvSpPr>
          <p:nvPr/>
        </p:nvSpPr>
        <p:spPr bwMode="auto">
          <a:xfrm>
            <a:off x="152400" y="228600"/>
            <a:ext cx="8763000"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“For unto you is delivered this day </a:t>
            </a:r>
            <a:r>
              <a:rPr lang="en-US" sz="1400"/>
              <a:t>[Day Three, Sivan 1 [Mon eve May 28,] 15 BCE…]” </a:t>
            </a:r>
            <a:r>
              <a:rPr lang="en-US" sz="1400">
                <a:solidFill>
                  <a:srgbClr val="FF0000"/>
                </a:solidFill>
              </a:rPr>
              <a:t>Luke 2:11</a:t>
            </a:r>
            <a:r>
              <a:rPr lang="en-US" sz="1400"/>
              <a:t> </a:t>
            </a:r>
          </a:p>
          <a:p>
            <a:pPr algn="r"/>
            <a:r>
              <a:rPr lang="en-US" sz="1600"/>
              <a:t>Re visibility of the New Moon (Zif) of Apr 28, 15 BCE: Negative! </a:t>
            </a:r>
          </a:p>
          <a:p>
            <a:pPr algn="r"/>
            <a:r>
              <a:rPr lang="en-US" sz="1200"/>
              <a:t>SNB: Apr 28, 15 BCE sunset: 18:14:19; moonset: 18:55:32; lag: 41 min 14 sec; </a:t>
            </a:r>
            <a:r>
              <a:rPr lang="en-US" sz="1200">
                <a:solidFill>
                  <a:srgbClr val="FF0000"/>
                </a:solidFill>
              </a:rPr>
              <a:t>illum.: 0.78%</a:t>
            </a:r>
          </a:p>
        </p:txBody>
      </p:sp>
      <p:pic>
        <p:nvPicPr>
          <p:cNvPr id="8192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1"/>
          <p:cNvSpPr>
            <a:spLocks noChangeArrowheads="1"/>
          </p:cNvSpPr>
          <p:nvPr/>
        </p:nvSpPr>
        <p:spPr bwMode="auto">
          <a:xfrm>
            <a:off x="152400" y="228600"/>
            <a:ext cx="8763000"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“For unto you is delivered this day </a:t>
            </a:r>
            <a:r>
              <a:rPr lang="en-US" sz="1400"/>
              <a:t>[Day Three, Sivan 1 [Mon eve May 28,] 15 BCE…]” </a:t>
            </a:r>
            <a:r>
              <a:rPr lang="en-US" sz="1400">
                <a:solidFill>
                  <a:srgbClr val="FF0000"/>
                </a:solidFill>
              </a:rPr>
              <a:t>Luke 2:11</a:t>
            </a:r>
            <a:r>
              <a:rPr lang="en-US" sz="1400"/>
              <a:t> </a:t>
            </a:r>
          </a:p>
          <a:p>
            <a:pPr algn="r"/>
            <a:r>
              <a:rPr lang="en-US" sz="1600"/>
              <a:t>Re visibility of the New Moon (Sivan) of May 28, 15 BCE: The particulars support visibility! </a:t>
            </a:r>
          </a:p>
          <a:p>
            <a:pPr algn="r"/>
            <a:r>
              <a:rPr lang="en-US" sz="1200"/>
              <a:t>SNB: May 28, 15 BCE sunset: 18:33:34; moonset: 19:25:55; lag: 52 min 21 sec; illum.: 1.70%</a:t>
            </a:r>
          </a:p>
        </p:txBody>
      </p:sp>
      <p:pic>
        <p:nvPicPr>
          <p:cNvPr id="8294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ChangeArrowheads="1"/>
          </p:cNvSpPr>
          <p:nvPr/>
        </p:nvSpPr>
        <p:spPr bwMode="auto">
          <a:xfrm>
            <a:off x="381000" y="228600"/>
            <a:ext cx="83058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“Jupiter in conjunction with Regulus…  	Tishri 13, 15 BCE… ”</a:t>
            </a:r>
          </a:p>
          <a:p>
            <a:pPr algn="r"/>
            <a:r>
              <a:rPr lang="en-US" sz="1600"/>
              <a:t>Re visibility of the New Moon (Tishri) of Sep 23, 15 BCE: The particulars support visibility!</a:t>
            </a:r>
          </a:p>
          <a:p>
            <a:pPr algn="r"/>
            <a:r>
              <a:rPr lang="en-US" sz="1200"/>
              <a:t>SNB: Sept 23, 15 BCE sunset: 17:40:22; moonset: 18:19:31; lag: 39 min 09 sec; illum.: 1.66%</a:t>
            </a:r>
            <a:r>
              <a:rPr lang="en-US" sz="1600"/>
              <a:t>    </a:t>
            </a:r>
            <a:endParaRPr lang="en-US" sz="2400"/>
          </a:p>
        </p:txBody>
      </p:sp>
      <p:pic>
        <p:nvPicPr>
          <p:cNvPr id="83971"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ChangeArrowheads="1"/>
          </p:cNvSpPr>
          <p:nvPr/>
        </p:nvSpPr>
        <p:spPr bwMode="auto">
          <a:xfrm>
            <a:off x="381000" y="228600"/>
            <a:ext cx="83058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a:t>“The star… came and stood over…”	   Kislev 2 [Nov 23,] 15 BCE…</a:t>
            </a:r>
          </a:p>
          <a:p>
            <a:pPr algn="r"/>
            <a:r>
              <a:rPr lang="en-US" sz="1600"/>
              <a:t>Re visibility of the New Moon (Bul) of Oct 23, 15 BCE: The particulars support visibility!</a:t>
            </a:r>
          </a:p>
          <a:p>
            <a:pPr algn="r"/>
            <a:r>
              <a:rPr lang="en-US" sz="1200"/>
              <a:t>SNB: Oct 23, 15 BCE sunset: 17:04:36; moonset: 18:25:57; lag: 81 min 21 sec; illum.: 4.02%</a:t>
            </a:r>
            <a:r>
              <a:rPr lang="en-US" sz="1600"/>
              <a:t>    </a:t>
            </a:r>
            <a:endParaRPr lang="en-US" sz="2400"/>
          </a:p>
        </p:txBody>
      </p:sp>
      <p:pic>
        <p:nvPicPr>
          <p:cNvPr id="8499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ChangeArrowheads="1"/>
          </p:cNvSpPr>
          <p:nvPr/>
        </p:nvSpPr>
        <p:spPr bwMode="auto">
          <a:xfrm>
            <a:off x="381000" y="228600"/>
            <a:ext cx="83058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“The star… came and stood over…”	   Kislev 2 [Nov 23,] 15 BCE…</a:t>
            </a:r>
          </a:p>
          <a:p>
            <a:pPr algn="r"/>
            <a:r>
              <a:rPr lang="en-US" sz="1600" dirty="0"/>
              <a:t>Re visibility of the New Moon (Kislev) of Nov 21, 15 BCE: The particulars support visibility!</a:t>
            </a:r>
          </a:p>
          <a:p>
            <a:pPr algn="r"/>
            <a:r>
              <a:rPr lang="en-US" sz="1200" dirty="0"/>
              <a:t>SNB: Nov 21, 15 BCE sunset: 16:43:17; moonset: 17:57:42; lag: 74 min 25 sec; illum.: 2.20%</a:t>
            </a:r>
            <a:r>
              <a:rPr lang="en-US" sz="1600" dirty="0"/>
              <a:t>    </a:t>
            </a:r>
            <a:endParaRPr lang="en-US" sz="2400" dirty="0"/>
          </a:p>
        </p:txBody>
      </p:sp>
      <p:pic>
        <p:nvPicPr>
          <p:cNvPr id="8601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a:spLocks noChangeArrowheads="1"/>
          </p:cNvSpPr>
          <p:nvPr/>
        </p:nvSpPr>
        <p:spPr bwMode="auto">
          <a:xfrm>
            <a:off x="381000" y="228600"/>
            <a:ext cx="83058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“The star… came and stood over…”	   Kislev 2 [Nov 23,] 15 BCE…</a:t>
            </a:r>
          </a:p>
          <a:p>
            <a:pPr algn="r"/>
            <a:r>
              <a:rPr lang="en-US" sz="1600" dirty="0"/>
              <a:t>Re visibility of the New Moon </a:t>
            </a:r>
            <a:r>
              <a:rPr lang="en-US" sz="1600" dirty="0" smtClean="0"/>
              <a:t>(Adar) </a:t>
            </a:r>
            <a:r>
              <a:rPr lang="en-US" sz="1600" dirty="0"/>
              <a:t>of </a:t>
            </a:r>
            <a:r>
              <a:rPr lang="en-US" sz="1600" dirty="0" smtClean="0"/>
              <a:t>Feb 17, 14 </a:t>
            </a:r>
            <a:r>
              <a:rPr lang="en-US" sz="1600" dirty="0"/>
              <a:t>BCE: </a:t>
            </a:r>
            <a:r>
              <a:rPr lang="en-US" sz="1600" dirty="0" smtClean="0"/>
              <a:t>Negative!</a:t>
            </a:r>
            <a:endParaRPr lang="en-US" sz="1600" dirty="0"/>
          </a:p>
          <a:p>
            <a:pPr algn="r"/>
            <a:r>
              <a:rPr lang="en-US" sz="1200" dirty="0"/>
              <a:t>SNB: </a:t>
            </a:r>
            <a:r>
              <a:rPr lang="en-US" sz="1200" dirty="0" smtClean="0"/>
              <a:t>Feb 17, 14 </a:t>
            </a:r>
            <a:r>
              <a:rPr lang="en-US" sz="1200" dirty="0"/>
              <a:t>BCE sunset: </a:t>
            </a:r>
            <a:r>
              <a:rPr lang="en-US" sz="1200" dirty="0" smtClean="0"/>
              <a:t>17:29:22; </a:t>
            </a:r>
            <a:r>
              <a:rPr lang="en-US" sz="1200" dirty="0"/>
              <a:t>moonset: </a:t>
            </a:r>
            <a:r>
              <a:rPr lang="en-US" sz="1200" dirty="0" smtClean="0"/>
              <a:t>18:17:59; </a:t>
            </a:r>
            <a:r>
              <a:rPr lang="en-US" sz="1200" dirty="0"/>
              <a:t>lag: </a:t>
            </a:r>
            <a:r>
              <a:rPr lang="en-US" sz="1200" dirty="0" smtClean="0"/>
              <a:t>48 </a:t>
            </a:r>
            <a:r>
              <a:rPr lang="en-US" sz="1200" dirty="0"/>
              <a:t>min </a:t>
            </a:r>
            <a:r>
              <a:rPr lang="en-US" sz="1200" dirty="0" smtClean="0"/>
              <a:t>37 </a:t>
            </a:r>
            <a:r>
              <a:rPr lang="en-US" sz="1200" dirty="0"/>
              <a:t>sec; </a:t>
            </a:r>
            <a:r>
              <a:rPr lang="en-US" sz="1200" dirty="0">
                <a:solidFill>
                  <a:srgbClr val="FF0000"/>
                </a:solidFill>
              </a:rPr>
              <a:t>illum.: </a:t>
            </a:r>
            <a:r>
              <a:rPr lang="en-US" sz="1200" dirty="0" smtClean="0">
                <a:solidFill>
                  <a:srgbClr val="FF0000"/>
                </a:solidFill>
              </a:rPr>
              <a:t>0.84%</a:t>
            </a:r>
            <a:r>
              <a:rPr lang="en-US" sz="1600" dirty="0" smtClean="0"/>
              <a:t>    </a:t>
            </a:r>
            <a:endParaRPr lang="en-US" sz="2400" dirty="0"/>
          </a:p>
        </p:txBody>
      </p:sp>
    </p:spTree>
    <p:extLst>
      <p:ext uri="{BB962C8B-B14F-4D97-AF65-F5344CB8AC3E}">
        <p14:creationId xmlns:p14="http://schemas.microsoft.com/office/powerpoint/2010/main" val="2053649911"/>
      </p:ext>
    </p:extLst>
  </p:cSld>
  <p:clrMapOvr>
    <a:masterClrMapping/>
  </p:clrMapOvr>
  <p:timing>
    <p:tnLst>
      <p:par>
        <p:cTn id="1" dur="indefinite" restart="never" nodeType="tmRoot"/>
      </p:par>
    </p:tnLst>
  </p:timing>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a:spLocks noChangeArrowheads="1"/>
          </p:cNvSpPr>
          <p:nvPr/>
        </p:nvSpPr>
        <p:spPr bwMode="auto">
          <a:xfrm>
            <a:off x="381000" y="228600"/>
            <a:ext cx="83058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“The star… came and stood over…”	  </a:t>
            </a:r>
            <a:r>
              <a:rPr lang="en-US" sz="2400" dirty="0" smtClean="0"/>
              <a:t>Kislev 15 [Dec 25,] 14 </a:t>
            </a:r>
            <a:r>
              <a:rPr lang="en-US" sz="2400" dirty="0"/>
              <a:t>BCE…</a:t>
            </a:r>
          </a:p>
          <a:p>
            <a:pPr algn="r"/>
            <a:r>
              <a:rPr lang="en-US" sz="1600" dirty="0" smtClean="0"/>
              <a:t>Re visibility of the New Moon (Av; 5</a:t>
            </a:r>
            <a:r>
              <a:rPr lang="en-US" sz="1600" baseline="30000" dirty="0" smtClean="0"/>
              <a:t>th</a:t>
            </a:r>
            <a:r>
              <a:rPr lang="en-US" sz="1600" dirty="0" smtClean="0"/>
              <a:t> moon) of July 15, 14 BCE: Negative!</a:t>
            </a:r>
          </a:p>
          <a:p>
            <a:pPr algn="r"/>
            <a:r>
              <a:rPr lang="en-US" sz="1200" dirty="0" smtClean="0"/>
              <a:t>SNB</a:t>
            </a:r>
            <a:r>
              <a:rPr lang="en-US" sz="1200" dirty="0"/>
              <a:t>: </a:t>
            </a:r>
            <a:r>
              <a:rPr lang="en-US" sz="1200" dirty="0" smtClean="0"/>
              <a:t>Jul 15, 14 </a:t>
            </a:r>
            <a:r>
              <a:rPr lang="en-US" sz="1200" dirty="0"/>
              <a:t>BCE sunset: </a:t>
            </a:r>
            <a:r>
              <a:rPr lang="en-US" sz="1200" dirty="0" smtClean="0"/>
              <a:t>19:03:05; </a:t>
            </a:r>
            <a:r>
              <a:rPr lang="en-US" sz="1200" dirty="0"/>
              <a:t>moonset: </a:t>
            </a:r>
            <a:r>
              <a:rPr lang="en-US" sz="1200" dirty="0" smtClean="0"/>
              <a:t>19:27:21; </a:t>
            </a:r>
            <a:r>
              <a:rPr lang="en-US" sz="1200" dirty="0">
                <a:solidFill>
                  <a:srgbClr val="FF0000"/>
                </a:solidFill>
              </a:rPr>
              <a:t>lag: </a:t>
            </a:r>
            <a:r>
              <a:rPr lang="en-US" sz="1200" dirty="0" smtClean="0">
                <a:solidFill>
                  <a:srgbClr val="FF0000"/>
                </a:solidFill>
              </a:rPr>
              <a:t>24 min 16 </a:t>
            </a:r>
            <a:r>
              <a:rPr lang="en-US" sz="1200" dirty="0">
                <a:solidFill>
                  <a:srgbClr val="FF0000"/>
                </a:solidFill>
              </a:rPr>
              <a:t>sec; illum.: </a:t>
            </a:r>
            <a:r>
              <a:rPr lang="en-US" sz="1200" dirty="0" smtClean="0">
                <a:solidFill>
                  <a:srgbClr val="FF0000"/>
                </a:solidFill>
              </a:rPr>
              <a:t>1.07%</a:t>
            </a:r>
            <a:r>
              <a:rPr lang="en-US" sz="1600" dirty="0" smtClean="0">
                <a:solidFill>
                  <a:srgbClr val="FF0000"/>
                </a:solidFill>
              </a:rPr>
              <a:t>    </a:t>
            </a:r>
            <a:endParaRPr lang="en-US" sz="2400" dirty="0">
              <a:solidFill>
                <a:srgbClr val="FF0000"/>
              </a:solidFill>
            </a:endParaRPr>
          </a:p>
        </p:txBody>
      </p:sp>
    </p:spTree>
    <p:extLst>
      <p:ext uri="{BB962C8B-B14F-4D97-AF65-F5344CB8AC3E}">
        <p14:creationId xmlns:p14="http://schemas.microsoft.com/office/powerpoint/2010/main" val="3786270316"/>
      </p:ext>
    </p:extLst>
  </p:cSld>
  <p:clrMapOvr>
    <a:masterClrMapping/>
  </p:clrMapOvr>
  <p:timing>
    <p:tnLst>
      <p:par>
        <p:cTn id="1" dur="indefinite" restart="never" nodeType="tmRoot"/>
      </p:par>
    </p:tnLst>
  </p:timing>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a:spLocks noChangeArrowheads="1"/>
          </p:cNvSpPr>
          <p:nvPr/>
        </p:nvSpPr>
        <p:spPr bwMode="auto">
          <a:xfrm>
            <a:off x="381000" y="228600"/>
            <a:ext cx="83058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“The star… came and stood over…”	  </a:t>
            </a:r>
            <a:r>
              <a:rPr lang="en-US" sz="2400" dirty="0" smtClean="0"/>
              <a:t>Kislev 15 [Dec 25,] 14 </a:t>
            </a:r>
            <a:r>
              <a:rPr lang="en-US" sz="2400" dirty="0"/>
              <a:t>BCE…</a:t>
            </a:r>
          </a:p>
          <a:p>
            <a:pPr algn="r"/>
            <a:r>
              <a:rPr lang="en-US" sz="1600" dirty="0" smtClean="0"/>
              <a:t>Re visibility of the New Moon (Bul) of Nov 11, 14 BCE: The particulars support visibility!</a:t>
            </a:r>
          </a:p>
          <a:p>
            <a:pPr algn="r"/>
            <a:r>
              <a:rPr lang="en-US" sz="1200" dirty="0" smtClean="0"/>
              <a:t>SNB</a:t>
            </a:r>
            <a:r>
              <a:rPr lang="en-US" sz="1200" dirty="0"/>
              <a:t>: </a:t>
            </a:r>
            <a:r>
              <a:rPr lang="en-US" sz="1200" dirty="0" smtClean="0"/>
              <a:t>Nov 11, 14 </a:t>
            </a:r>
            <a:r>
              <a:rPr lang="en-US" sz="1200" dirty="0"/>
              <a:t>BCE sunset: </a:t>
            </a:r>
            <a:r>
              <a:rPr lang="en-US" sz="1200" dirty="0" smtClean="0"/>
              <a:t>17:05:50; </a:t>
            </a:r>
            <a:r>
              <a:rPr lang="en-US" sz="1200" dirty="0"/>
              <a:t>moonset: </a:t>
            </a:r>
            <a:r>
              <a:rPr lang="en-US" sz="1200" dirty="0" smtClean="0"/>
              <a:t>18:34:20; </a:t>
            </a:r>
            <a:r>
              <a:rPr lang="en-US" sz="1200" dirty="0"/>
              <a:t>lag: </a:t>
            </a:r>
            <a:r>
              <a:rPr lang="en-US" sz="1200" dirty="0" smtClean="0"/>
              <a:t>88 min 30 </a:t>
            </a:r>
            <a:r>
              <a:rPr lang="en-US" sz="1200" dirty="0"/>
              <a:t>sec; illum.: </a:t>
            </a:r>
            <a:r>
              <a:rPr lang="en-US" sz="1200" dirty="0" smtClean="0"/>
              <a:t>3.54%</a:t>
            </a:r>
            <a:r>
              <a:rPr lang="en-US" sz="1600" dirty="0" smtClean="0"/>
              <a:t>    </a:t>
            </a:r>
            <a:endParaRPr lang="en-US" sz="2400" dirty="0"/>
          </a:p>
        </p:txBody>
      </p:sp>
    </p:spTree>
    <p:extLst>
      <p:ext uri="{BB962C8B-B14F-4D97-AF65-F5344CB8AC3E}">
        <p14:creationId xmlns:p14="http://schemas.microsoft.com/office/powerpoint/2010/main" val="714745244"/>
      </p:ext>
    </p:extLst>
  </p:cSld>
  <p:clrMapOvr>
    <a:masterClrMapping/>
  </p:clrMapOvr>
  <p:timing>
    <p:tnLst>
      <p:par>
        <p:cTn id="1" dur="indefinite" restart="never" nodeType="tmRoot"/>
      </p:par>
    </p:tnLst>
  </p:timing>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381000" y="228600"/>
            <a:ext cx="83058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dirty="0"/>
              <a:t>“The star… came and stood over…”	  </a:t>
            </a:r>
            <a:r>
              <a:rPr lang="en-US" sz="2400" dirty="0" smtClean="0"/>
              <a:t>Kislev 15 [Dec 25,] 14 </a:t>
            </a:r>
            <a:r>
              <a:rPr lang="en-US" sz="2400" dirty="0"/>
              <a:t>BCE…</a:t>
            </a:r>
          </a:p>
          <a:p>
            <a:pPr algn="r"/>
            <a:r>
              <a:rPr lang="en-US" sz="1600" dirty="0" smtClean="0"/>
              <a:t>Re visibility of the New Moon (Kislev) of Dec 10, 14 BCE: The particulars support visibility!</a:t>
            </a:r>
          </a:p>
          <a:p>
            <a:pPr algn="r"/>
            <a:r>
              <a:rPr lang="en-US" sz="1200" dirty="0" smtClean="0"/>
              <a:t>SNB</a:t>
            </a:r>
            <a:r>
              <a:rPr lang="en-US" sz="1200" dirty="0"/>
              <a:t>: </a:t>
            </a:r>
            <a:r>
              <a:rPr lang="en-US" sz="1200" dirty="0" smtClean="0"/>
              <a:t>Dec 10, 14 </a:t>
            </a:r>
            <a:r>
              <a:rPr lang="en-US" sz="1200" dirty="0"/>
              <a:t>BCE sunset: </a:t>
            </a:r>
            <a:r>
              <a:rPr lang="en-US" sz="1200" dirty="0" smtClean="0"/>
              <a:t>16:58:31; </a:t>
            </a:r>
            <a:r>
              <a:rPr lang="en-US" sz="1200" dirty="0"/>
              <a:t>moonset: </a:t>
            </a:r>
            <a:r>
              <a:rPr lang="en-US" sz="1200" dirty="0" smtClean="0"/>
              <a:t>18:12:09; </a:t>
            </a:r>
            <a:r>
              <a:rPr lang="en-US" sz="1200" dirty="0"/>
              <a:t>lag: </a:t>
            </a:r>
            <a:r>
              <a:rPr lang="en-US" sz="1200" dirty="0" smtClean="0"/>
              <a:t>73 min 38 </a:t>
            </a:r>
            <a:r>
              <a:rPr lang="en-US" sz="1200" dirty="0"/>
              <a:t>sec; illum.: </a:t>
            </a:r>
            <a:r>
              <a:rPr lang="en-US" sz="1200" dirty="0" smtClean="0"/>
              <a:t>1.82%</a:t>
            </a:r>
            <a:r>
              <a:rPr lang="en-US" sz="1600" dirty="0" smtClean="0"/>
              <a:t>    </a:t>
            </a:r>
            <a:endParaRPr lang="en-US" sz="2400" dirty="0"/>
          </a:p>
        </p:txBody>
      </p:sp>
      <p:pic>
        <p:nvPicPr>
          <p:cNvPr id="9113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142999"/>
            <a:ext cx="9144001"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4305391"/>
      </p:ext>
    </p:extLst>
  </p:cSld>
  <p:clrMapOvr>
    <a:masterClrMapping/>
  </p:clrMapOvr>
  <p:timing>
    <p:tnLst>
      <p:par>
        <p:cTn id="1" dur="indefinite" restart="never" nodeType="tmRoot"/>
      </p:par>
    </p:tnLst>
  </p:timing>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Does God still talk to men and women</a:t>
            </a:r>
            <a:br>
              <a:rPr lang="en-US" dirty="0" smtClean="0">
                <a:solidFill>
                  <a:schemeClr val="tx2">
                    <a:tint val="100000"/>
                    <a:satMod val="250000"/>
                  </a:schemeClr>
                </a:solidFill>
              </a:rPr>
            </a:br>
            <a:r>
              <a:rPr lang="en-US" dirty="0" smtClean="0">
                <a:solidFill>
                  <a:schemeClr val="tx2">
                    <a:tint val="100000"/>
                    <a:satMod val="250000"/>
                  </a:schemeClr>
                </a:solidFill>
              </a:rPr>
              <a:t>as once He did…?</a:t>
            </a:r>
            <a:endParaRPr lang="en-US" dirty="0">
              <a:solidFill>
                <a:schemeClr val="tx2">
                  <a:tint val="100000"/>
                  <a:satMod val="250000"/>
                </a:schemeClr>
              </a:solidFill>
            </a:endParaRPr>
          </a:p>
        </p:txBody>
      </p:sp>
      <p:sp>
        <p:nvSpPr>
          <p:cNvPr id="87043" name="Subtitle 2"/>
          <p:cNvSpPr>
            <a:spLocks noGrp="1"/>
          </p:cNvSpPr>
          <p:nvPr>
            <p:ph type="subTitle" idx="1"/>
          </p:nvPr>
        </p:nvSpPr>
        <p:spPr>
          <a:xfrm>
            <a:off x="500063" y="1560513"/>
            <a:ext cx="5105400" cy="1219200"/>
          </a:xfrm>
        </p:spPr>
        <p:txBody>
          <a:bodyPr/>
          <a:lstStyle/>
          <a:p>
            <a:r>
              <a:rPr lang="en-US" smtClean="0"/>
              <a:t>“And they heard the voice of the LORD God walking in the garden in the cool of the day…” Genesis 3:8</a:t>
            </a:r>
          </a:p>
          <a:p>
            <a:endParaRPr lang="en-US" smtClean="0"/>
          </a:p>
        </p:txBody>
      </p:sp>
    </p:spTree>
  </p:cSld>
  <p:clrMapOvr>
    <a:masterClrMapping/>
  </p:clrMapOvr>
  <p:timing>
    <p:tnLst>
      <p:par>
        <p:cTn id="1" dur="indefinite" restart="never" nodeType="tmRoot"/>
      </p:par>
    </p:tnLst>
  </p:timing>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Are His Messages</a:t>
            </a:r>
            <a:br>
              <a:rPr lang="en-US" dirty="0" smtClean="0">
                <a:solidFill>
                  <a:schemeClr val="tx2">
                    <a:tint val="100000"/>
                    <a:satMod val="250000"/>
                  </a:schemeClr>
                </a:solidFill>
              </a:rPr>
            </a:br>
            <a:r>
              <a:rPr lang="en-US" dirty="0" smtClean="0">
                <a:solidFill>
                  <a:schemeClr val="tx2">
                    <a:tint val="100000"/>
                    <a:satMod val="250000"/>
                  </a:schemeClr>
                </a:solidFill>
              </a:rPr>
              <a:t>to be found Written</a:t>
            </a:r>
            <a:br>
              <a:rPr lang="en-US" dirty="0" smtClean="0">
                <a:solidFill>
                  <a:schemeClr val="tx2">
                    <a:tint val="100000"/>
                    <a:satMod val="250000"/>
                  </a:schemeClr>
                </a:solidFill>
              </a:rPr>
            </a:br>
            <a:r>
              <a:rPr lang="en-US" dirty="0" smtClean="0">
                <a:solidFill>
                  <a:schemeClr val="tx2">
                    <a:tint val="100000"/>
                    <a:satMod val="250000"/>
                  </a:schemeClr>
                </a:solidFill>
              </a:rPr>
              <a:t>upon the Evening Sky…?</a:t>
            </a:r>
            <a:endParaRPr lang="en-US" dirty="0">
              <a:solidFill>
                <a:schemeClr val="tx2">
                  <a:tint val="100000"/>
                  <a:satMod val="250000"/>
                </a:schemeClr>
              </a:solidFill>
            </a:endParaRPr>
          </a:p>
        </p:txBody>
      </p:sp>
      <p:sp>
        <p:nvSpPr>
          <p:cNvPr id="88067" name="Subtitle 2"/>
          <p:cNvSpPr>
            <a:spLocks noGrp="1"/>
          </p:cNvSpPr>
          <p:nvPr>
            <p:ph type="subTitle" idx="1"/>
          </p:nvPr>
        </p:nvSpPr>
        <p:spPr>
          <a:xfrm>
            <a:off x="500063" y="1560513"/>
            <a:ext cx="5105400" cy="1219200"/>
          </a:xfrm>
        </p:spPr>
        <p:txBody>
          <a:bodyPr/>
          <a:lstStyle/>
          <a:p>
            <a:r>
              <a:rPr lang="en-US" smtClean="0"/>
              <a:t>“And they heard the voice of the LORD God walking in the garden in the cool of the day…” Genesis 3:8</a:t>
            </a:r>
          </a:p>
          <a:p>
            <a:endParaRPr lang="en-US" smtClean="0"/>
          </a:p>
        </p:txBody>
      </p:sp>
    </p:spTree>
  </p:cSld>
  <p:clrMapOvr>
    <a:masterClrMapping/>
  </p:clrMapOvr>
  <p:timing>
    <p:tnLst>
      <p:par>
        <p:cTn id="1" dur="indefinite" restart="never" nodeType="tmRoot"/>
      </p:par>
    </p:tnLst>
  </p:timing>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Can I and You learn and understand </a:t>
            </a:r>
            <a:br>
              <a:rPr lang="en-US" dirty="0" smtClean="0">
                <a:solidFill>
                  <a:schemeClr val="tx2">
                    <a:tint val="100000"/>
                    <a:satMod val="250000"/>
                  </a:schemeClr>
                </a:solidFill>
              </a:rPr>
            </a:br>
            <a:r>
              <a:rPr lang="en-US" dirty="0" smtClean="0">
                <a:solidFill>
                  <a:schemeClr val="tx2">
                    <a:tint val="100000"/>
                    <a:satMod val="250000"/>
                  </a:schemeClr>
                </a:solidFill>
              </a:rPr>
              <a:t>the Language of our Creator…?</a:t>
            </a:r>
            <a:endParaRPr lang="en-US" dirty="0">
              <a:solidFill>
                <a:schemeClr val="tx2">
                  <a:tint val="100000"/>
                  <a:satMod val="250000"/>
                </a:schemeClr>
              </a:solidFill>
            </a:endParaRPr>
          </a:p>
        </p:txBody>
      </p:sp>
      <p:sp>
        <p:nvSpPr>
          <p:cNvPr id="89091" name="Subtitle 2"/>
          <p:cNvSpPr>
            <a:spLocks noGrp="1"/>
          </p:cNvSpPr>
          <p:nvPr>
            <p:ph type="subTitle" idx="1"/>
          </p:nvPr>
        </p:nvSpPr>
        <p:spPr>
          <a:xfrm>
            <a:off x="500063" y="1560513"/>
            <a:ext cx="5105400" cy="1219200"/>
          </a:xfrm>
        </p:spPr>
        <p:txBody>
          <a:bodyPr/>
          <a:lstStyle/>
          <a:p>
            <a:r>
              <a:rPr lang="en-US" smtClean="0"/>
              <a:t>“And they heard the voice of the LORD God walking in the garden in the cool of the day…” Genesis 3:8</a:t>
            </a:r>
          </a:p>
          <a:p>
            <a:endParaRPr lang="en-US" smtClean="0"/>
          </a:p>
        </p:txBody>
      </p:sp>
    </p:spTree>
  </p:cSld>
  <p:clrMapOvr>
    <a:masterClrMapping/>
  </p:clrMapOvr>
  <p:timing>
    <p:tnLst>
      <p:par>
        <p:cTn id="1" dur="indefinite" restart="never" nodeType="tmRoot"/>
      </p:par>
    </p:tnLst>
  </p:timing>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Did the Shepherds on the field Understand this language of God…?</a:t>
            </a:r>
            <a:endParaRPr lang="en-US" dirty="0">
              <a:solidFill>
                <a:schemeClr val="tx2">
                  <a:tint val="100000"/>
                  <a:satMod val="250000"/>
                </a:schemeClr>
              </a:solidFill>
            </a:endParaRPr>
          </a:p>
        </p:txBody>
      </p:sp>
      <p:sp>
        <p:nvSpPr>
          <p:cNvPr id="90115" name="Subtitle 2"/>
          <p:cNvSpPr>
            <a:spLocks noGrp="1"/>
          </p:cNvSpPr>
          <p:nvPr>
            <p:ph type="subTitle" idx="1"/>
          </p:nvPr>
        </p:nvSpPr>
        <p:spPr>
          <a:xfrm>
            <a:off x="500063" y="1560513"/>
            <a:ext cx="5105400" cy="1219200"/>
          </a:xfrm>
        </p:spPr>
        <p:txBody>
          <a:bodyPr/>
          <a:lstStyle/>
          <a:p>
            <a:r>
              <a:rPr lang="en-US" smtClean="0"/>
              <a:t>“And they heard the voice of the LORD God walking in the garden in the cool of the day…” Genesis 3:8</a:t>
            </a:r>
          </a:p>
          <a:p>
            <a:endParaRPr lang="en-US" smtClean="0"/>
          </a:p>
        </p:txBody>
      </p:sp>
    </p:spTree>
  </p:cSld>
  <p:clrMapOvr>
    <a:masterClrMapping/>
  </p:clrMapOvr>
  <p:timing>
    <p:tnLst>
      <p:par>
        <p:cTn id="1" dur="indefinite" restart="never" nodeType="tmRoot"/>
      </p:par>
    </p:tnLst>
  </p:timing>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US" dirty="0" smtClean="0">
                <a:solidFill>
                  <a:schemeClr val="tx2">
                    <a:tint val="100000"/>
                    <a:satMod val="250000"/>
                  </a:schemeClr>
                </a:solidFill>
              </a:rPr>
              <a:t>Did Joseph and Mary Understand it?</a:t>
            </a:r>
            <a:endParaRPr lang="en-US" dirty="0">
              <a:solidFill>
                <a:schemeClr val="tx2">
                  <a:tint val="100000"/>
                  <a:satMod val="250000"/>
                </a:schemeClr>
              </a:solidFill>
            </a:endParaRPr>
          </a:p>
        </p:txBody>
      </p:sp>
      <p:sp>
        <p:nvSpPr>
          <p:cNvPr id="91139" name="Subtitle 2"/>
          <p:cNvSpPr>
            <a:spLocks noGrp="1"/>
          </p:cNvSpPr>
          <p:nvPr>
            <p:ph type="subTitle" idx="1"/>
          </p:nvPr>
        </p:nvSpPr>
        <p:spPr>
          <a:xfrm>
            <a:off x="500063" y="1560513"/>
            <a:ext cx="5105400" cy="1219200"/>
          </a:xfrm>
        </p:spPr>
        <p:txBody>
          <a:bodyPr/>
          <a:lstStyle/>
          <a:p>
            <a:r>
              <a:rPr lang="en-US" smtClean="0"/>
              <a:t>“And they heard the voice of the LORD God walking in the garden in the cool of the day…” Genesis 3:8</a:t>
            </a:r>
          </a:p>
        </p:txBody>
      </p:sp>
    </p:spTree>
  </p:cSld>
  <p:clrMapOvr>
    <a:masterClrMapping/>
  </p:clrMapOvr>
  <p:timing>
    <p:tnLst>
      <p:par>
        <p:cTn id="1" dur="indefinite" restart="never" nodeType="tmRoot"/>
      </p:par>
    </p:tnLst>
  </p:timing>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685800"/>
            <a:ext cx="7772400" cy="1470025"/>
          </a:xfrm>
        </p:spPr>
        <p:txBody>
          <a:bodyPr rtlCol="0">
            <a:normAutofit fontScale="90000"/>
          </a:bodyPr>
          <a:lstStyle/>
          <a:p>
            <a:pPr fontAlgn="auto">
              <a:spcAft>
                <a:spcPts val="0"/>
              </a:spcAft>
              <a:defRPr/>
            </a:pPr>
            <a:r>
              <a:rPr lang="en-US" dirty="0" smtClean="0">
                <a:solidFill>
                  <a:schemeClr val="tx2">
                    <a:tint val="100000"/>
                    <a:satMod val="250000"/>
                  </a:schemeClr>
                </a:solidFill>
              </a:rPr>
              <a:t>A Scriptural Sign of Identification and Delivery…</a:t>
            </a:r>
            <a:endParaRPr lang="en-US" dirty="0">
              <a:solidFill>
                <a:schemeClr val="tx2">
                  <a:tint val="100000"/>
                  <a:satMod val="250000"/>
                </a:schemeClr>
              </a:solidFill>
            </a:endParaRPr>
          </a:p>
        </p:txBody>
      </p:sp>
      <p:sp>
        <p:nvSpPr>
          <p:cNvPr id="3" name="Subtitle 2"/>
          <p:cNvSpPr>
            <a:spLocks noGrp="1"/>
          </p:cNvSpPr>
          <p:nvPr>
            <p:ph type="subTitle" idx="1"/>
          </p:nvPr>
        </p:nvSpPr>
        <p:spPr>
          <a:xfrm>
            <a:off x="990600" y="2667000"/>
            <a:ext cx="7239000" cy="3886200"/>
          </a:xfrm>
        </p:spPr>
        <p:txBody>
          <a:bodyPr>
            <a:normAutofit lnSpcReduction="10000"/>
          </a:bodyPr>
          <a:lstStyle/>
          <a:p>
            <a:pPr fontAlgn="auto">
              <a:spcAft>
                <a:spcPts val="0"/>
              </a:spcAft>
              <a:buFont typeface="Arial" pitchFamily="34" charset="0"/>
              <a:buNone/>
              <a:defRPr/>
            </a:pPr>
            <a:r>
              <a:rPr lang="en-US" sz="2200" b="1" dirty="0" smtClean="0">
                <a:solidFill>
                  <a:srgbClr val="FF3300"/>
                </a:solidFill>
              </a:rPr>
              <a:t>Luke 2:8-12 TLT (Based upon the Syriac Peshitta:)</a:t>
            </a:r>
          </a:p>
          <a:p>
            <a:pPr indent="-640080" fontAlgn="auto">
              <a:spcAft>
                <a:spcPts val="0"/>
              </a:spcAft>
              <a:buFont typeface="Arial" pitchFamily="34" charset="0"/>
              <a:buNone/>
              <a:defRPr/>
            </a:pPr>
            <a:r>
              <a:rPr lang="en-US" sz="2200" dirty="0" smtClean="0">
                <a:solidFill>
                  <a:srgbClr val="FF0000"/>
                </a:solidFill>
              </a:rPr>
              <a:t>8</a:t>
            </a:r>
            <a:r>
              <a:rPr lang="en-US" sz="2200" dirty="0" smtClean="0"/>
              <a:t> </a:t>
            </a:r>
            <a:r>
              <a:rPr lang="en-US" sz="2200" dirty="0"/>
              <a:t>And there were in the same country </a:t>
            </a:r>
            <a:r>
              <a:rPr lang="en-US" sz="2200" dirty="0" smtClean="0"/>
              <a:t>shepherds… by night.</a:t>
            </a:r>
          </a:p>
          <a:p>
            <a:pPr indent="-640080" fontAlgn="auto">
              <a:spcAft>
                <a:spcPts val="0"/>
              </a:spcAft>
              <a:buFont typeface="Arial" pitchFamily="34" charset="0"/>
              <a:buNone/>
              <a:defRPr/>
            </a:pPr>
            <a:r>
              <a:rPr lang="en-US" sz="2200" dirty="0" smtClean="0">
                <a:solidFill>
                  <a:srgbClr val="FF0000"/>
                </a:solidFill>
              </a:rPr>
              <a:t>9 </a:t>
            </a:r>
            <a:r>
              <a:rPr lang="en-US" sz="2200" dirty="0" smtClean="0"/>
              <a:t>And </a:t>
            </a:r>
            <a:r>
              <a:rPr lang="en-US" sz="2200" dirty="0"/>
              <a:t>behold, there was a </a:t>
            </a:r>
            <a:r>
              <a:rPr lang="en-US" sz="2200" dirty="0" smtClean="0"/>
              <a:t>Messenger </a:t>
            </a:r>
            <a:r>
              <a:rPr lang="en-US" sz="2200" dirty="0"/>
              <a:t>of the </a:t>
            </a:r>
            <a:r>
              <a:rPr lang="en-US" sz="2200" dirty="0" smtClean="0"/>
              <a:t>Moon sign </a:t>
            </a:r>
            <a:r>
              <a:rPr lang="en-US" sz="2200" dirty="0"/>
              <a:t>unto </a:t>
            </a:r>
            <a:r>
              <a:rPr lang="en-US" sz="2200" dirty="0" smtClean="0"/>
              <a:t>them; </a:t>
            </a:r>
            <a:r>
              <a:rPr lang="en-US" sz="2200" dirty="0"/>
              <a:t>and the parturition </a:t>
            </a:r>
            <a:r>
              <a:rPr lang="en-US" sz="2200" dirty="0" smtClean="0"/>
              <a:t>fears of </a:t>
            </a:r>
            <a:r>
              <a:rPr lang="en-US" sz="2200" dirty="0"/>
              <a:t>Mary’s labor contractions were upon </a:t>
            </a:r>
            <a:r>
              <a:rPr lang="en-US" sz="2200" dirty="0" smtClean="0"/>
              <a:t>their minds; </a:t>
            </a:r>
            <a:r>
              <a:rPr lang="en-US" sz="2200" dirty="0"/>
              <a:t>and they worried a great deal</a:t>
            </a:r>
            <a:r>
              <a:rPr lang="en-US" sz="2200" dirty="0" smtClean="0"/>
              <a:t>.</a:t>
            </a:r>
          </a:p>
          <a:p>
            <a:pPr indent="-640080" fontAlgn="auto">
              <a:spcAft>
                <a:spcPts val="0"/>
              </a:spcAft>
              <a:buFont typeface="Arial" pitchFamily="34" charset="0"/>
              <a:buNone/>
              <a:defRPr/>
            </a:pPr>
            <a:r>
              <a:rPr lang="en-US" sz="2200" dirty="0" smtClean="0">
                <a:solidFill>
                  <a:srgbClr val="FF0000"/>
                </a:solidFill>
              </a:rPr>
              <a:t>10</a:t>
            </a:r>
            <a:r>
              <a:rPr lang="en-US" sz="2200" dirty="0" smtClean="0"/>
              <a:t> And </a:t>
            </a:r>
            <a:r>
              <a:rPr lang="en-US" sz="2200" dirty="0"/>
              <a:t>the angel said unto them: Fear not… </a:t>
            </a:r>
            <a:endParaRPr lang="en-US" sz="2200" dirty="0" smtClean="0"/>
          </a:p>
          <a:p>
            <a:pPr indent="-640080" fontAlgn="auto">
              <a:spcAft>
                <a:spcPts val="0"/>
              </a:spcAft>
              <a:buFont typeface="Arial" pitchFamily="34" charset="0"/>
              <a:buNone/>
              <a:defRPr/>
            </a:pPr>
            <a:r>
              <a:rPr lang="en-US" sz="2200" dirty="0" smtClean="0">
                <a:solidFill>
                  <a:srgbClr val="FF0000"/>
                </a:solidFill>
              </a:rPr>
              <a:t>11</a:t>
            </a:r>
            <a:r>
              <a:rPr lang="en-US" sz="2200" dirty="0" smtClean="0"/>
              <a:t> For unto you is delivered this day [Day Three, Sivan 1 [Monday evening May 28,] 15 BCE…]</a:t>
            </a:r>
          </a:p>
          <a:p>
            <a:pPr indent="-640080" fontAlgn="auto">
              <a:spcAft>
                <a:spcPts val="0"/>
              </a:spcAft>
              <a:buFont typeface="Wingdings 2"/>
              <a:buNone/>
              <a:defRPr/>
            </a:pPr>
            <a:r>
              <a:rPr lang="en-US" sz="2200" dirty="0" smtClean="0">
                <a:solidFill>
                  <a:srgbClr val="FF0000"/>
                </a:solidFill>
              </a:rPr>
              <a:t>12</a:t>
            </a:r>
            <a:r>
              <a:rPr lang="en-US" sz="2200" dirty="0" smtClean="0"/>
              <a:t> And this is </a:t>
            </a:r>
            <a:r>
              <a:rPr lang="en-US" sz="2200" dirty="0"/>
              <a:t>for </a:t>
            </a:r>
            <a:r>
              <a:rPr lang="en-US" sz="2200" dirty="0" smtClean="0"/>
              <a:t>you [</a:t>
            </a:r>
            <a:r>
              <a:rPr lang="en-US" sz="2200" dirty="0"/>
              <a:t>that is, Mercury’s appearance on the </a:t>
            </a:r>
            <a:r>
              <a:rPr lang="en-US" sz="2200" dirty="0" smtClean="0"/>
              <a:t>sky is for you:]  </a:t>
            </a:r>
            <a:r>
              <a:rPr lang="en-US" sz="2200" dirty="0"/>
              <a:t>You will </a:t>
            </a:r>
            <a:r>
              <a:rPr lang="en-US" sz="2200" dirty="0" smtClean="0"/>
              <a:t>find that </a:t>
            </a:r>
            <a:r>
              <a:rPr lang="en-US" sz="2200" dirty="0"/>
              <a:t>it </a:t>
            </a:r>
            <a:r>
              <a:rPr lang="en-US" sz="2200" dirty="0" smtClean="0"/>
              <a:t>is a </a:t>
            </a:r>
            <a:r>
              <a:rPr lang="en-US" sz="2200" dirty="0"/>
              <a:t>sign [of] an infant who is wrapped in swaddling clothes and lying in a manger</a:t>
            </a:r>
            <a:r>
              <a:rPr lang="en-US" sz="2200" dirty="0" smtClean="0"/>
              <a:t>.</a:t>
            </a:r>
            <a:endParaRPr lang="en-US" dirty="0"/>
          </a:p>
        </p:txBody>
      </p:sp>
    </p:spTree>
  </p:cSld>
  <p:clrMapOvr>
    <a:masterClrMapping/>
  </p:clrMapOvr>
  <p:timing>
    <p:tnLst>
      <p:par>
        <p:cTn id="1" dur="indefinite" restart="never" nodeType="tmRoot"/>
      </p:par>
    </p:tnLst>
  </p:timing>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2920" y="2775744"/>
            <a:ext cx="8229600" cy="3625056"/>
          </a:xfrm>
        </p:spPr>
        <p:txBody>
          <a:bodyPr/>
          <a:lstStyle/>
          <a:p>
            <a:pPr fontAlgn="auto">
              <a:spcAft>
                <a:spcPts val="0"/>
              </a:spcAft>
              <a:defRPr/>
            </a:pPr>
            <a:r>
              <a:rPr lang="en-US" dirty="0" smtClean="0">
                <a:solidFill>
                  <a:schemeClr val="tx2">
                    <a:tint val="100000"/>
                    <a:satMod val="250000"/>
                  </a:schemeClr>
                </a:solidFill>
              </a:rPr>
              <a:t>36 Night sky views </a:t>
            </a:r>
            <a:br>
              <a:rPr lang="en-US" dirty="0" smtClean="0">
                <a:solidFill>
                  <a:schemeClr val="tx2">
                    <a:tint val="100000"/>
                    <a:satMod val="250000"/>
                  </a:schemeClr>
                </a:solidFill>
              </a:rPr>
            </a:br>
            <a:r>
              <a:rPr lang="en-US" sz="3600" dirty="0" smtClean="0">
                <a:solidFill>
                  <a:schemeClr val="tx2">
                    <a:tint val="100000"/>
                    <a:satMod val="250000"/>
                  </a:schemeClr>
                </a:solidFill>
              </a:rPr>
              <a:t>Before and After </a:t>
            </a:r>
            <a:r>
              <a:rPr lang="en-US" dirty="0" smtClean="0">
                <a:solidFill>
                  <a:schemeClr val="tx2">
                    <a:tint val="100000"/>
                    <a:satMod val="250000"/>
                  </a:schemeClr>
                </a:solidFill>
              </a:rPr>
              <a:t/>
            </a:r>
            <a:br>
              <a:rPr lang="en-US" dirty="0" smtClean="0">
                <a:solidFill>
                  <a:schemeClr val="tx2">
                    <a:tint val="100000"/>
                    <a:satMod val="250000"/>
                  </a:schemeClr>
                </a:solidFill>
              </a:rPr>
            </a:br>
            <a:r>
              <a:rPr lang="en-US" dirty="0" smtClean="0">
                <a:solidFill>
                  <a:schemeClr val="tx2">
                    <a:tint val="100000"/>
                    <a:satMod val="250000"/>
                  </a:schemeClr>
                </a:solidFill>
              </a:rPr>
              <a:t>Yeshua’s Delivery </a:t>
            </a:r>
            <a:br>
              <a:rPr lang="en-US" dirty="0" smtClean="0">
                <a:solidFill>
                  <a:schemeClr val="tx2">
                    <a:tint val="100000"/>
                    <a:satMod val="250000"/>
                  </a:schemeClr>
                </a:solidFill>
              </a:rPr>
            </a:br>
            <a:r>
              <a:rPr lang="en-US" sz="3600" dirty="0" smtClean="0">
                <a:solidFill>
                  <a:schemeClr val="tx2">
                    <a:tint val="100000"/>
                    <a:satMod val="250000"/>
                  </a:schemeClr>
                </a:solidFill>
              </a:rPr>
              <a:t>on the evening of </a:t>
            </a:r>
            <a:br>
              <a:rPr lang="en-US" sz="3600" dirty="0" smtClean="0">
                <a:solidFill>
                  <a:schemeClr val="tx2">
                    <a:tint val="100000"/>
                    <a:satMod val="250000"/>
                  </a:schemeClr>
                </a:solidFill>
              </a:rPr>
            </a:br>
            <a:r>
              <a:rPr lang="en-US" sz="3600" dirty="0" smtClean="0">
                <a:solidFill>
                  <a:schemeClr val="tx2">
                    <a:tint val="100000"/>
                    <a:satMod val="250000"/>
                  </a:schemeClr>
                </a:solidFill>
              </a:rPr>
              <a:t>Sivan 1 [May 28,] 15 BCE…</a:t>
            </a:r>
            <a:endParaRPr lang="en-US" sz="3600" dirty="0">
              <a:solidFill>
                <a:schemeClr val="tx2">
                  <a:tint val="100000"/>
                  <a:satMod val="250000"/>
                </a:schemeClr>
              </a:solidFill>
            </a:endParaRPr>
          </a:p>
        </p:txBody>
      </p:sp>
      <p:sp>
        <p:nvSpPr>
          <p:cNvPr id="93187" name="Subtitle 2"/>
          <p:cNvSpPr>
            <a:spLocks noGrp="1"/>
          </p:cNvSpPr>
          <p:nvPr>
            <p:ph type="subTitle" idx="1"/>
          </p:nvPr>
        </p:nvSpPr>
        <p:spPr>
          <a:xfrm>
            <a:off x="500063" y="1560513"/>
            <a:ext cx="5105400" cy="1219200"/>
          </a:xfrm>
        </p:spPr>
        <p:txBody>
          <a:bodyPr/>
          <a:lstStyle/>
          <a:p>
            <a:r>
              <a:rPr lang="en-US" smtClean="0"/>
              <a:t>Zif 14 thru Sivan 20</a:t>
            </a:r>
          </a:p>
          <a:p>
            <a:r>
              <a:rPr lang="en-US" smtClean="0"/>
              <a:t>Saturday evening of May 12 thru </a:t>
            </a:r>
          </a:p>
          <a:p>
            <a:r>
              <a:rPr lang="en-US" smtClean="0"/>
              <a:t>Saturday evening of June 16, 15 BCE…</a:t>
            </a:r>
          </a:p>
          <a:p>
            <a:endParaRPr lang="en-US" smtClean="0"/>
          </a:p>
        </p:txBody>
      </p:sp>
    </p:spTree>
  </p:cSld>
  <p:clrMapOvr>
    <a:masterClrMapping/>
  </p:clrMapOvr>
  <p:timing>
    <p:tnLst>
      <p:par>
        <p:cTn id="1" dur="indefinite" restart="never" nodeType="tmRoot"/>
      </p:par>
    </p:tnLst>
  </p:timing>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4211"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One - Zif 14</a:t>
            </a:r>
          </a:p>
          <a:p>
            <a:pPr algn="ctr" eaLnBrk="1" hangingPunct="1"/>
            <a:r>
              <a:rPr lang="en-US" sz="4400"/>
              <a:t>[May 12,] 15 BCE</a:t>
            </a:r>
          </a:p>
        </p:txBody>
      </p:sp>
    </p:spTree>
  </p:cSld>
  <p:clrMapOvr>
    <a:masterClrMapping/>
  </p:clrMapOvr>
  <p:timing>
    <p:tnLst>
      <p:par>
        <p:cTn id="1" dur="indefinite" restart="never" nodeType="tmRoot"/>
      </p:par>
    </p:tnLst>
  </p:timing>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523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One - Zif 14</a:t>
            </a:r>
          </a:p>
          <a:p>
            <a:pPr algn="ctr" eaLnBrk="1" hangingPunct="1"/>
            <a:r>
              <a:rPr lang="en-US" sz="4400"/>
              <a:t>[May 12,] 15 BCE</a:t>
            </a:r>
          </a:p>
        </p:txBody>
      </p:sp>
    </p:spTree>
  </p:cSld>
  <p:clrMapOvr>
    <a:masterClrMapping/>
  </p:clrMapOvr>
  <p:timing>
    <p:tnLst>
      <p:par>
        <p:cTn id="1" dur="indefinite" restart="never" nodeType="tmRoot"/>
      </p:par>
    </p:tnLst>
  </p:timing>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6259"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Two - Zif 15</a:t>
            </a:r>
          </a:p>
          <a:p>
            <a:pPr algn="ctr" eaLnBrk="1" hangingPunct="1"/>
            <a:r>
              <a:rPr lang="en-US" sz="4400"/>
              <a:t>[May 13,] 15 BCE</a:t>
            </a:r>
          </a:p>
        </p:txBody>
      </p:sp>
    </p:spTree>
  </p:cSld>
  <p:clrMapOvr>
    <a:masterClrMapping/>
  </p:clrMapOvr>
  <p:timing>
    <p:tnLst>
      <p:par>
        <p:cTn id="1" dur="indefinite" restart="never" nodeType="tmRoot"/>
      </p:par>
    </p:tnLst>
  </p:timing>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7283"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Three - Zif 16</a:t>
            </a:r>
          </a:p>
          <a:p>
            <a:pPr algn="ctr" eaLnBrk="1" hangingPunct="1"/>
            <a:r>
              <a:rPr lang="en-US" sz="4400"/>
              <a:t>[May 14,] 15 BCE</a:t>
            </a:r>
          </a:p>
        </p:txBody>
      </p:sp>
    </p:spTree>
  </p:cSld>
  <p:clrMapOvr>
    <a:masterClrMapping/>
  </p:clrMapOvr>
  <p:timing>
    <p:tnLst>
      <p:par>
        <p:cTn id="1" dur="indefinite" restart="never" nodeType="tmRoot"/>
      </p:par>
    </p:tnLst>
  </p:timing>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63" y="1143000"/>
            <a:ext cx="9144001"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8307"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Four - Zif 17</a:t>
            </a:r>
          </a:p>
          <a:p>
            <a:pPr algn="ctr" eaLnBrk="1" hangingPunct="1"/>
            <a:r>
              <a:rPr lang="en-US" sz="4400"/>
              <a:t>[May 15,] 15 BCE</a:t>
            </a:r>
          </a:p>
        </p:txBody>
      </p:sp>
    </p:spTree>
  </p:cSld>
  <p:clrMapOvr>
    <a:masterClrMapping/>
  </p:clrMapOvr>
  <p:timing>
    <p:tnLst>
      <p:par>
        <p:cTn id="1" dur="indefinite" restart="never" nodeType="tmRoot"/>
      </p:par>
    </p:tnLst>
  </p:timing>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9331"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Five - Zif 18</a:t>
            </a:r>
          </a:p>
          <a:p>
            <a:pPr algn="ctr" eaLnBrk="1" hangingPunct="1"/>
            <a:r>
              <a:rPr lang="en-US" sz="4400"/>
              <a:t>[May 16,] 15 BCE</a:t>
            </a:r>
          </a:p>
        </p:txBody>
      </p:sp>
    </p:spTree>
  </p:cSld>
  <p:clrMapOvr>
    <a:masterClrMapping/>
  </p:clrMapOvr>
  <p:timing>
    <p:tnLst>
      <p:par>
        <p:cTn id="1" dur="indefinite" restart="never" nodeType="tmRoot"/>
      </p:par>
    </p:tnLst>
  </p:timing>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035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Six - Zif 19</a:t>
            </a:r>
          </a:p>
          <a:p>
            <a:pPr algn="ctr" eaLnBrk="1" hangingPunct="1"/>
            <a:r>
              <a:rPr lang="en-US" sz="4400"/>
              <a:t>[May 17,] 15 BCE</a:t>
            </a:r>
          </a:p>
        </p:txBody>
      </p:sp>
    </p:spTree>
  </p:cSld>
  <p:clrMapOvr>
    <a:masterClrMapping/>
  </p:clrMapOvr>
  <p:timing>
    <p:tnLst>
      <p:par>
        <p:cTn id="1" dur="indefinite" restart="never" nodeType="tmRoot"/>
      </p:par>
    </p:tnLst>
  </p:timing>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1379"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Seven - Zif 20</a:t>
            </a:r>
          </a:p>
          <a:p>
            <a:pPr algn="ctr" eaLnBrk="1" hangingPunct="1"/>
            <a:r>
              <a:rPr lang="en-US" sz="4400"/>
              <a:t>[May 18,] 15 BCE</a:t>
            </a:r>
          </a:p>
        </p:txBody>
      </p:sp>
    </p:spTree>
  </p:cSld>
  <p:clrMapOvr>
    <a:masterClrMapping/>
  </p:clrMapOvr>
  <p:timing>
    <p:tnLst>
      <p:par>
        <p:cTn id="1" dur="indefinite" restart="never" nodeType="tmRoot"/>
      </p:par>
    </p:tnLst>
  </p:timing>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03"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One - Zif 21</a:t>
            </a:r>
          </a:p>
          <a:p>
            <a:pPr algn="ctr" eaLnBrk="1" hangingPunct="1"/>
            <a:r>
              <a:rPr lang="en-US" sz="4400"/>
              <a:t>[May 19,] 15 BCE</a:t>
            </a:r>
          </a:p>
        </p:txBody>
      </p:sp>
    </p:spTree>
  </p:cSld>
  <p:clrMapOvr>
    <a:masterClrMapping/>
  </p:clrMapOvr>
  <p:timing>
    <p:tnLst>
      <p:par>
        <p:cTn id="1" dur="indefinite" restart="never" nodeType="tmRoot"/>
      </p:par>
    </p:tnLst>
  </p:timing>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Two - Zif 22</a:t>
            </a:r>
          </a:p>
          <a:p>
            <a:pPr algn="ctr" eaLnBrk="1" hangingPunct="1"/>
            <a:r>
              <a:rPr lang="en-US" sz="4400"/>
              <a:t>[May 20,] 15 BCE</a:t>
            </a:r>
          </a:p>
        </p:txBody>
      </p:sp>
      <p:pic>
        <p:nvPicPr>
          <p:cNvPr id="103427"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4451"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Three - Zif 23</a:t>
            </a:r>
          </a:p>
          <a:p>
            <a:pPr algn="ctr" eaLnBrk="1" hangingPunct="1"/>
            <a:r>
              <a:rPr lang="en-US" sz="4400"/>
              <a:t>[May 21,] 15 BCE</a:t>
            </a:r>
          </a:p>
        </p:txBody>
      </p:sp>
    </p:spTree>
  </p:cSld>
  <p:clrMapOvr>
    <a:masterClrMapping/>
  </p:clrMapOvr>
  <p:timing>
    <p:tnLst>
      <p:par>
        <p:cTn id="1" dur="indefinite" restart="never" nodeType="tmRoot"/>
      </p:par>
    </p:tnLst>
  </p:timing>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547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Four - Zif 24</a:t>
            </a:r>
          </a:p>
          <a:p>
            <a:pPr algn="ctr" eaLnBrk="1" hangingPunct="1"/>
            <a:r>
              <a:rPr lang="en-US" sz="4400"/>
              <a:t>[May 22,] 15 BCE</a:t>
            </a:r>
          </a:p>
        </p:txBody>
      </p:sp>
    </p:spTree>
  </p:cSld>
  <p:clrMapOvr>
    <a:masterClrMapping/>
  </p:clrMapOvr>
  <p:timing>
    <p:tnLst>
      <p:par>
        <p:cTn id="1" dur="indefinite" restart="never" nodeType="tmRoot"/>
      </p:par>
    </p:tnLst>
  </p:timing>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6499"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Five - Zif 25</a:t>
            </a:r>
          </a:p>
          <a:p>
            <a:pPr algn="ctr" eaLnBrk="1" hangingPunct="1"/>
            <a:r>
              <a:rPr lang="en-US" sz="4400"/>
              <a:t>[May 23,] 15 BCE</a:t>
            </a:r>
          </a:p>
        </p:txBody>
      </p:sp>
    </p:spTree>
  </p:cSld>
  <p:clrMapOvr>
    <a:masterClrMapping/>
  </p:clrMapOvr>
  <p:timing>
    <p:tnLst>
      <p:par>
        <p:cTn id="1" dur="indefinite" restart="never" nodeType="tmRoot"/>
      </p:par>
    </p:tnLst>
  </p:timing>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7523"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Six - Zif 26</a:t>
            </a:r>
          </a:p>
          <a:p>
            <a:pPr algn="ctr" eaLnBrk="1" hangingPunct="1"/>
            <a:r>
              <a:rPr lang="en-US" sz="4400"/>
              <a:t>[May 24,] 15 BCE</a:t>
            </a:r>
          </a:p>
        </p:txBody>
      </p:sp>
    </p:spTree>
  </p:cSld>
  <p:clrMapOvr>
    <a:masterClrMapping/>
  </p:clrMapOvr>
  <p:timing>
    <p:tnLst>
      <p:par>
        <p:cTn id="1" dur="indefinite" restart="never" nodeType="tmRoot"/>
      </p:par>
    </p:tnLst>
  </p:timing>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8" y="1143000"/>
            <a:ext cx="9142412"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8547"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Seven - Zif 27</a:t>
            </a:r>
          </a:p>
          <a:p>
            <a:pPr algn="ctr" eaLnBrk="1" hangingPunct="1"/>
            <a:r>
              <a:rPr lang="en-US" sz="4400"/>
              <a:t>[May 25,] 15 BCE</a:t>
            </a:r>
          </a:p>
        </p:txBody>
      </p:sp>
    </p:spTree>
  </p:cSld>
  <p:clrMapOvr>
    <a:masterClrMapping/>
  </p:clrMapOvr>
  <p:timing>
    <p:tnLst>
      <p:par>
        <p:cTn id="1" dur="indefinite" restart="never" nodeType="tmRoot"/>
      </p:par>
    </p:tnLst>
  </p:timing>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9571"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One - Zif 28</a:t>
            </a:r>
          </a:p>
          <a:p>
            <a:pPr algn="ctr" eaLnBrk="1" hangingPunct="1"/>
            <a:r>
              <a:rPr lang="en-US" sz="4400"/>
              <a:t>[May 26,] 15 BCE</a:t>
            </a:r>
          </a:p>
        </p:txBody>
      </p:sp>
    </p:spTree>
  </p:cSld>
  <p:clrMapOvr>
    <a:masterClrMapping/>
  </p:clrMapOvr>
  <p:timing>
    <p:tnLst>
      <p:par>
        <p:cTn id="1" dur="indefinite" restart="never" nodeType="tmRoot"/>
      </p:par>
    </p:tnLst>
  </p:timing>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059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Two - Zif 29</a:t>
            </a:r>
          </a:p>
          <a:p>
            <a:pPr algn="ctr" eaLnBrk="1" hangingPunct="1"/>
            <a:r>
              <a:rPr lang="en-US" sz="4400"/>
              <a:t>[May 27,] 15 BCE</a:t>
            </a:r>
          </a:p>
        </p:txBody>
      </p:sp>
    </p:spTree>
  </p:cSld>
  <p:clrMapOvr>
    <a:masterClrMapping/>
  </p:clrMapOvr>
  <p:timing>
    <p:tnLst>
      <p:par>
        <p:cTn id="1" dur="indefinite" restart="never" nodeType="tmRoot"/>
      </p:par>
    </p:tnLst>
  </p:timing>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1619"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Three - Sivan 1</a:t>
            </a:r>
            <a:endParaRPr lang="en-US" sz="3200">
              <a:solidFill>
                <a:srgbClr val="FF3300"/>
              </a:solidFill>
            </a:endParaRPr>
          </a:p>
          <a:p>
            <a:pPr algn="ctr" eaLnBrk="1" hangingPunct="1"/>
            <a:r>
              <a:rPr lang="en-US" sz="4400">
                <a:solidFill>
                  <a:srgbClr val="FF3300"/>
                </a:solidFill>
              </a:rPr>
              <a:t>* * * </a:t>
            </a:r>
            <a:r>
              <a:rPr lang="en-US" sz="4400"/>
              <a:t>[May 28,] 15 BCE </a:t>
            </a:r>
            <a:r>
              <a:rPr lang="en-US" sz="4400">
                <a:solidFill>
                  <a:srgbClr val="FF3300"/>
                </a:solidFill>
              </a:rPr>
              <a:t>* * *</a:t>
            </a:r>
            <a:endParaRPr lang="en-US" sz="4400"/>
          </a:p>
        </p:txBody>
      </p:sp>
    </p:spTree>
  </p:cSld>
  <p:clrMapOvr>
    <a:masterClrMapping/>
  </p:clrMapOvr>
  <p:timing>
    <p:tnLst>
      <p:par>
        <p:cTn id="1" dur="indefinite" restart="never" nodeType="tmRoot"/>
      </p:par>
    </p:tnLst>
  </p:timing>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Three - Sivan 1</a:t>
            </a:r>
            <a:endParaRPr lang="en-US" sz="3200">
              <a:solidFill>
                <a:srgbClr val="FF3300"/>
              </a:solidFill>
            </a:endParaRPr>
          </a:p>
          <a:p>
            <a:pPr algn="ctr" eaLnBrk="1" hangingPunct="1"/>
            <a:r>
              <a:rPr lang="en-US" sz="4400">
                <a:solidFill>
                  <a:srgbClr val="FF3300"/>
                </a:solidFill>
              </a:rPr>
              <a:t>* * * </a:t>
            </a:r>
            <a:r>
              <a:rPr lang="en-US" sz="4400"/>
              <a:t>[May 28,] 15 BCE </a:t>
            </a:r>
            <a:r>
              <a:rPr lang="en-US" sz="4400">
                <a:solidFill>
                  <a:srgbClr val="FF3300"/>
                </a:solidFill>
              </a:rPr>
              <a:t>* * *</a:t>
            </a:r>
            <a:endParaRPr lang="en-US" sz="4400"/>
          </a:p>
        </p:txBody>
      </p:sp>
      <p:pic>
        <p:nvPicPr>
          <p:cNvPr id="11264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3667"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Four - Sivan 2</a:t>
            </a:r>
          </a:p>
          <a:p>
            <a:pPr algn="ctr" eaLnBrk="1" hangingPunct="1"/>
            <a:r>
              <a:rPr lang="en-US" sz="4400"/>
              <a:t>[May 29,] 15 BCE</a:t>
            </a:r>
          </a:p>
        </p:txBody>
      </p:sp>
    </p:spTree>
  </p:cSld>
  <p:clrMapOvr>
    <a:masterClrMapping/>
  </p:clrMapOvr>
  <p:timing>
    <p:tnLst>
      <p:par>
        <p:cTn id="1" dur="indefinite" restart="never" nodeType="tmRoot"/>
      </p:par>
    </p:tnLst>
  </p:timing>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4691"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Five - Sivan 3</a:t>
            </a:r>
          </a:p>
          <a:p>
            <a:pPr algn="ctr" eaLnBrk="1" hangingPunct="1"/>
            <a:r>
              <a:rPr lang="en-US" sz="4400"/>
              <a:t>[May 30,] 15 BCE</a:t>
            </a:r>
          </a:p>
        </p:txBody>
      </p:sp>
    </p:spTree>
  </p:cSld>
  <p:clrMapOvr>
    <a:masterClrMapping/>
  </p:clrMapOvr>
  <p:timing>
    <p:tnLst>
      <p:par>
        <p:cTn id="1" dur="indefinite" restart="never" nodeType="tmRoot"/>
      </p:par>
    </p:tnLst>
  </p:timing>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571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Six - Sivan 4</a:t>
            </a:r>
          </a:p>
          <a:p>
            <a:pPr algn="ctr" eaLnBrk="1" hangingPunct="1"/>
            <a:r>
              <a:rPr lang="en-US" sz="4400"/>
              <a:t>[May 31,] 15 BCE</a:t>
            </a:r>
          </a:p>
        </p:txBody>
      </p:sp>
    </p:spTree>
  </p:cSld>
  <p:clrMapOvr>
    <a:masterClrMapping/>
  </p:clrMapOvr>
  <p:timing>
    <p:tnLst>
      <p:par>
        <p:cTn id="1" dur="indefinite" restart="never" nodeType="tmRoot"/>
      </p:par>
    </p:tnLst>
  </p:timing>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6739"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Seven - Sivan 5</a:t>
            </a:r>
          </a:p>
          <a:p>
            <a:pPr algn="ctr" eaLnBrk="1" hangingPunct="1"/>
            <a:r>
              <a:rPr lang="en-US" sz="4400"/>
              <a:t>[June 1,] 15 BCE</a:t>
            </a:r>
          </a:p>
        </p:txBody>
      </p:sp>
    </p:spTree>
  </p:cSld>
  <p:clrMapOvr>
    <a:masterClrMapping/>
  </p:clrMapOvr>
  <p:timing>
    <p:tnLst>
      <p:par>
        <p:cTn id="1" dur="indefinite" restart="never" nodeType="tmRoot"/>
      </p:par>
    </p:tnLst>
  </p:timing>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7763"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One - Sivan 6</a:t>
            </a:r>
          </a:p>
          <a:p>
            <a:pPr algn="ctr" eaLnBrk="1" hangingPunct="1"/>
            <a:r>
              <a:rPr lang="en-US" sz="4400"/>
              <a:t>[June 2,] 15 BCE</a:t>
            </a:r>
          </a:p>
        </p:txBody>
      </p:sp>
    </p:spTree>
  </p:cSld>
  <p:clrMapOvr>
    <a:masterClrMapping/>
  </p:clrMapOvr>
  <p:timing>
    <p:tnLst>
      <p:par>
        <p:cTn id="1" dur="indefinite" restart="never" nodeType="tmRoot"/>
      </p:par>
    </p:tnLst>
  </p:timing>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4588"/>
            <a:ext cx="9140825" cy="5713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8787"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Two - Sivan 7</a:t>
            </a:r>
          </a:p>
          <a:p>
            <a:pPr algn="ctr" eaLnBrk="1" hangingPunct="1"/>
            <a:r>
              <a:rPr lang="en-US" sz="4400"/>
              <a:t>[June 3,] 15 BCE</a:t>
            </a:r>
          </a:p>
        </p:txBody>
      </p:sp>
    </p:spTree>
  </p:cSld>
  <p:clrMapOvr>
    <a:masterClrMapping/>
  </p:clrMapOvr>
  <p:timing>
    <p:tnLst>
      <p:par>
        <p:cTn id="1" dur="indefinite" restart="never" nodeType="tmRoot"/>
      </p:par>
    </p:tnLst>
  </p:timing>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9811"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Three - Sivan 8</a:t>
            </a:r>
          </a:p>
          <a:p>
            <a:pPr algn="ctr" eaLnBrk="1" hangingPunct="1"/>
            <a:r>
              <a:rPr lang="en-US" sz="4400"/>
              <a:t>[June 4,] 15 BCE</a:t>
            </a:r>
          </a:p>
        </p:txBody>
      </p:sp>
    </p:spTree>
  </p:cSld>
  <p:clrMapOvr>
    <a:masterClrMapping/>
  </p:clrMapOvr>
  <p:timing>
    <p:tnLst>
      <p:par>
        <p:cTn id="1" dur="indefinite" restart="never" nodeType="tmRoot"/>
      </p:par>
    </p:tnLst>
  </p:timing>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083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Four - Sivan 9</a:t>
            </a:r>
          </a:p>
          <a:p>
            <a:pPr algn="ctr" eaLnBrk="1" hangingPunct="1"/>
            <a:r>
              <a:rPr lang="en-US" sz="4400"/>
              <a:t>[June 5,] 15 BCE</a:t>
            </a:r>
          </a:p>
        </p:txBody>
      </p:sp>
    </p:spTree>
  </p:cSld>
  <p:clrMapOvr>
    <a:masterClrMapping/>
  </p:clrMapOvr>
  <p:timing>
    <p:tnLst>
      <p:par>
        <p:cTn id="1" dur="indefinite" restart="never" nodeType="tmRoot"/>
      </p:par>
    </p:tnLst>
  </p:timing>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1859"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Five - Sivan 10</a:t>
            </a:r>
          </a:p>
          <a:p>
            <a:pPr algn="ctr" eaLnBrk="1" hangingPunct="1"/>
            <a:r>
              <a:rPr lang="en-US" sz="4400"/>
              <a:t>[June 6,] 15 BCE</a:t>
            </a:r>
          </a:p>
        </p:txBody>
      </p:sp>
    </p:spTree>
  </p:cSld>
  <p:clrMapOvr>
    <a:masterClrMapping/>
  </p:clrMapOvr>
  <p:timing>
    <p:tnLst>
      <p:par>
        <p:cTn id="1" dur="indefinite" restart="never" nodeType="tmRoot"/>
      </p:par>
    </p:tnLst>
  </p:timing>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2883"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Six - Sivan 11</a:t>
            </a:r>
          </a:p>
          <a:p>
            <a:pPr algn="ctr" eaLnBrk="1" hangingPunct="1"/>
            <a:r>
              <a:rPr lang="en-US" sz="4400"/>
              <a:t>[June 7,] 15 BCE</a:t>
            </a:r>
          </a:p>
        </p:txBody>
      </p:sp>
    </p:spTree>
  </p:cSld>
  <p:clrMapOvr>
    <a:masterClrMapping/>
  </p:clrMapOvr>
  <p:timing>
    <p:tnLst>
      <p:par>
        <p:cTn id="1" dur="indefinite" restart="never" nodeType="tmRoot"/>
      </p:par>
    </p:tnLst>
  </p:timing>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907"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Seven - Sivan 12</a:t>
            </a:r>
          </a:p>
          <a:p>
            <a:pPr algn="ctr" eaLnBrk="1" hangingPunct="1"/>
            <a:r>
              <a:rPr lang="en-US" sz="4400"/>
              <a:t>[June 8,] 15 BCE</a:t>
            </a:r>
          </a:p>
        </p:txBody>
      </p:sp>
    </p:spTree>
  </p:cSld>
  <p:clrMapOvr>
    <a:masterClrMapping/>
  </p:clrMapOvr>
  <p:timing>
    <p:tnLst>
      <p:par>
        <p:cTn id="1" dur="indefinite" restart="never" nodeType="tmRoot"/>
      </p:par>
    </p:tnLst>
  </p:timing>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9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50938"/>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4931"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One - Sivan 13</a:t>
            </a:r>
          </a:p>
          <a:p>
            <a:pPr algn="ctr" eaLnBrk="1" hangingPunct="1"/>
            <a:r>
              <a:rPr lang="en-US" sz="4400"/>
              <a:t>[June 9,] 15 BCE</a:t>
            </a:r>
          </a:p>
        </p:txBody>
      </p:sp>
    </p:spTree>
  </p:cSld>
  <p:clrMapOvr>
    <a:masterClrMapping/>
  </p:clrMapOvr>
  <p:timing>
    <p:tnLst>
      <p:par>
        <p:cTn id="1" dur="indefinite" restart="never" nodeType="tmRoot"/>
      </p:par>
    </p:tnLst>
  </p:timing>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595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Two - Sivan 14</a:t>
            </a:r>
          </a:p>
          <a:p>
            <a:pPr algn="ctr" eaLnBrk="1" hangingPunct="1"/>
            <a:r>
              <a:rPr lang="en-US" sz="4400"/>
              <a:t>[June 10,] 15 BCE</a:t>
            </a:r>
          </a:p>
        </p:txBody>
      </p:sp>
    </p:spTree>
  </p:cSld>
  <p:clrMapOvr>
    <a:masterClrMapping/>
  </p:clrMapOvr>
  <p:timing>
    <p:tnLst>
      <p:par>
        <p:cTn id="1" dur="indefinite" restart="never" nodeType="tmRoot"/>
      </p:par>
    </p:tnLst>
  </p:timing>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78"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79"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Three - Sivan 15</a:t>
            </a:r>
          </a:p>
          <a:p>
            <a:pPr algn="ctr" eaLnBrk="1" hangingPunct="1"/>
            <a:r>
              <a:rPr lang="en-US" sz="4400"/>
              <a:t>[June 11,] 15 BCE</a:t>
            </a:r>
          </a:p>
        </p:txBody>
      </p:sp>
    </p:spTree>
  </p:cSld>
  <p:clrMapOvr>
    <a:masterClrMapping/>
  </p:clrMapOvr>
  <p:timing>
    <p:tnLst>
      <p:par>
        <p:cTn id="1" dur="indefinite" restart="never" nodeType="tmRoot"/>
      </p:par>
    </p:tnLst>
  </p:timing>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8003"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Four - Sivan 16</a:t>
            </a:r>
          </a:p>
          <a:p>
            <a:pPr algn="ctr" eaLnBrk="1" hangingPunct="1"/>
            <a:r>
              <a:rPr lang="en-US" sz="4400"/>
              <a:t>[June 12,] 15 BCE</a:t>
            </a:r>
          </a:p>
        </p:txBody>
      </p:sp>
    </p:spTree>
  </p:cSld>
  <p:clrMapOvr>
    <a:masterClrMapping/>
  </p:clrMapOvr>
  <p:timing>
    <p:tnLst>
      <p:par>
        <p:cTn id="1" dur="indefinite" restart="never" nodeType="tmRoot"/>
      </p:par>
    </p:tnLst>
  </p:timing>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9027"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Five - Sivan 17</a:t>
            </a:r>
          </a:p>
          <a:p>
            <a:pPr algn="ctr" eaLnBrk="1" hangingPunct="1"/>
            <a:r>
              <a:rPr lang="en-US" sz="4400"/>
              <a:t>[June 13,] 15 BCE</a:t>
            </a:r>
          </a:p>
        </p:txBody>
      </p:sp>
    </p:spTree>
  </p:cSld>
  <p:clrMapOvr>
    <a:masterClrMapping/>
  </p:clrMapOvr>
  <p:timing>
    <p:tnLst>
      <p:par>
        <p:cTn id="1" dur="indefinite" restart="never" nodeType="tmRoot"/>
      </p:par>
    </p:tnLst>
  </p:timing>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0051"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Six- Sivan 18</a:t>
            </a:r>
          </a:p>
          <a:p>
            <a:pPr algn="ctr" eaLnBrk="1" hangingPunct="1"/>
            <a:r>
              <a:rPr lang="en-US" sz="4400"/>
              <a:t>[June 14,] 15 BCE</a:t>
            </a:r>
          </a:p>
        </p:txBody>
      </p:sp>
    </p:spTree>
  </p:cSld>
  <p:clrMapOvr>
    <a:masterClrMapping/>
  </p:clrMapOvr>
  <p:timing>
    <p:tnLst>
      <p:par>
        <p:cTn id="1" dur="indefinite" restart="never" nodeType="tmRoot"/>
      </p:par>
    </p:tnLst>
  </p:timing>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107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Seven - Sivan 19</a:t>
            </a:r>
          </a:p>
          <a:p>
            <a:pPr algn="ctr" eaLnBrk="1" hangingPunct="1"/>
            <a:r>
              <a:rPr lang="en-US" sz="4400"/>
              <a:t>[June 15,] 15 BCE</a:t>
            </a:r>
          </a:p>
        </p:txBody>
      </p:sp>
    </p:spTree>
  </p:cSld>
  <p:clrMapOvr>
    <a:masterClrMapping/>
  </p:clrMapOvr>
  <p:timing>
    <p:tnLst>
      <p:par>
        <p:cTn id="1" dur="indefinite" restart="never" nodeType="tmRoot"/>
      </p:par>
    </p:tnLst>
  </p:timing>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2099"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One - Sivan 20</a:t>
            </a:r>
          </a:p>
          <a:p>
            <a:pPr algn="ctr" eaLnBrk="1" hangingPunct="1"/>
            <a:r>
              <a:rPr lang="en-US" sz="4400"/>
              <a:t>[June 16,] 15 BCE</a:t>
            </a:r>
          </a:p>
        </p:txBody>
      </p:sp>
    </p:spTree>
  </p:cSld>
  <p:clrMapOvr>
    <a:masterClrMapping/>
  </p:clrMapOvr>
  <p:timing>
    <p:tnLst>
      <p:par>
        <p:cTn id="1" dur="indefinite" restart="never" nodeType="tmRoot"/>
      </p:par>
    </p:tnLst>
  </p:timing>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What could be the Message of the Sivan 15 Evening Sky?</a:t>
            </a:r>
            <a:endParaRPr lang="en-US" dirty="0">
              <a:solidFill>
                <a:schemeClr val="tx2">
                  <a:tint val="100000"/>
                  <a:satMod val="250000"/>
                </a:schemeClr>
              </a:solidFill>
            </a:endParaRPr>
          </a:p>
        </p:txBody>
      </p:sp>
      <p:sp>
        <p:nvSpPr>
          <p:cNvPr id="3" name="Subtitle 2"/>
          <p:cNvSpPr>
            <a:spLocks noGrp="1"/>
          </p:cNvSpPr>
          <p:nvPr>
            <p:ph type="subTitle" idx="1"/>
          </p:nvPr>
        </p:nvSpPr>
        <p:spPr>
          <a:xfrm>
            <a:off x="500063" y="1560513"/>
            <a:ext cx="5105400" cy="1219200"/>
          </a:xfrm>
        </p:spPr>
        <p:txBody>
          <a:bodyPr>
            <a:normAutofit fontScale="85000" lnSpcReduction="10000"/>
          </a:bodyPr>
          <a:lstStyle/>
          <a:p>
            <a:pPr fontAlgn="auto">
              <a:spcAft>
                <a:spcPts val="0"/>
              </a:spcAft>
              <a:buFont typeface="Wingdings 2"/>
              <a:buNone/>
              <a:defRPr/>
            </a:pPr>
            <a:r>
              <a:rPr lang="en-US" dirty="0" smtClean="0"/>
              <a:t>A message from the God of the Kings </a:t>
            </a:r>
          </a:p>
          <a:p>
            <a:pPr fontAlgn="auto">
              <a:spcAft>
                <a:spcPts val="0"/>
              </a:spcAft>
              <a:buFont typeface="Wingdings 2"/>
              <a:buNone/>
              <a:defRPr/>
            </a:pPr>
            <a:r>
              <a:rPr lang="en-US" dirty="0" smtClean="0"/>
              <a:t>re something having to do with… </a:t>
            </a:r>
          </a:p>
          <a:p>
            <a:pPr fontAlgn="auto">
              <a:spcAft>
                <a:spcPts val="0"/>
              </a:spcAft>
              <a:buFont typeface="Wingdings 2"/>
              <a:buNone/>
              <a:defRPr/>
            </a:pPr>
            <a:r>
              <a:rPr lang="en-US" dirty="0" smtClean="0"/>
              <a:t>a messenger [“the wise men”] from a king [Herod] and</a:t>
            </a:r>
          </a:p>
          <a:p>
            <a:pPr fontAlgn="auto">
              <a:spcAft>
                <a:spcPts val="0"/>
              </a:spcAft>
              <a:buFont typeface="Wingdings 2"/>
              <a:buNone/>
              <a:defRPr/>
            </a:pPr>
            <a:r>
              <a:rPr lang="en-US" dirty="0" smtClean="0"/>
              <a:t>a conjunction between War and Motherhood?</a:t>
            </a:r>
          </a:p>
          <a:p>
            <a:pPr fontAlgn="auto">
              <a:spcAft>
                <a:spcPts val="0"/>
              </a:spcAft>
              <a:buFont typeface="Wingdings 2"/>
              <a:buNone/>
              <a:defRPr/>
            </a:pPr>
            <a:endParaRPr lang="en-US" dirty="0"/>
          </a:p>
        </p:txBody>
      </p:sp>
    </p:spTree>
  </p:cSld>
  <p:clrMapOvr>
    <a:masterClrMapping/>
  </p:clrMapOvr>
  <p:timing>
    <p:tnLst>
      <p:par>
        <p:cTn id="1" dur="indefinite" restart="never" nodeType="tmRoot"/>
      </p:par>
    </p:tnLst>
  </p:timing>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Two - Sivan 15</a:t>
            </a:r>
          </a:p>
          <a:p>
            <a:pPr algn="ctr" eaLnBrk="1" hangingPunct="1"/>
            <a:r>
              <a:rPr lang="en-US" sz="4400"/>
              <a:t>[June 10,] 15 BCE</a:t>
            </a:r>
          </a:p>
        </p:txBody>
      </p:sp>
      <p:pic>
        <p:nvPicPr>
          <p:cNvPr id="13414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25" y="1136650"/>
            <a:ext cx="9153525" cy="572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3810000"/>
            <a:ext cx="8229600" cy="1905001"/>
          </a:xfrm>
        </p:spPr>
        <p:txBody>
          <a:bodyPr>
            <a:normAutofit fontScale="90000"/>
          </a:bodyPr>
          <a:lstStyle/>
          <a:p>
            <a:pPr fontAlgn="auto">
              <a:spcAft>
                <a:spcPts val="0"/>
              </a:spcAft>
              <a:defRPr/>
            </a:pPr>
            <a:r>
              <a:rPr lang="en-US" dirty="0" smtClean="0">
                <a:solidFill>
                  <a:schemeClr val="tx2">
                    <a:tint val="100000"/>
                    <a:satMod val="250000"/>
                  </a:schemeClr>
                </a:solidFill>
              </a:rPr>
              <a:t>What could be the Message of the Sivan 1 Evening Sky?</a:t>
            </a:r>
            <a:endParaRPr lang="en-US" dirty="0">
              <a:solidFill>
                <a:schemeClr val="tx2">
                  <a:tint val="100000"/>
                  <a:satMod val="250000"/>
                </a:schemeClr>
              </a:solidFill>
            </a:endParaRPr>
          </a:p>
        </p:txBody>
      </p:sp>
      <p:sp>
        <p:nvSpPr>
          <p:cNvPr id="3" name="Subtitle 2"/>
          <p:cNvSpPr>
            <a:spLocks noGrp="1"/>
          </p:cNvSpPr>
          <p:nvPr>
            <p:ph type="subTitle" idx="1"/>
          </p:nvPr>
        </p:nvSpPr>
        <p:spPr>
          <a:xfrm>
            <a:off x="533400" y="1295400"/>
            <a:ext cx="5105400" cy="2093913"/>
          </a:xfrm>
        </p:spPr>
        <p:txBody>
          <a:bodyPr>
            <a:normAutofit/>
          </a:bodyPr>
          <a:lstStyle/>
          <a:p>
            <a:pPr fontAlgn="auto">
              <a:spcAft>
                <a:spcPts val="0"/>
              </a:spcAft>
              <a:buFont typeface="Wingdings 2"/>
              <a:buNone/>
              <a:defRPr/>
            </a:pPr>
            <a:r>
              <a:rPr lang="en-US" dirty="0" smtClean="0"/>
              <a:t>A message from the Gods [</a:t>
            </a:r>
            <a:r>
              <a:rPr lang="en-US" dirty="0" smtClean="0">
                <a:hlinkClick r:id="rId2"/>
              </a:rPr>
              <a:t>the Sun and the Moon</a:t>
            </a:r>
            <a:r>
              <a:rPr lang="en-US" dirty="0" smtClean="0"/>
              <a:t>]</a:t>
            </a:r>
          </a:p>
          <a:p>
            <a:pPr fontAlgn="auto">
              <a:spcAft>
                <a:spcPts val="0"/>
              </a:spcAft>
              <a:buFont typeface="Wingdings 2"/>
              <a:buNone/>
              <a:defRPr/>
            </a:pPr>
            <a:r>
              <a:rPr lang="en-US" dirty="0" smtClean="0"/>
              <a:t>re something having to do with… </a:t>
            </a:r>
          </a:p>
          <a:p>
            <a:pPr fontAlgn="auto">
              <a:spcAft>
                <a:spcPts val="0"/>
              </a:spcAft>
              <a:buFont typeface="Wingdings 2"/>
              <a:buNone/>
              <a:defRPr/>
            </a:pPr>
            <a:r>
              <a:rPr lang="en-US" dirty="0" smtClean="0"/>
              <a:t>a conjunction between a King of kings and a Mother  who are heading in separate directions… </a:t>
            </a:r>
          </a:p>
          <a:p>
            <a:pPr fontAlgn="auto">
              <a:spcAft>
                <a:spcPts val="0"/>
              </a:spcAft>
              <a:buFont typeface="Wingdings 2"/>
              <a:buNone/>
              <a:defRPr/>
            </a:pPr>
            <a:r>
              <a:rPr lang="en-US" dirty="0" smtClean="0"/>
              <a:t>– as in the process of  labor and delivery?</a:t>
            </a:r>
          </a:p>
          <a:p>
            <a:pPr fontAlgn="auto">
              <a:spcAft>
                <a:spcPts val="0"/>
              </a:spcAft>
              <a:buFont typeface="Wingdings 2"/>
              <a:buNone/>
              <a:defRPr/>
            </a:pPr>
            <a:endParaRPr lang="en-US" dirty="0"/>
          </a:p>
        </p:txBody>
      </p:sp>
    </p:spTree>
  </p:cSld>
  <p:clrMapOvr>
    <a:masterClrMapping/>
  </p:clrMapOvr>
  <p:timing>
    <p:tnLst>
      <p:par>
        <p:cTn id="1" dur="indefinite" restart="never" nodeType="tmRoot"/>
      </p:par>
    </p:tnLst>
  </p:timing>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6195"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Three - Sivan 1</a:t>
            </a:r>
          </a:p>
          <a:p>
            <a:pPr algn="ctr" eaLnBrk="1" hangingPunct="1"/>
            <a:r>
              <a:rPr lang="en-US" sz="4400"/>
              <a:t>[May 28,] 15 BCE</a:t>
            </a:r>
          </a:p>
        </p:txBody>
      </p:sp>
    </p:spTree>
  </p:cSld>
  <p:clrMapOvr>
    <a:masterClrMapping/>
  </p:clrMapOvr>
  <p:timing>
    <p:tnLst>
      <p:par>
        <p:cTn id="1" dur="indefinite" restart="never" nodeType="tmRoot"/>
      </p:par>
    </p:tnLst>
  </p:timing>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114800"/>
            <a:ext cx="8229600" cy="2167128"/>
          </a:xfrm>
        </p:spPr>
        <p:txBody>
          <a:bodyPr>
            <a:normAutofit fontScale="90000"/>
          </a:bodyPr>
          <a:lstStyle/>
          <a:p>
            <a:pPr fontAlgn="auto">
              <a:spcAft>
                <a:spcPts val="0"/>
              </a:spcAft>
              <a:defRPr/>
            </a:pPr>
            <a:r>
              <a:rPr lang="en-US" dirty="0" smtClean="0">
                <a:solidFill>
                  <a:schemeClr val="tx2">
                    <a:tint val="100000"/>
                    <a:satMod val="250000"/>
                  </a:schemeClr>
                </a:solidFill>
              </a:rPr>
              <a:t>What could be the Message of the Sivan 1 Evening Sky?</a:t>
            </a:r>
            <a:endParaRPr lang="en-US" dirty="0">
              <a:solidFill>
                <a:schemeClr val="tx2">
                  <a:tint val="100000"/>
                  <a:satMod val="250000"/>
                </a:schemeClr>
              </a:solidFill>
            </a:endParaRPr>
          </a:p>
        </p:txBody>
      </p:sp>
      <p:sp>
        <p:nvSpPr>
          <p:cNvPr id="3" name="Subtitle 2"/>
          <p:cNvSpPr>
            <a:spLocks noGrp="1"/>
          </p:cNvSpPr>
          <p:nvPr>
            <p:ph type="subTitle" idx="1"/>
          </p:nvPr>
        </p:nvSpPr>
        <p:spPr>
          <a:xfrm>
            <a:off x="500062" y="533400"/>
            <a:ext cx="5443538" cy="3429000"/>
          </a:xfrm>
        </p:spPr>
        <p:txBody>
          <a:bodyPr>
            <a:normAutofit/>
          </a:bodyPr>
          <a:lstStyle/>
          <a:p>
            <a:pPr fontAlgn="auto">
              <a:spcAft>
                <a:spcPts val="0"/>
              </a:spcAft>
              <a:buFont typeface="Wingdings 2"/>
              <a:buNone/>
              <a:defRPr/>
            </a:pPr>
            <a:r>
              <a:rPr lang="en-US" dirty="0" smtClean="0"/>
              <a:t>A message from the Gods [</a:t>
            </a:r>
            <a:r>
              <a:rPr lang="en-US" dirty="0" smtClean="0">
                <a:hlinkClick r:id="rId2"/>
              </a:rPr>
              <a:t>the Sun and the Moon</a:t>
            </a:r>
            <a:r>
              <a:rPr lang="en-US" dirty="0" smtClean="0"/>
              <a:t>]</a:t>
            </a:r>
          </a:p>
          <a:p>
            <a:pPr fontAlgn="auto">
              <a:spcAft>
                <a:spcPts val="0"/>
              </a:spcAft>
              <a:buFont typeface="Wingdings 2"/>
              <a:buNone/>
              <a:defRPr/>
            </a:pPr>
            <a:r>
              <a:rPr lang="en-US" dirty="0" smtClean="0"/>
              <a:t>- A one evening only event; the Moon having left  the Messenger star by the next night,</a:t>
            </a:r>
          </a:p>
          <a:p>
            <a:pPr fontAlgn="auto">
              <a:spcAft>
                <a:spcPts val="0"/>
              </a:spcAft>
              <a:buFont typeface="Wingdings 2"/>
              <a:buNone/>
              <a:defRPr/>
            </a:pPr>
            <a:r>
              <a:rPr lang="en-US" dirty="0" smtClean="0"/>
              <a:t>re something having to do with… </a:t>
            </a:r>
          </a:p>
          <a:p>
            <a:pPr fontAlgn="auto">
              <a:spcAft>
                <a:spcPts val="0"/>
              </a:spcAft>
              <a:buFont typeface="Wingdings 2"/>
              <a:buNone/>
              <a:defRPr/>
            </a:pPr>
            <a:r>
              <a:rPr lang="en-US" dirty="0" smtClean="0"/>
              <a:t>the presence of Mars, Venus, and Jupiter</a:t>
            </a:r>
          </a:p>
          <a:p>
            <a:pPr fontAlgn="auto">
              <a:spcAft>
                <a:spcPts val="0"/>
              </a:spcAft>
              <a:buFont typeface="Wingdings 2"/>
              <a:buNone/>
              <a:defRPr/>
            </a:pPr>
            <a:r>
              <a:rPr lang="en-US" dirty="0" smtClean="0"/>
              <a:t>within the Crab – Cancer – an unclean animal</a:t>
            </a:r>
          </a:p>
          <a:p>
            <a:pPr fontAlgn="auto">
              <a:spcAft>
                <a:spcPts val="0"/>
              </a:spcAft>
              <a:buFont typeface="Wingdings 2"/>
              <a:buNone/>
              <a:defRPr/>
            </a:pPr>
            <a:r>
              <a:rPr lang="en-US" dirty="0" smtClean="0"/>
              <a:t>- As in a war between good and evil, between man and wife, between parents and their little ones, between Man and his Maker, in a sinful world, that is, a world ruled by people missing the point, by me and you?</a:t>
            </a:r>
          </a:p>
          <a:p>
            <a:pPr fontAlgn="auto">
              <a:spcAft>
                <a:spcPts val="0"/>
              </a:spcAft>
              <a:buFont typeface="Wingdings 2"/>
              <a:buNone/>
              <a:defRPr/>
            </a:pPr>
            <a:endParaRPr lang="en-US" dirty="0"/>
          </a:p>
        </p:txBody>
      </p:sp>
    </p:spTree>
  </p:cSld>
  <p:clrMapOvr>
    <a:masterClrMapping/>
  </p:clrMapOvr>
  <p:timing>
    <p:tnLst>
      <p:par>
        <p:cTn id="1" dur="indefinite" restart="never" nodeType="tmRoot"/>
      </p:par>
    </p:tnLst>
  </p:timing>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Three - Sivan 1</a:t>
            </a:r>
          </a:p>
          <a:p>
            <a:pPr algn="ctr" eaLnBrk="1" hangingPunct="1"/>
            <a:r>
              <a:rPr lang="en-US" sz="4400"/>
              <a:t>[May 28,] 15 BCE</a:t>
            </a:r>
          </a:p>
        </p:txBody>
      </p:sp>
      <p:pic>
        <p:nvPicPr>
          <p:cNvPr id="13824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36650"/>
            <a:ext cx="9144000" cy="572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685800"/>
            <a:ext cx="7772400" cy="1470025"/>
          </a:xfrm>
        </p:spPr>
        <p:txBody>
          <a:bodyPr rtlCol="0">
            <a:normAutofit fontScale="90000"/>
          </a:bodyPr>
          <a:lstStyle/>
          <a:p>
            <a:pPr fontAlgn="auto">
              <a:spcAft>
                <a:spcPts val="0"/>
              </a:spcAft>
              <a:defRPr/>
            </a:pPr>
            <a:r>
              <a:rPr lang="en-US" dirty="0" smtClean="0">
                <a:solidFill>
                  <a:schemeClr val="tx2">
                    <a:tint val="100000"/>
                    <a:satMod val="250000"/>
                  </a:schemeClr>
                </a:solidFill>
              </a:rPr>
              <a:t>A Scriptural Sign of Identification and Delivery…</a:t>
            </a:r>
            <a:endParaRPr lang="en-US" dirty="0">
              <a:solidFill>
                <a:schemeClr val="tx2">
                  <a:tint val="100000"/>
                  <a:satMod val="250000"/>
                </a:schemeClr>
              </a:solidFill>
            </a:endParaRPr>
          </a:p>
        </p:txBody>
      </p:sp>
      <p:sp>
        <p:nvSpPr>
          <p:cNvPr id="3" name="Subtitle 2"/>
          <p:cNvSpPr>
            <a:spLocks noGrp="1"/>
          </p:cNvSpPr>
          <p:nvPr>
            <p:ph type="subTitle" idx="1"/>
          </p:nvPr>
        </p:nvSpPr>
        <p:spPr>
          <a:xfrm>
            <a:off x="990600" y="2667000"/>
            <a:ext cx="7239000" cy="3886200"/>
          </a:xfrm>
        </p:spPr>
        <p:txBody>
          <a:bodyPr>
            <a:normAutofit fontScale="92500" lnSpcReduction="10000"/>
          </a:bodyPr>
          <a:lstStyle/>
          <a:p>
            <a:pPr fontAlgn="auto">
              <a:spcAft>
                <a:spcPts val="0"/>
              </a:spcAft>
              <a:buFont typeface="Arial" pitchFamily="34" charset="0"/>
              <a:buNone/>
              <a:defRPr/>
            </a:pPr>
            <a:r>
              <a:rPr lang="en-US" sz="2200" b="1" dirty="0" smtClean="0">
                <a:solidFill>
                  <a:srgbClr val="FF3300"/>
                </a:solidFill>
              </a:rPr>
              <a:t>Luke 2:8-12 TLT (Based upon the Syriac Peshitta:)</a:t>
            </a:r>
          </a:p>
          <a:p>
            <a:pPr indent="-640080" fontAlgn="auto">
              <a:spcAft>
                <a:spcPts val="0"/>
              </a:spcAft>
              <a:buFont typeface="Arial" pitchFamily="34" charset="0"/>
              <a:buNone/>
              <a:defRPr/>
            </a:pPr>
            <a:r>
              <a:rPr lang="en-US" sz="2200" dirty="0" smtClean="0">
                <a:solidFill>
                  <a:srgbClr val="FF0000"/>
                </a:solidFill>
              </a:rPr>
              <a:t>8</a:t>
            </a:r>
            <a:r>
              <a:rPr lang="en-US" sz="2200" dirty="0" smtClean="0"/>
              <a:t> </a:t>
            </a:r>
            <a:r>
              <a:rPr lang="en-US" sz="2200" dirty="0"/>
              <a:t>And there were in the same country </a:t>
            </a:r>
            <a:r>
              <a:rPr lang="en-US" sz="2200" dirty="0" smtClean="0"/>
              <a:t>shepherds… by night.</a:t>
            </a:r>
          </a:p>
          <a:p>
            <a:pPr indent="-640080" fontAlgn="auto">
              <a:spcAft>
                <a:spcPts val="0"/>
              </a:spcAft>
              <a:buFont typeface="Arial" pitchFamily="34" charset="0"/>
              <a:buNone/>
              <a:defRPr/>
            </a:pPr>
            <a:r>
              <a:rPr lang="en-US" sz="2200" dirty="0" smtClean="0">
                <a:solidFill>
                  <a:srgbClr val="FF0000"/>
                </a:solidFill>
              </a:rPr>
              <a:t>9 </a:t>
            </a:r>
            <a:r>
              <a:rPr lang="en-US" sz="2200" dirty="0" smtClean="0"/>
              <a:t>And </a:t>
            </a:r>
            <a:r>
              <a:rPr lang="en-US" sz="2200" dirty="0"/>
              <a:t>behold, there was </a:t>
            </a:r>
            <a:r>
              <a:rPr lang="en-US" sz="2200" b="1" dirty="0">
                <a:solidFill>
                  <a:srgbClr val="FFFF00"/>
                </a:solidFill>
              </a:rPr>
              <a:t>a </a:t>
            </a:r>
            <a:r>
              <a:rPr lang="en-US" sz="2200" b="1" dirty="0" smtClean="0">
                <a:solidFill>
                  <a:srgbClr val="FFFF00"/>
                </a:solidFill>
              </a:rPr>
              <a:t>Messenger </a:t>
            </a:r>
            <a:r>
              <a:rPr lang="en-US" sz="2200" b="1" dirty="0">
                <a:solidFill>
                  <a:srgbClr val="FFFF00"/>
                </a:solidFill>
              </a:rPr>
              <a:t>of </a:t>
            </a:r>
            <a:r>
              <a:rPr lang="en-US" sz="2200" b="1" dirty="0" smtClean="0">
                <a:solidFill>
                  <a:srgbClr val="FFFF00"/>
                </a:solidFill>
              </a:rPr>
              <a:t>the Gods </a:t>
            </a:r>
            <a:r>
              <a:rPr lang="en-US" sz="2200" dirty="0" smtClean="0"/>
              <a:t>[</a:t>
            </a:r>
            <a:r>
              <a:rPr lang="en-US" sz="2200" dirty="0" smtClean="0">
                <a:solidFill>
                  <a:srgbClr val="FFFF00"/>
                </a:solidFill>
              </a:rPr>
              <a:t>a reference to Mercury and to </a:t>
            </a:r>
            <a:r>
              <a:rPr lang="en-US" sz="2200" dirty="0" smtClean="0">
                <a:hlinkClick r:id="rId2"/>
              </a:rPr>
              <a:t>the Sun and the Moon</a:t>
            </a:r>
            <a:r>
              <a:rPr lang="en-US" sz="2200" dirty="0" smtClean="0"/>
              <a:t>?] sign </a:t>
            </a:r>
            <a:r>
              <a:rPr lang="en-US" sz="2200" dirty="0"/>
              <a:t>unto </a:t>
            </a:r>
            <a:r>
              <a:rPr lang="en-US" sz="2200" dirty="0" smtClean="0"/>
              <a:t>them; </a:t>
            </a:r>
            <a:r>
              <a:rPr lang="en-US" sz="2200" dirty="0"/>
              <a:t>and the parturition </a:t>
            </a:r>
            <a:r>
              <a:rPr lang="en-US" sz="2200" dirty="0" smtClean="0"/>
              <a:t>fears of </a:t>
            </a:r>
            <a:r>
              <a:rPr lang="en-US" sz="2200" dirty="0"/>
              <a:t>Mary’s labor contractions were upon </a:t>
            </a:r>
            <a:r>
              <a:rPr lang="en-US" sz="2200" dirty="0" smtClean="0"/>
              <a:t>their minds; </a:t>
            </a:r>
            <a:r>
              <a:rPr lang="en-US" sz="2200" dirty="0"/>
              <a:t>and they worried a great deal</a:t>
            </a:r>
            <a:r>
              <a:rPr lang="en-US" sz="2200" dirty="0" smtClean="0"/>
              <a:t>.</a:t>
            </a:r>
          </a:p>
          <a:p>
            <a:pPr indent="-640080" fontAlgn="auto">
              <a:spcAft>
                <a:spcPts val="0"/>
              </a:spcAft>
              <a:buFont typeface="Arial" pitchFamily="34" charset="0"/>
              <a:buNone/>
              <a:defRPr/>
            </a:pPr>
            <a:r>
              <a:rPr lang="en-US" sz="2200" dirty="0" smtClean="0">
                <a:solidFill>
                  <a:srgbClr val="FF0000"/>
                </a:solidFill>
              </a:rPr>
              <a:t>10</a:t>
            </a:r>
            <a:r>
              <a:rPr lang="en-US" sz="2200" dirty="0" smtClean="0"/>
              <a:t> And </a:t>
            </a:r>
            <a:r>
              <a:rPr lang="en-US" sz="2200" dirty="0"/>
              <a:t>the angel said unto them: Fear not… </a:t>
            </a:r>
            <a:endParaRPr lang="en-US" sz="2200" dirty="0" smtClean="0"/>
          </a:p>
          <a:p>
            <a:pPr indent="-640080" fontAlgn="auto">
              <a:spcAft>
                <a:spcPts val="0"/>
              </a:spcAft>
              <a:buFont typeface="Wingdings 2"/>
              <a:buNone/>
              <a:defRPr/>
            </a:pPr>
            <a:r>
              <a:rPr lang="en-US" sz="2200" dirty="0" smtClean="0">
                <a:solidFill>
                  <a:srgbClr val="FF0000"/>
                </a:solidFill>
              </a:rPr>
              <a:t>11</a:t>
            </a:r>
            <a:r>
              <a:rPr lang="en-US" sz="2200" dirty="0" smtClean="0"/>
              <a:t> For unto you is </a:t>
            </a:r>
            <a:r>
              <a:rPr lang="en-US" sz="2200" b="1" dirty="0">
                <a:solidFill>
                  <a:srgbClr val="FFFF00"/>
                </a:solidFill>
              </a:rPr>
              <a:t>delivered </a:t>
            </a:r>
            <a:r>
              <a:rPr lang="en-US" sz="2200" b="1" dirty="0" smtClean="0">
                <a:solidFill>
                  <a:srgbClr val="FFFF00"/>
                </a:solidFill>
              </a:rPr>
              <a:t>this day </a:t>
            </a:r>
            <a:r>
              <a:rPr lang="en-US" sz="2200" dirty="0" smtClean="0"/>
              <a:t>[</a:t>
            </a:r>
            <a:r>
              <a:rPr lang="en-US" sz="2200" dirty="0" smtClean="0">
                <a:solidFill>
                  <a:srgbClr val="FFFF00"/>
                </a:solidFill>
              </a:rPr>
              <a:t>Day Three, Sivan 1 [Monday evening May 28,] 15 BCE</a:t>
            </a:r>
            <a:r>
              <a:rPr lang="en-US" sz="2200" dirty="0" smtClean="0"/>
              <a:t>…]</a:t>
            </a:r>
          </a:p>
          <a:p>
            <a:pPr indent="-640080" fontAlgn="auto">
              <a:spcAft>
                <a:spcPts val="0"/>
              </a:spcAft>
              <a:buFont typeface="Wingdings 2"/>
              <a:buNone/>
              <a:defRPr/>
            </a:pPr>
            <a:r>
              <a:rPr lang="en-US" sz="2200" dirty="0" smtClean="0">
                <a:solidFill>
                  <a:srgbClr val="FF0000"/>
                </a:solidFill>
              </a:rPr>
              <a:t>12</a:t>
            </a:r>
            <a:r>
              <a:rPr lang="en-US" sz="2200" dirty="0" smtClean="0"/>
              <a:t> And this is </a:t>
            </a:r>
            <a:r>
              <a:rPr lang="en-US" sz="2200" dirty="0"/>
              <a:t>for </a:t>
            </a:r>
            <a:r>
              <a:rPr lang="en-US" sz="2200" dirty="0" smtClean="0"/>
              <a:t>you [</a:t>
            </a:r>
            <a:r>
              <a:rPr lang="en-US" sz="2200" dirty="0"/>
              <a:t>that is, </a:t>
            </a:r>
            <a:r>
              <a:rPr lang="en-US" sz="2200" dirty="0">
                <a:solidFill>
                  <a:srgbClr val="FFFF00"/>
                </a:solidFill>
              </a:rPr>
              <a:t>Mercury’s appearance on the </a:t>
            </a:r>
            <a:r>
              <a:rPr lang="en-US" sz="2200" dirty="0" smtClean="0">
                <a:solidFill>
                  <a:srgbClr val="FFFF00"/>
                </a:solidFill>
              </a:rPr>
              <a:t>sky </a:t>
            </a:r>
            <a:r>
              <a:rPr lang="en-US" sz="2200" dirty="0" smtClean="0"/>
              <a:t>is for you:]  </a:t>
            </a:r>
            <a:r>
              <a:rPr lang="en-US" sz="2200" dirty="0"/>
              <a:t>You will </a:t>
            </a:r>
            <a:r>
              <a:rPr lang="en-US" sz="2200" dirty="0" smtClean="0"/>
              <a:t>find that </a:t>
            </a:r>
            <a:r>
              <a:rPr lang="en-US" sz="2200" dirty="0"/>
              <a:t>it </a:t>
            </a:r>
            <a:r>
              <a:rPr lang="en-US" sz="2200" dirty="0" smtClean="0"/>
              <a:t>is a </a:t>
            </a:r>
            <a:r>
              <a:rPr lang="en-US" sz="2200" dirty="0"/>
              <a:t>sign [of] an infant who is </a:t>
            </a:r>
            <a:r>
              <a:rPr lang="en-US" sz="2200" b="1" dirty="0">
                <a:solidFill>
                  <a:srgbClr val="FFFF00"/>
                </a:solidFill>
              </a:rPr>
              <a:t>wrapped in swaddling clothes and lying in a </a:t>
            </a:r>
            <a:r>
              <a:rPr lang="en-US" sz="2200" b="1" dirty="0" smtClean="0">
                <a:solidFill>
                  <a:srgbClr val="FFFF00"/>
                </a:solidFill>
              </a:rPr>
              <a:t>manger</a:t>
            </a:r>
            <a:r>
              <a:rPr lang="en-US" sz="2200" dirty="0" smtClean="0"/>
              <a:t> [</a:t>
            </a:r>
            <a:r>
              <a:rPr lang="en-US" sz="2200" dirty="0" smtClean="0">
                <a:solidFill>
                  <a:srgbClr val="FFFF00"/>
                </a:solidFill>
              </a:rPr>
              <a:t>a reference to Jupiter</a:t>
            </a:r>
            <a:r>
              <a:rPr lang="en-US" sz="2200" dirty="0" smtClean="0"/>
              <a:t>, the infant King, </a:t>
            </a:r>
            <a:r>
              <a:rPr lang="en-US" sz="2200" dirty="0" smtClean="0">
                <a:solidFill>
                  <a:srgbClr val="FFFF00"/>
                </a:solidFill>
              </a:rPr>
              <a:t>within the Crab constellation</a:t>
            </a:r>
            <a:r>
              <a:rPr lang="en-US" sz="2200" dirty="0" smtClean="0"/>
              <a:t>?]</a:t>
            </a:r>
            <a:endParaRPr lang="en-US" dirty="0"/>
          </a:p>
        </p:txBody>
      </p:sp>
    </p:spTree>
  </p:cSld>
  <p:clrMapOvr>
    <a:masterClrMapping/>
  </p:clrMapOvr>
  <p:timing>
    <p:tnLst>
      <p:par>
        <p:cTn id="1" dur="indefinite" restart="never" nodeType="tmRoot"/>
      </p:par>
    </p:tnLst>
  </p:timing>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US" dirty="0" smtClean="0">
                <a:solidFill>
                  <a:schemeClr val="tx2">
                    <a:tint val="100000"/>
                    <a:satMod val="250000"/>
                  </a:schemeClr>
                </a:solidFill>
              </a:rPr>
              <a:t>Tracking the Star of Bethlehem…</a:t>
            </a:r>
            <a:endParaRPr lang="en-US" dirty="0">
              <a:solidFill>
                <a:schemeClr val="tx2">
                  <a:tint val="100000"/>
                  <a:satMod val="250000"/>
                </a:schemeClr>
              </a:solidFill>
            </a:endParaRPr>
          </a:p>
        </p:txBody>
      </p:sp>
      <p:sp>
        <p:nvSpPr>
          <p:cNvPr id="140291" name="Subtitle 2"/>
          <p:cNvSpPr>
            <a:spLocks noGrp="1"/>
          </p:cNvSpPr>
          <p:nvPr>
            <p:ph type="subTitle" idx="1"/>
          </p:nvPr>
        </p:nvSpPr>
        <p:spPr>
          <a:xfrm>
            <a:off x="500063" y="1560513"/>
            <a:ext cx="5105400" cy="1219200"/>
          </a:xfrm>
        </p:spPr>
        <p:txBody>
          <a:bodyPr/>
          <a:lstStyle/>
          <a:p>
            <a:r>
              <a:rPr lang="en-US" smtClean="0"/>
              <a:t>June 8, 15 BCE thru February 26, 14 BCE </a:t>
            </a:r>
          </a:p>
          <a:p>
            <a:r>
              <a:rPr lang="en-US" smtClean="0"/>
              <a:t>[264 evening, night, and early morning skies tracking Jupiter’s path]</a:t>
            </a:r>
          </a:p>
          <a:p>
            <a:endParaRPr lang="en-US" smtClean="0"/>
          </a:p>
        </p:txBody>
      </p:sp>
    </p:spTree>
  </p:cSld>
  <p:clrMapOvr>
    <a:masterClrMapping/>
  </p:clrMapOvr>
  <p:timing>
    <p:tnLst>
      <p:par>
        <p:cTn id="1" dur="indefinite" restart="never" nodeType="tmRoot"/>
      </p:par>
    </p:tnLst>
  </p:timing>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solidFill>
                  <a:schemeClr val="tx2">
                    <a:tint val="100000"/>
                    <a:satMod val="250000"/>
                  </a:schemeClr>
                </a:solidFill>
              </a:rPr>
              <a:t>“King of the Jews?... we have seen his star in the east…”</a:t>
            </a:r>
          </a:p>
        </p:txBody>
      </p:sp>
      <p:sp>
        <p:nvSpPr>
          <p:cNvPr id="3" name="Text Placeholder 2"/>
          <p:cNvSpPr>
            <a:spLocks noGrp="1"/>
          </p:cNvSpPr>
          <p:nvPr>
            <p:ph type="body" idx="1"/>
          </p:nvPr>
        </p:nvSpPr>
        <p:spPr>
          <a:xfrm>
            <a:off x="722313" y="2352675"/>
            <a:ext cx="7772400" cy="3819525"/>
          </a:xfrm>
        </p:spPr>
        <p:txBody>
          <a:bodyPr>
            <a:normAutofit fontScale="92500" lnSpcReduction="20000"/>
          </a:bodyPr>
          <a:lstStyle/>
          <a:p>
            <a:pPr marL="320040" indent="-320040" fontAlgn="auto">
              <a:spcAft>
                <a:spcPts val="0"/>
              </a:spcAft>
              <a:buFont typeface="Wingdings 2"/>
              <a:buNone/>
              <a:defRPr/>
            </a:pPr>
            <a:r>
              <a:rPr lang="en-US" dirty="0" smtClean="0"/>
              <a:t>Matthew 2:2 KJV</a:t>
            </a:r>
          </a:p>
          <a:p>
            <a:pPr marL="320040" indent="-320040" fontAlgn="auto">
              <a:spcAft>
                <a:spcPts val="0"/>
              </a:spcAft>
              <a:buFont typeface="Wingdings 2"/>
              <a:buNone/>
              <a:defRPr/>
            </a:pPr>
            <a:endParaRPr lang="en-US" dirty="0"/>
          </a:p>
          <a:p>
            <a:pPr marL="320040" indent="-320040" fontAlgn="auto">
              <a:spcAft>
                <a:spcPts val="0"/>
              </a:spcAft>
              <a:buFont typeface="Wingdings 2"/>
              <a:buNone/>
              <a:defRPr/>
            </a:pPr>
            <a:endParaRPr lang="en-US" dirty="0" smtClean="0"/>
          </a:p>
          <a:p>
            <a:pPr marL="320040" indent="-320040" fontAlgn="auto">
              <a:spcAft>
                <a:spcPts val="0"/>
              </a:spcAft>
              <a:buFont typeface="Wingdings 2"/>
              <a:buNone/>
              <a:defRPr/>
            </a:pPr>
            <a:r>
              <a:rPr lang="en-US" sz="2200" dirty="0" smtClean="0"/>
              <a:t>What particulars of Matthew’s passage may be tied to the events written on the sky, and thus used for exactly dating the events recorded per Matthew 2:1-14?:</a:t>
            </a:r>
          </a:p>
          <a:p>
            <a:pPr marL="342900" indent="-342900" fontAlgn="auto">
              <a:spcAft>
                <a:spcPts val="0"/>
              </a:spcAft>
              <a:buFont typeface="Wingdings" pitchFamily="2" charset="2"/>
              <a:buChar char="v"/>
              <a:defRPr/>
            </a:pPr>
            <a:r>
              <a:rPr lang="en-US" dirty="0" smtClean="0">
                <a:hlinkClick r:id="rId2" action="ppaction://hlinksldjump"/>
              </a:rPr>
              <a:t>The day</a:t>
            </a:r>
            <a:r>
              <a:rPr lang="en-US" dirty="0" smtClean="0"/>
              <a:t> when the angel Gabriel spoke to Mary?</a:t>
            </a:r>
          </a:p>
          <a:p>
            <a:pPr marL="342900" indent="-342900" fontAlgn="auto">
              <a:spcAft>
                <a:spcPts val="0"/>
              </a:spcAft>
              <a:buFont typeface="Wingdings" pitchFamily="2" charset="2"/>
              <a:buChar char="v"/>
              <a:defRPr/>
            </a:pPr>
            <a:r>
              <a:rPr lang="en-US" dirty="0" smtClean="0">
                <a:hlinkClick r:id="rId3" action="ppaction://hlinksldjump"/>
              </a:rPr>
              <a:t>The day</a:t>
            </a:r>
            <a:r>
              <a:rPr lang="en-US" dirty="0" smtClean="0"/>
              <a:t> when the shepherds were told: “Unto you is delivered this day… an infant…”</a:t>
            </a:r>
          </a:p>
          <a:p>
            <a:pPr marL="342900" indent="-342900" fontAlgn="auto">
              <a:spcAft>
                <a:spcPts val="0"/>
              </a:spcAft>
              <a:buFont typeface="Wingdings" pitchFamily="2" charset="2"/>
              <a:buChar char="v"/>
              <a:defRPr/>
            </a:pPr>
            <a:r>
              <a:rPr lang="en-US" dirty="0" smtClean="0">
                <a:hlinkClick r:id="rId4" action="ppaction://hlinksldjump"/>
              </a:rPr>
              <a:t>The day</a:t>
            </a:r>
            <a:r>
              <a:rPr lang="en-US" dirty="0" smtClean="0"/>
              <a:t> when they first saw “his star in the east?” Or </a:t>
            </a:r>
            <a:r>
              <a:rPr lang="en-US" dirty="0" smtClean="0">
                <a:hlinkClick r:id="rId5" action="ppaction://hlinksldjump"/>
              </a:rPr>
              <a:t>this day</a:t>
            </a:r>
            <a:r>
              <a:rPr lang="en-US" dirty="0" smtClean="0"/>
              <a:t>?</a:t>
            </a:r>
          </a:p>
          <a:p>
            <a:pPr marL="342900" indent="-342900" fontAlgn="auto">
              <a:spcAft>
                <a:spcPts val="0"/>
              </a:spcAft>
              <a:buFont typeface="Wingdings" pitchFamily="2" charset="2"/>
              <a:buChar char="v"/>
              <a:defRPr/>
            </a:pPr>
            <a:r>
              <a:rPr lang="en-US" dirty="0" smtClean="0">
                <a:hlinkClick r:id="rId6" action="ppaction://hlinksldjump"/>
              </a:rPr>
              <a:t>The day</a:t>
            </a:r>
            <a:r>
              <a:rPr lang="en-US" dirty="0" smtClean="0"/>
              <a:t> when “the star… stood </a:t>
            </a:r>
            <a:r>
              <a:rPr lang="en-US" dirty="0"/>
              <a:t>over where the young child </a:t>
            </a:r>
            <a:r>
              <a:rPr lang="en-US" dirty="0" smtClean="0"/>
              <a:t>was?”</a:t>
            </a:r>
          </a:p>
          <a:p>
            <a:pPr marL="342900" indent="-342900" fontAlgn="auto">
              <a:spcAft>
                <a:spcPts val="0"/>
              </a:spcAft>
              <a:buFont typeface="Wingdings" pitchFamily="2" charset="2"/>
              <a:buChar char="v"/>
              <a:defRPr/>
            </a:pPr>
            <a:r>
              <a:rPr lang="en-US" dirty="0" smtClean="0">
                <a:hlinkClick r:id="rId7" action="ppaction://hlinksldjump"/>
              </a:rPr>
              <a:t>The day</a:t>
            </a:r>
            <a:r>
              <a:rPr lang="en-US" dirty="0" smtClean="0"/>
              <a:t> when an angel spoke to the “wise men?”</a:t>
            </a:r>
          </a:p>
          <a:p>
            <a:pPr marL="342900" indent="-342900" fontAlgn="auto">
              <a:spcAft>
                <a:spcPts val="0"/>
              </a:spcAft>
              <a:buFont typeface="Wingdings" pitchFamily="2" charset="2"/>
              <a:buChar char="v"/>
              <a:defRPr/>
            </a:pPr>
            <a:r>
              <a:rPr lang="en-US" dirty="0" smtClean="0">
                <a:hlinkClick r:id="rId7" action="ppaction://hlinksldjump"/>
              </a:rPr>
              <a:t>The day</a:t>
            </a:r>
            <a:r>
              <a:rPr lang="en-US" dirty="0" smtClean="0"/>
              <a:t> when an angel spoke in a dream to Joseph?</a:t>
            </a:r>
          </a:p>
          <a:p>
            <a:pPr marL="342900" indent="-342900" fontAlgn="auto">
              <a:spcAft>
                <a:spcPts val="0"/>
              </a:spcAft>
              <a:buFont typeface="Wingdings" pitchFamily="2" charset="2"/>
              <a:buChar char="v"/>
              <a:defRPr/>
            </a:pPr>
            <a:endParaRPr lang="en-US" dirty="0"/>
          </a:p>
        </p:txBody>
      </p:sp>
    </p:spTree>
  </p:cSld>
  <p:clrMapOvr>
    <a:masterClrMapping/>
  </p:clrMapOvr>
  <p:timing>
    <p:tnLst>
      <p:par>
        <p:cTn id="1" dur="indefinite" restart="never" nodeType="tmRoot"/>
      </p:par>
    </p:tnLst>
  </p:timing>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auto">
              <a:spcAft>
                <a:spcPts val="0"/>
              </a:spcAft>
              <a:defRPr/>
            </a:pPr>
            <a:r>
              <a:rPr lang="en-US" dirty="0" smtClean="0">
                <a:solidFill>
                  <a:schemeClr val="tx2">
                    <a:tint val="100000"/>
                    <a:satMod val="250000"/>
                  </a:schemeClr>
                </a:solidFill>
              </a:rPr>
              <a:t>Let’s begin by remembering our past…</a:t>
            </a:r>
            <a:br>
              <a:rPr lang="en-US" dirty="0" smtClean="0">
                <a:solidFill>
                  <a:schemeClr val="tx2">
                    <a:tint val="100000"/>
                    <a:satMod val="250000"/>
                  </a:schemeClr>
                </a:solidFill>
              </a:rPr>
            </a:br>
            <a:r>
              <a:rPr lang="en-US" dirty="0" smtClean="0">
                <a:solidFill>
                  <a:schemeClr val="tx2">
                    <a:tint val="100000"/>
                    <a:satMod val="250000"/>
                  </a:schemeClr>
                </a:solidFill>
              </a:rPr>
              <a:t>by looking west … </a:t>
            </a:r>
            <a:br>
              <a:rPr lang="en-US" dirty="0" smtClean="0">
                <a:solidFill>
                  <a:schemeClr val="tx2">
                    <a:tint val="100000"/>
                    <a:satMod val="250000"/>
                  </a:schemeClr>
                </a:solidFill>
              </a:rPr>
            </a:br>
            <a:r>
              <a:rPr lang="en-US" dirty="0" smtClean="0">
                <a:solidFill>
                  <a:schemeClr val="tx2">
                    <a:tint val="100000"/>
                    <a:satMod val="250000"/>
                  </a:schemeClr>
                </a:solidFill>
              </a:rPr>
              <a:t>by looking at sunsets…</a:t>
            </a:r>
            <a:endParaRPr lang="en-US" dirty="0">
              <a:solidFill>
                <a:schemeClr val="tx2">
                  <a:tint val="100000"/>
                  <a:satMod val="250000"/>
                </a:schemeClr>
              </a:solidFill>
            </a:endParaRPr>
          </a:p>
        </p:txBody>
      </p:sp>
      <p:sp>
        <p:nvSpPr>
          <p:cNvPr id="3" name="Subtitle 2"/>
          <p:cNvSpPr>
            <a:spLocks noGrp="1"/>
          </p:cNvSpPr>
          <p:nvPr>
            <p:ph type="subTitle" idx="1"/>
          </p:nvPr>
        </p:nvSpPr>
        <p:spPr>
          <a:xfrm>
            <a:off x="500063" y="609600"/>
            <a:ext cx="5105400" cy="2170113"/>
          </a:xfrm>
        </p:spPr>
        <p:txBody>
          <a:bodyPr>
            <a:normAutofit fontScale="92500" lnSpcReduction="10000"/>
          </a:bodyPr>
          <a:lstStyle/>
          <a:p>
            <a:pPr fontAlgn="auto">
              <a:spcAft>
                <a:spcPts val="0"/>
              </a:spcAft>
              <a:buFont typeface="Wingdings 2"/>
              <a:buNone/>
              <a:defRPr/>
            </a:pPr>
            <a:r>
              <a:rPr lang="en-US" dirty="0" smtClean="0"/>
              <a:t>What might have been perceived as passing away upon the westerns skies? – That is, prior to the rising of the Bethlehem Star over the eastern horizon that was being referenced by the “wise men” from the east?</a:t>
            </a:r>
          </a:p>
          <a:p>
            <a:pPr fontAlgn="auto">
              <a:spcAft>
                <a:spcPts val="0"/>
              </a:spcAft>
              <a:buFont typeface="Wingdings 2"/>
              <a:buNone/>
              <a:defRPr/>
            </a:pPr>
            <a:endParaRPr lang="en-US" dirty="0" smtClean="0"/>
          </a:p>
          <a:p>
            <a:pPr fontAlgn="auto">
              <a:spcAft>
                <a:spcPts val="0"/>
              </a:spcAft>
              <a:buFont typeface="Wingdings 2"/>
              <a:buNone/>
              <a:defRPr/>
            </a:pPr>
            <a:r>
              <a:rPr lang="en-US" dirty="0" smtClean="0"/>
              <a:t>Friday June 8, 15 BCE thru  Thursday July 5, 15 BCE…</a:t>
            </a:r>
          </a:p>
          <a:p>
            <a:pPr fontAlgn="auto">
              <a:spcAft>
                <a:spcPts val="0"/>
              </a:spcAft>
              <a:buFont typeface="Wingdings 2"/>
              <a:buNone/>
              <a:defRPr/>
            </a:pPr>
            <a:r>
              <a:rPr lang="en-US" dirty="0" smtClean="0"/>
              <a:t>[28 evening skies while tracking Jupiter’s path…]</a:t>
            </a:r>
          </a:p>
          <a:p>
            <a:pPr fontAlgn="auto">
              <a:spcAft>
                <a:spcPts val="0"/>
              </a:spcAft>
              <a:buFont typeface="Wingdings 2"/>
              <a:buNone/>
              <a:defRPr/>
            </a:pPr>
            <a:endParaRPr lang="en-US" dirty="0"/>
          </a:p>
        </p:txBody>
      </p:sp>
    </p:spTree>
  </p:cSld>
  <p:clrMapOvr>
    <a:masterClrMapping/>
  </p:clrMapOvr>
  <p:timing>
    <p:tnLst>
      <p:par>
        <p:cTn id="1" dur="indefinite" restart="never" nodeType="tmRoot"/>
      </p:par>
    </p:tnLst>
  </p:timing>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3363" name="Title 1"/>
          <p:cNvSpPr txBox="1">
            <a:spLocks/>
          </p:cNvSpPr>
          <p:nvPr/>
        </p:nvSpPr>
        <p:spPr bwMode="auto">
          <a:xfrm>
            <a:off x="447675" y="-762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The Main Players</a:t>
            </a:r>
            <a:endParaRPr lang="en-US" sz="1600"/>
          </a:p>
        </p:txBody>
      </p:sp>
      <p:sp>
        <p:nvSpPr>
          <p:cNvPr id="4" name="Title 1"/>
          <p:cNvSpPr txBox="1">
            <a:spLocks/>
          </p:cNvSpPr>
          <p:nvPr/>
        </p:nvSpPr>
        <p:spPr bwMode="auto">
          <a:xfrm>
            <a:off x="600075" y="342900"/>
            <a:ext cx="82296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2"/>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defRPr/>
            </a:pPr>
            <a:r>
              <a:rPr lang="en-US" sz="1600" dirty="0" smtClean="0"/>
              <a:t>Jupiter – the symbol for kings</a:t>
            </a:r>
          </a:p>
          <a:p>
            <a:pPr eaLnBrk="1" hangingPunct="1">
              <a:defRPr/>
            </a:pPr>
            <a:r>
              <a:rPr lang="en-US" sz="1600" dirty="0" smtClean="0"/>
              <a:t>Venus – the motherhood symbol</a:t>
            </a:r>
          </a:p>
          <a:p>
            <a:pPr eaLnBrk="1" hangingPunct="1">
              <a:defRPr/>
            </a:pPr>
            <a:r>
              <a:rPr lang="en-US" sz="1600" dirty="0" smtClean="0"/>
              <a:t>Regulus – the mark of Leo &amp; the Lion of Judah</a:t>
            </a:r>
          </a:p>
          <a:p>
            <a:pPr eaLnBrk="1" hangingPunct="1">
              <a:defRPr/>
            </a:pPr>
            <a:r>
              <a:rPr lang="en-US" sz="1600" dirty="0" smtClean="0"/>
              <a:t>Mars – a sign of war</a:t>
            </a:r>
          </a:p>
          <a:p>
            <a:pPr eaLnBrk="1" hangingPunct="1">
              <a:defRPr/>
            </a:pPr>
            <a:r>
              <a:rPr lang="en-US" sz="1600" dirty="0" smtClean="0"/>
              <a:t>Mercury – A Messenger bringing notices</a:t>
            </a:r>
          </a:p>
        </p:txBody>
      </p:sp>
    </p:spTree>
  </p:cSld>
  <p:clrMapOvr>
    <a:masterClrMapping/>
  </p:clrMapOvr>
  <p:timing>
    <p:tnLst>
      <p:par>
        <p:cTn id="1" dur="indefinite" restart="never" nodeType="tmRoot"/>
      </p:par>
    </p:tnLst>
  </p:timing>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4387" name="Title 1"/>
          <p:cNvSpPr txBox="1">
            <a:spLocks/>
          </p:cNvSpPr>
          <p:nvPr/>
        </p:nvSpPr>
        <p:spPr bwMode="auto">
          <a:xfrm>
            <a:off x="457200" y="228600"/>
            <a:ext cx="82296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r>
              <a:rPr lang="en-US" sz="1600" b="1"/>
              <a:t>Regulus</a:t>
            </a:r>
            <a:r>
              <a:rPr lang="en-US" sz="1600"/>
              <a:t> – The Mark of Leo &amp; of the Lion of Judah</a:t>
            </a:r>
          </a:p>
          <a:p>
            <a:pPr eaLnBrk="1" hangingPunct="1"/>
            <a:r>
              <a:rPr lang="en-US" sz="1600" b="1"/>
              <a:t>Venus and Mars in conjunction </a:t>
            </a:r>
            <a:r>
              <a:rPr lang="en-US" sz="1600"/>
              <a:t>– A war somehow associated with motherhood?</a:t>
            </a:r>
          </a:p>
          <a:p>
            <a:pPr eaLnBrk="1" hangingPunct="1"/>
            <a:r>
              <a:rPr lang="en-US" sz="1600" b="1"/>
              <a:t>Jupiter and Mercury in conjunction </a:t>
            </a:r>
            <a:r>
              <a:rPr lang="en-US" sz="1600"/>
              <a:t>– Mercury bringing advance notice re a change of kings?</a:t>
            </a:r>
          </a:p>
          <a:p>
            <a:pPr algn="ctr" eaLnBrk="1" hangingPunct="1"/>
            <a:endParaRPr lang="en-US" sz="1600" b="1"/>
          </a:p>
        </p:txBody>
      </p:sp>
    </p:spTree>
  </p:cSld>
  <p:clrMapOvr>
    <a:masterClrMapping/>
  </p:clrMapOvr>
  <p:timing>
    <p:tnLst>
      <p:par>
        <p:cTn id="1" dur="indefinite" restart="never" nodeType="tmRoot"/>
      </p:par>
    </p:tnLst>
  </p:timing>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541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400" b="1"/>
              <a:t>Two conjunctions!:</a:t>
            </a:r>
          </a:p>
          <a:p>
            <a:pPr algn="ctr" eaLnBrk="1" hangingPunct="1"/>
            <a:r>
              <a:rPr lang="en-US" sz="1600" b="1"/>
              <a:t>Venus and Mars </a:t>
            </a:r>
            <a:r>
              <a:rPr lang="en-US" sz="1600"/>
              <a:t>– Motherhood in jepardy?</a:t>
            </a:r>
          </a:p>
          <a:p>
            <a:pPr algn="ctr" eaLnBrk="1" hangingPunct="1"/>
            <a:endParaRPr lang="en-US" sz="1600"/>
          </a:p>
          <a:p>
            <a:pPr algn="ctr" eaLnBrk="1" hangingPunct="1"/>
            <a:r>
              <a:rPr lang="en-US" sz="1600" b="1"/>
              <a:t>Mercury and Jupiter </a:t>
            </a:r>
            <a:r>
              <a:rPr lang="en-US" sz="1600"/>
              <a:t>– The Messenger Star bringing notice of a change of kings?</a:t>
            </a:r>
          </a:p>
        </p:txBody>
      </p:sp>
    </p:spTree>
  </p:cSld>
  <p:clrMapOvr>
    <a:masterClrMapping/>
  </p:clrMapOvr>
  <p:timing>
    <p:tnLst>
      <p:par>
        <p:cTn id="1" dur="indefinite" restart="never" nodeType="tmRoot"/>
      </p:par>
    </p:tnLst>
  </p:timing>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643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Regulus and Jupiter are descending</a:t>
            </a:r>
          </a:p>
          <a:p>
            <a:pPr algn="ctr" eaLnBrk="1" hangingPunct="1"/>
            <a:r>
              <a:rPr lang="en-US" sz="1600"/>
              <a:t>Could this be evidence of a king of Judah being dethroned?</a:t>
            </a:r>
          </a:p>
          <a:p>
            <a:pPr algn="ctr" eaLnBrk="1" hangingPunct="1"/>
            <a:endParaRPr lang="en-US" sz="1600"/>
          </a:p>
          <a:p>
            <a:pPr algn="ctr" eaLnBrk="1" hangingPunct="1"/>
            <a:r>
              <a:rPr lang="en-US" sz="1600"/>
              <a:t>Venus is on the rise… Will Motherhood be the Victorian of a war?</a:t>
            </a:r>
          </a:p>
        </p:txBody>
      </p:sp>
    </p:spTree>
  </p:cSld>
  <p:clrMapOvr>
    <a:masterClrMapping/>
  </p:clrMapOvr>
  <p:timing>
    <p:tnLst>
      <p:par>
        <p:cTn id="1" dur="indefinite" restart="never" nodeType="tmRoot"/>
      </p:par>
    </p:tnLst>
  </p:timing>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6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5651" name="Title 1"/>
          <p:cNvSpPr txBox="1">
            <a:spLocks/>
          </p:cNvSpPr>
          <p:nvPr/>
        </p:nvSpPr>
        <p:spPr bwMode="auto">
          <a:xfrm>
            <a:off x="447675" y="139700"/>
            <a:ext cx="8229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Venus and Regulus in conjunction while Venus is still ascending…</a:t>
            </a:r>
          </a:p>
          <a:p>
            <a:pPr algn="ctr" eaLnBrk="1" hangingPunct="1"/>
            <a:endParaRPr lang="en-US" sz="1600"/>
          </a:p>
          <a:p>
            <a:pPr algn="ctr" eaLnBrk="1" hangingPunct="1"/>
            <a:r>
              <a:rPr lang="en-US" sz="1600"/>
              <a:t>Looks like the message of the messenger is that motherhood is about to win…</a:t>
            </a:r>
          </a:p>
        </p:txBody>
      </p:sp>
    </p:spTree>
  </p:cSld>
  <p:clrMapOvr>
    <a:masterClrMapping/>
  </p:clrMapOvr>
  <p:timing>
    <p:tnLst>
      <p:par>
        <p:cTn id="1" dur="indefinite" restart="never" nodeType="tmRoot"/>
      </p:par>
    </p:tnLst>
  </p:timing>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Title 1"/>
          <p:cNvSpPr txBox="1">
            <a:spLocks/>
          </p:cNvSpPr>
          <p:nvPr/>
        </p:nvSpPr>
        <p:spPr bwMode="auto">
          <a:xfrm>
            <a:off x="447675" y="139700"/>
            <a:ext cx="8229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Venus and Regulus in conjunction while Venus is still ascending…</a:t>
            </a:r>
          </a:p>
          <a:p>
            <a:pPr algn="ctr" eaLnBrk="1" hangingPunct="1"/>
            <a:endParaRPr lang="en-US" sz="1600"/>
          </a:p>
          <a:p>
            <a:pPr algn="ctr" eaLnBrk="1" hangingPunct="1"/>
            <a:r>
              <a:rPr lang="en-US" sz="1600"/>
              <a:t>Looks like the message of the messenger is that motherhood is about to win…</a:t>
            </a:r>
          </a:p>
        </p:txBody>
      </p:sp>
      <p:pic>
        <p:nvPicPr>
          <p:cNvPr id="156675"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7699" name="Title 1"/>
          <p:cNvSpPr txBox="1">
            <a:spLocks/>
          </p:cNvSpPr>
          <p:nvPr/>
        </p:nvSpPr>
        <p:spPr bwMode="auto">
          <a:xfrm>
            <a:off x="447675" y="139700"/>
            <a:ext cx="8229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Venus and Regulus in conjunction while Venus is still ascending…</a:t>
            </a:r>
          </a:p>
          <a:p>
            <a:pPr algn="ctr" eaLnBrk="1" hangingPunct="1"/>
            <a:endParaRPr lang="en-US" sz="1600"/>
          </a:p>
          <a:p>
            <a:pPr algn="ctr" eaLnBrk="1" hangingPunct="1"/>
            <a:r>
              <a:rPr lang="en-US" sz="1600"/>
              <a:t>Looks like the message of the messenger is that motherhood is about to win…</a:t>
            </a:r>
          </a:p>
        </p:txBody>
      </p:sp>
    </p:spTree>
  </p:cSld>
  <p:clrMapOvr>
    <a:masterClrMapping/>
  </p:clrMapOvr>
  <p:timing>
    <p:tnLst>
      <p:par>
        <p:cTn id="1" dur="indefinite" restart="never" nodeType="tmRoot"/>
      </p:par>
    </p:tnLst>
  </p:timing>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9747" name="Title 1"/>
          <p:cNvSpPr txBox="1">
            <a:spLocks/>
          </p:cNvSpPr>
          <p:nvPr/>
        </p:nvSpPr>
        <p:spPr bwMode="auto">
          <a:xfrm>
            <a:off x="447675" y="139700"/>
            <a:ext cx="8229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Looks like Venus is satisfied  now that she is on top and her contenders are all fleeing the field…</a:t>
            </a:r>
          </a:p>
          <a:p>
            <a:pPr algn="ctr" eaLnBrk="1" hangingPunct="1"/>
            <a:endParaRPr lang="en-US" sz="1600"/>
          </a:p>
          <a:p>
            <a:pPr algn="ctr" eaLnBrk="1" hangingPunct="1"/>
            <a:r>
              <a:rPr lang="en-US" sz="1600"/>
              <a:t>Mercury too seems satisfied that his message has been delivered with nothing more to do…</a:t>
            </a:r>
          </a:p>
          <a:p>
            <a:pPr algn="ctr" eaLnBrk="1" hangingPunct="1"/>
            <a:endParaRPr lang="en-US" sz="1600"/>
          </a:p>
        </p:txBody>
      </p:sp>
    </p:spTree>
  </p:cSld>
  <p:clrMapOvr>
    <a:masterClrMapping/>
  </p:clrMapOvr>
  <p:timing>
    <p:tnLst>
      <p:par>
        <p:cTn id="1" dur="indefinite" restart="never" nodeType="tmRoot"/>
      </p:par>
    </p:tnLst>
  </p:timing>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5891" name="Title 1"/>
          <p:cNvSpPr txBox="1">
            <a:spLocks/>
          </p:cNvSpPr>
          <p:nvPr/>
        </p:nvSpPr>
        <p:spPr bwMode="auto">
          <a:xfrm>
            <a:off x="447675" y="139700"/>
            <a:ext cx="8229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Here comes the New Moon…</a:t>
            </a:r>
          </a:p>
          <a:p>
            <a:pPr algn="ctr" eaLnBrk="1" hangingPunct="1"/>
            <a:endParaRPr lang="en-US" sz="1600"/>
          </a:p>
          <a:p>
            <a:pPr algn="ctr" eaLnBrk="1" hangingPunct="1"/>
            <a:r>
              <a:rPr lang="en-US" sz="1600"/>
              <a:t>Mercury seems to be heading for a conjunction with the moon… A message re this moon?</a:t>
            </a:r>
          </a:p>
        </p:txBody>
      </p:sp>
    </p:spTree>
  </p:cSld>
  <p:clrMapOvr>
    <a:masterClrMapping/>
  </p:clrMapOvr>
  <p:timing>
    <p:tnLst>
      <p:par>
        <p:cTn id="1" dur="indefinite" restart="never" nodeType="tmRoot"/>
      </p:par>
    </p:tnLst>
  </p:timing>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Title 1"/>
          <p:cNvSpPr txBox="1">
            <a:spLocks/>
          </p:cNvSpPr>
          <p:nvPr/>
        </p:nvSpPr>
        <p:spPr bwMode="auto">
          <a:xfrm>
            <a:off x="447675" y="139700"/>
            <a:ext cx="8229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Here comes the New Moon…</a:t>
            </a:r>
          </a:p>
          <a:p>
            <a:pPr algn="ctr" eaLnBrk="1" hangingPunct="1"/>
            <a:endParaRPr lang="en-US" sz="1600"/>
          </a:p>
          <a:p>
            <a:pPr algn="ctr" eaLnBrk="1" hangingPunct="1"/>
            <a:r>
              <a:rPr lang="en-US" sz="1600"/>
              <a:t>Mercury seems to be heading for a conjunction with the moon… A message re this moon?</a:t>
            </a:r>
          </a:p>
        </p:txBody>
      </p:sp>
      <p:pic>
        <p:nvPicPr>
          <p:cNvPr id="166915"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05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5107" name="Title 1"/>
          <p:cNvSpPr txBox="1">
            <a:spLocks/>
          </p:cNvSpPr>
          <p:nvPr/>
        </p:nvSpPr>
        <p:spPr bwMode="auto">
          <a:xfrm>
            <a:off x="447675" y="139700"/>
            <a:ext cx="8229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Looks like Venus is holding her own</a:t>
            </a:r>
          </a:p>
          <a:p>
            <a:pPr algn="ctr" eaLnBrk="1" hangingPunct="1"/>
            <a:r>
              <a:rPr lang="en-US" sz="1600"/>
              <a:t>over Regulus and the Lion of Judah…</a:t>
            </a:r>
          </a:p>
          <a:p>
            <a:pPr algn="ctr" eaLnBrk="1" hangingPunct="1"/>
            <a:endParaRPr lang="en-US" sz="1600"/>
          </a:p>
          <a:p>
            <a:pPr algn="ctr" eaLnBrk="1" hangingPunct="1"/>
            <a:r>
              <a:rPr lang="en-US" sz="1600"/>
              <a:t>					Well, so much for the western horizon…</a:t>
            </a:r>
          </a:p>
        </p:txBody>
      </p:sp>
    </p:spTree>
  </p:cSld>
  <p:clrMapOvr>
    <a:masterClrMapping/>
  </p:clrMapOvr>
  <p:timing>
    <p:tnLst>
      <p:par>
        <p:cTn id="1" dur="indefinite" restart="never" nodeType="tmRoot"/>
      </p:par>
    </p:tnLst>
  </p:timing>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63050" cy="572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613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“The King of the Gods” - Jupiter rising in the east</a:t>
            </a:r>
          </a:p>
          <a:p>
            <a:pPr algn="ctr" eaLnBrk="1" hangingPunct="1"/>
            <a:r>
              <a:rPr lang="en-US" sz="2400"/>
              <a:t>“We have seen his star in the east…” (Matt 2:2)</a:t>
            </a:r>
          </a:p>
        </p:txBody>
      </p:sp>
    </p:spTree>
  </p:cSld>
  <p:clrMapOvr>
    <a:masterClrMapping/>
  </p:clrMapOvr>
  <p:timing>
    <p:tnLst>
      <p:par>
        <p:cTn id="1" dur="indefinite" restart="never" nodeType="tmRoot"/>
      </p:par>
    </p:tnLst>
  </p:timing>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715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i="1"/>
              <a:t>Please find Jupiter on the horizon!</a:t>
            </a:r>
            <a:endParaRPr lang="en-US" sz="2400" i="1"/>
          </a:p>
        </p:txBody>
      </p:sp>
    </p:spTree>
  </p:cSld>
  <p:clrMapOvr>
    <a:masterClrMapping/>
  </p:clrMapOvr>
  <p:timing>
    <p:tnLst>
      <p:par>
        <p:cTn id="1" dur="indefinite" restart="never" nodeType="tmRoot"/>
      </p:par>
    </p:tnLst>
  </p:timing>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920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i="1"/>
              <a:t>Notice Jupiter rising above the eastern horizon!</a:t>
            </a:r>
            <a:endParaRPr lang="en-US" sz="2400" i="1"/>
          </a:p>
        </p:txBody>
      </p:sp>
    </p:spTree>
  </p:cSld>
  <p:clrMapOvr>
    <a:masterClrMapping/>
  </p:clrMapOvr>
  <p:timing>
    <p:tnLst>
      <p:par>
        <p:cTn id="1" dur="indefinite" restart="never" nodeType="tmRoot"/>
      </p:par>
    </p:tnLst>
  </p:timing>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52525"/>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1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935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4588"/>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2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8" y="1143000"/>
            <a:ext cx="9142412"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63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36650"/>
            <a:ext cx="9153525" cy="572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3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8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0467"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i="1"/>
              <a:t>Jupiter, and a new King, about to enter the Lion!</a:t>
            </a:r>
            <a:endParaRPr lang="en-US" sz="2400" i="1"/>
          </a:p>
        </p:txBody>
      </p:sp>
    </p:spTree>
  </p:cSld>
  <p:clrMapOvr>
    <a:masterClrMapping/>
  </p:clrMapOvr>
  <p:timing>
    <p:tnLst>
      <p:par>
        <p:cTn id="1" dur="indefinite" restart="never" nodeType="tmRoot"/>
      </p:par>
    </p:tnLst>
  </p:timing>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1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5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5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3539"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i="1"/>
              <a:t>Notice Mercury, “the messenger star!”</a:t>
            </a:r>
            <a:endParaRPr lang="en-US" sz="2400" i="1"/>
          </a:p>
        </p:txBody>
      </p:sp>
    </p:spTree>
  </p:cSld>
  <p:clrMapOvr>
    <a:masterClrMapping/>
  </p:clrMapOvr>
  <p:timing>
    <p:tnLst>
      <p:par>
        <p:cTn id="1" dur="indefinite" restart="never" nodeType="tmRoot"/>
      </p:par>
    </p:tnLst>
  </p:timing>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56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The word ‘angel’ means ‘messenger!’</a:t>
            </a:r>
            <a:endParaRPr lang="en-US" sz="2400"/>
          </a:p>
        </p:txBody>
      </p:sp>
    </p:spTree>
  </p:cSld>
  <p:clrMapOvr>
    <a:masterClrMapping/>
  </p:clrMapOvr>
  <p:timing>
    <p:tnLst>
      <p:par>
        <p:cTn id="1" dur="indefinite" restart="never" nodeType="tmRoot"/>
      </p:par>
    </p:tnLst>
  </p:timing>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5587"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400"/>
              <a:t>“Then the wise men were </a:t>
            </a:r>
            <a:r>
              <a:rPr lang="en-US" sz="2400">
                <a:solidFill>
                  <a:srgbClr val="FF0000"/>
                </a:solidFill>
              </a:rPr>
              <a:t>commanded… by the angel </a:t>
            </a:r>
            <a:r>
              <a:rPr lang="en-US" sz="2400"/>
              <a:t>who spoke to them…” Matt 2:12 (Shem Tov’s Hebrew Matthew)</a:t>
            </a:r>
          </a:p>
        </p:txBody>
      </p:sp>
    </p:spTree>
  </p:cSld>
  <p:clrMapOvr>
    <a:masterClrMapping/>
  </p:clrMapOvr>
  <p:timing>
    <p:tnLst>
      <p:par>
        <p:cTn id="1" dur="indefinite" restart="never" nodeType="tmRoot"/>
      </p:par>
    </p:tnLst>
  </p:timing>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6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6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86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968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Jupiter and Mercury in conjunction…</a:t>
            </a:r>
          </a:p>
          <a:p>
            <a:pPr algn="ctr" eaLnBrk="1" hangingPunct="1"/>
            <a:r>
              <a:rPr lang="en-US" sz="2400"/>
              <a:t>“An angel…” bringing a message re “a king…”</a:t>
            </a:r>
          </a:p>
        </p:txBody>
      </p:sp>
    </p:spTree>
  </p:cSld>
  <p:clrMapOvr>
    <a:masterClrMapping/>
  </p:clrMapOvr>
  <p:timing>
    <p:tnLst>
      <p:par>
        <p:cTn id="1" dur="indefinite" restart="never" nodeType="tmRoot"/>
      </p:par>
    </p:tnLst>
  </p:timing>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07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8" y="1143000"/>
            <a:ext cx="9145588"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7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8" y="1144588"/>
            <a:ext cx="9142412" cy="5713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7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7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8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787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r>
              <a:rPr lang="en-US" sz="3200" dirty="0"/>
              <a:t>Mercury in conjunction with Regulus…</a:t>
            </a:r>
          </a:p>
          <a:p>
            <a:pPr algn="ctr" eaLnBrk="1" hangingPunct="1"/>
            <a:r>
              <a:rPr lang="en-US" sz="2400" dirty="0"/>
              <a:t>               </a:t>
            </a:r>
            <a:r>
              <a:rPr lang="en-US" sz="2400" dirty="0" smtClean="0"/>
              <a:t> </a:t>
            </a:r>
            <a:r>
              <a:rPr lang="en-US" sz="2400" dirty="0"/>
              <a:t>The messenger bringing tidings to the </a:t>
            </a:r>
            <a:r>
              <a:rPr lang="en-US" sz="2400" dirty="0" smtClean="0"/>
              <a:t>Capital of Judah…</a:t>
            </a:r>
            <a:endParaRPr lang="en-US" sz="2400" dirty="0"/>
          </a:p>
        </p:txBody>
      </p:sp>
    </p:spTree>
  </p:cSld>
  <p:clrMapOvr>
    <a:masterClrMapping/>
  </p:clrMapOvr>
  <p:timing>
    <p:tnLst>
      <p:par>
        <p:cTn id="1" dur="indefinite" restart="never" nodeType="tmRoot"/>
      </p:par>
    </p:tnLst>
  </p:timing>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88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8899"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Regulus is the chief identifier of Leo, the Lion…</a:t>
            </a:r>
          </a:p>
          <a:p>
            <a:pPr algn="ctr" eaLnBrk="1" hangingPunct="1"/>
            <a:r>
              <a:rPr lang="en-US" sz="2000"/>
              <a:t>“The angel” bringing advance notice of “a new King of the Lion of Judah…”</a:t>
            </a:r>
          </a:p>
        </p:txBody>
      </p:sp>
    </p:spTree>
  </p:cSld>
  <p:clrMapOvr>
    <a:masterClrMapping/>
  </p:clrMapOvr>
  <p:timing>
    <p:tnLst>
      <p:par>
        <p:cTn id="1" dur="indefinite" restart="never" nodeType="tmRoot"/>
      </p:par>
    </p:tnLst>
  </p:timing>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9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52525"/>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2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4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6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7175" cy="5716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709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Mercury and the Moon exiting the field…</a:t>
            </a:r>
          </a:p>
          <a:p>
            <a:pPr algn="ctr" eaLnBrk="1" hangingPunct="1"/>
            <a:r>
              <a:rPr lang="en-US" sz="2400"/>
              <a:t>                                 Jupiter approaching ever closer to Regulus…</a:t>
            </a:r>
          </a:p>
        </p:txBody>
      </p:sp>
    </p:spTree>
  </p:cSld>
  <p:clrMapOvr>
    <a:masterClrMapping/>
  </p:clrMapOvr>
  <p:timing>
    <p:tnLst>
      <p:par>
        <p:cTn id="1" dur="indefinite" restart="never" nodeType="tmRoot"/>
      </p:par>
    </p:tnLst>
  </p:timing>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8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9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1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11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22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3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42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6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3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50938"/>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8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3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0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4588"/>
            <a:ext cx="9144000" cy="5713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142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38238"/>
            <a:ext cx="9151938" cy="571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8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6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06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166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69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714"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4738"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4588"/>
            <a:ext cx="9140825" cy="5713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6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786"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81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8834"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Title 1"/>
          <p:cNvSpPr txBox="1">
            <a:spLocks/>
          </p:cNvSpPr>
          <p:nvPr/>
        </p:nvSpPr>
        <p:spPr bwMode="auto">
          <a:xfrm>
            <a:off x="447675" y="0"/>
            <a:ext cx="82296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b="1"/>
              <a:t>Near the beginning of the 7</a:t>
            </a:r>
            <a:r>
              <a:rPr lang="en-US" sz="3200" b="1" baseline="30000"/>
              <a:t>th</a:t>
            </a:r>
            <a:r>
              <a:rPr lang="en-US" sz="3200" b="1"/>
              <a:t> month… </a:t>
            </a:r>
          </a:p>
          <a:p>
            <a:pPr algn="ctr" eaLnBrk="1" hangingPunct="1"/>
            <a:r>
              <a:rPr lang="en-US" sz="3200" b="1"/>
              <a:t>A total solar eclipse</a:t>
            </a:r>
          </a:p>
          <a:p>
            <a:pPr algn="ctr" eaLnBrk="1" hangingPunct="1"/>
            <a:r>
              <a:rPr lang="en-US" sz="3200" b="1"/>
              <a:t>Hidden from Jerusalem viewing…</a:t>
            </a:r>
            <a:endParaRPr lang="en-US" sz="2400" b="1"/>
          </a:p>
        </p:txBody>
      </p:sp>
      <p:sp>
        <p:nvSpPr>
          <p:cNvPr id="249859" name="Title 1"/>
          <p:cNvSpPr txBox="1">
            <a:spLocks/>
          </p:cNvSpPr>
          <p:nvPr/>
        </p:nvSpPr>
        <p:spPr bwMode="auto">
          <a:xfrm>
            <a:off x="600075" y="6172200"/>
            <a:ext cx="82296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200" b="1"/>
              <a:t>From: </a:t>
            </a:r>
            <a:r>
              <a:rPr lang="en-US" sz="1200">
                <a:hlinkClick r:id="rId2"/>
              </a:rPr>
              <a:t>http://eclipse.gsfc.nasa.gov/5MCSEmap/-0099-0000/-14-09-22.gif </a:t>
            </a:r>
            <a:r>
              <a:rPr lang="en-US" sz="1200"/>
              <a:t> </a:t>
            </a:r>
          </a:p>
          <a:p>
            <a:pPr algn="ctr" eaLnBrk="1" hangingPunct="1"/>
            <a:r>
              <a:rPr lang="en-US" sz="1200"/>
              <a:t>Cf. </a:t>
            </a:r>
            <a:r>
              <a:rPr lang="en-US" sz="1200" b="1">
                <a:hlinkClick r:id="rId3"/>
              </a:rPr>
              <a:t>http://</a:t>
            </a:r>
            <a:r>
              <a:rPr lang="en-US" sz="1200">
                <a:hlinkClick r:id="rId3"/>
              </a:rPr>
              <a:t>eclipse.gsfc.nasa.gov/5MCSE/5MCSE-Maps-05.pdf</a:t>
            </a:r>
            <a:r>
              <a:rPr lang="en-US" sz="1200"/>
              <a:t> and</a:t>
            </a:r>
          </a:p>
          <a:p>
            <a:pPr algn="ctr" eaLnBrk="1" hangingPunct="1"/>
            <a:r>
              <a:rPr lang="en-US" sz="1200">
                <a:hlinkClick r:id="rId4"/>
              </a:rPr>
              <a:t>http://eclipse.gsfc.nasa.gov/SEsearch/SEsearchmap.php?Ecl=-00140922</a:t>
            </a:r>
            <a:r>
              <a:rPr lang="en-US" sz="1200"/>
              <a:t>.</a:t>
            </a:r>
          </a:p>
        </p:txBody>
      </p:sp>
      <p:pic>
        <p:nvPicPr>
          <p:cNvPr id="24986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78125" y="1828800"/>
            <a:ext cx="3871913"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088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9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29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39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4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7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050"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0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1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2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317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4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8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1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2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3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4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5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7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8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9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0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160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2626"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4588"/>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365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4674"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5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2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7746"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877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9794"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0818"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184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2866"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389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4914"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39825"/>
            <a:ext cx="9148763" cy="571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491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dirty="0"/>
              <a:t>Jupiter in conjunction with Regulus… </a:t>
            </a:r>
          </a:p>
          <a:p>
            <a:pPr algn="ctr" eaLnBrk="1" hangingPunct="1"/>
            <a:r>
              <a:rPr lang="en-US" sz="2400" dirty="0"/>
              <a:t>Tishri 13… Looks like the era of a new king is about to begin…</a:t>
            </a:r>
          </a:p>
        </p:txBody>
      </p:sp>
    </p:spTree>
  </p:cSld>
  <p:clrMapOvr>
    <a:masterClrMapping/>
  </p:clrMapOvr>
  <p:timing>
    <p:tnLst>
      <p:par>
        <p:cTn id="1" dur="indefinite" restart="never" nodeType="tmRoot"/>
      </p:par>
    </p:tnLst>
  </p:timing>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5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5939"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At sunset, the same evening at Jerusalem</a:t>
            </a:r>
            <a:r>
              <a:rPr lang="en-US" sz="2400"/>
              <a:t>… </a:t>
            </a:r>
          </a:p>
          <a:p>
            <a:pPr algn="ctr" eaLnBrk="1" hangingPunct="1"/>
            <a:r>
              <a:rPr lang="en-US" sz="2400"/>
              <a:t>Tishri 14, 15 BCE… [Sat Oct 6, 15 BCE]</a:t>
            </a:r>
          </a:p>
        </p:txBody>
      </p:sp>
    </p:spTree>
  </p:cSld>
  <p:clrMapOvr>
    <a:masterClrMapping/>
  </p:clrMapOvr>
  <p:timing>
    <p:tnLst>
      <p:par>
        <p:cTn id="1" dur="indefinite" restart="never" nodeType="tmRoot"/>
      </p:par>
    </p:tnLst>
  </p:timing>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6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696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Jupiter, the King, has now arrived to his city…</a:t>
            </a:r>
          </a:p>
          <a:p>
            <a:pPr algn="ctr" eaLnBrk="1" hangingPunct="1"/>
            <a:r>
              <a:rPr lang="en-US" sz="2000"/>
              <a:t>                             Just in time to build his sukkah for the Feast of Tabernacles…”</a:t>
            </a:r>
          </a:p>
        </p:txBody>
      </p:sp>
    </p:spTree>
  </p:cSld>
  <p:clrMapOvr>
    <a:masterClrMapping/>
  </p:clrMapOvr>
  <p:timing>
    <p:tnLst>
      <p:par>
        <p:cTn id="1" dur="indefinite" restart="never" nodeType="tmRoot"/>
      </p:par>
    </p:tnLst>
  </p:timing>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986"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7987"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“Where is the king of the Jews who has been born? </a:t>
            </a:r>
          </a:p>
          <a:p>
            <a:pPr algn="ctr" eaLnBrk="1" hangingPunct="1"/>
            <a:r>
              <a:rPr lang="en-US" sz="2800">
                <a:solidFill>
                  <a:srgbClr val="FF0000"/>
                </a:solidFill>
              </a:rPr>
              <a:t>We have seen his star in the East</a:t>
            </a:r>
            <a:r>
              <a:rPr lang="en-US" sz="2800"/>
              <a:t>…” </a:t>
            </a:r>
          </a:p>
          <a:p>
            <a:pPr algn="ctr" eaLnBrk="1" hangingPunct="1"/>
            <a:r>
              <a:rPr lang="en-US" sz="1100"/>
              <a:t>Matt 2:2 (Shem Tov’s Hebrew Matthew)</a:t>
            </a:r>
          </a:p>
        </p:txBody>
      </p:sp>
    </p:spTree>
  </p:cSld>
  <p:clrMapOvr>
    <a:masterClrMapping/>
  </p:clrMapOvr>
  <p:timing>
    <p:tnLst>
      <p:par>
        <p:cTn id="1" dur="indefinite" restart="never" nodeType="tmRoot"/>
      </p:par>
    </p:tnLst>
  </p:timing>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9010"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0034"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1058"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208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3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4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5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515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Day one of the new Scripture year…</a:t>
            </a:r>
          </a:p>
          <a:p>
            <a:pPr algn="ctr" eaLnBrk="1" hangingPunct="1"/>
            <a:r>
              <a:rPr lang="en-US" sz="2400"/>
              <a:t>                                 Tishri 22, 15 BCE…</a:t>
            </a:r>
          </a:p>
        </p:txBody>
      </p:sp>
    </p:spTree>
  </p:cSld>
  <p:clrMapOvr>
    <a:masterClrMapping/>
  </p:clrMapOvr>
  <p:timing>
    <p:tnLst>
      <p:par>
        <p:cTn id="1" dur="indefinite" restart="never" nodeType="tmRoot"/>
      </p:par>
    </p:tnLst>
  </p:timing>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6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6179"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a:t>Befitting the Moon, on the 2</a:t>
            </a:r>
            <a:r>
              <a:rPr lang="en-US" sz="2000" baseline="30000"/>
              <a:t>nd</a:t>
            </a:r>
            <a:r>
              <a:rPr lang="en-US" sz="2000"/>
              <a:t> day (Tishri 23) of the new Scripture year, the Moon is in her closest conjunction with Jupiter and Regulus; thus paying her honors to the King and to the capital of the Lion of Judah…</a:t>
            </a:r>
          </a:p>
        </p:txBody>
      </p:sp>
    </p:spTree>
  </p:cSld>
  <p:clrMapOvr>
    <a:masterClrMapping/>
  </p:clrMapOvr>
  <p:timing>
    <p:tnLst>
      <p:par>
        <p:cTn id="1" dur="indefinite" restart="never" nodeType="tmRoot"/>
      </p:par>
    </p:tnLst>
  </p:timing>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9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0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39825"/>
            <a:ext cx="9150350" cy="571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12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39825"/>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2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3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437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53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6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8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9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05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15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143000"/>
            <a:ext cx="9143999" cy="5715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25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6175"/>
            <a:ext cx="9140825" cy="571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35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4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56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66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143595"/>
            <a:ext cx="9144000" cy="57144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87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605"/>
            <a:ext cx="9143999" cy="5715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97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07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17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2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144586"/>
            <a:ext cx="9144001"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3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4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58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68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9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8763" cy="571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0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2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3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317"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4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4067" name="Title 1"/>
          <p:cNvSpPr txBox="1">
            <a:spLocks/>
          </p:cNvSpPr>
          <p:nvPr/>
        </p:nvSpPr>
        <p:spPr bwMode="auto">
          <a:xfrm>
            <a:off x="447675" y="-25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a:t>“Behold </a:t>
            </a:r>
            <a:r>
              <a:rPr lang="en-US" sz="2000" dirty="0">
                <a:solidFill>
                  <a:srgbClr val="FF0000"/>
                </a:solidFill>
              </a:rPr>
              <a:t>the star </a:t>
            </a:r>
            <a:r>
              <a:rPr lang="en-US" sz="2000" dirty="0"/>
              <a:t>which they saw in the East was going before them </a:t>
            </a:r>
            <a:r>
              <a:rPr lang="en-US" sz="2000" dirty="0" smtClean="0"/>
              <a:t>[</a:t>
            </a:r>
            <a:r>
              <a:rPr lang="en-US" sz="2000" dirty="0" smtClean="0">
                <a:solidFill>
                  <a:srgbClr val="FF0000"/>
                </a:solidFill>
              </a:rPr>
              <a:t>it was continually pointing (relative to zenith) </a:t>
            </a:r>
            <a:r>
              <a:rPr lang="en-US" sz="2000" dirty="0">
                <a:solidFill>
                  <a:srgbClr val="FF0000"/>
                </a:solidFill>
              </a:rPr>
              <a:t>in the </a:t>
            </a:r>
            <a:r>
              <a:rPr lang="en-US" sz="2000" dirty="0" smtClean="0">
                <a:solidFill>
                  <a:srgbClr val="FF0000"/>
                </a:solidFill>
              </a:rPr>
              <a:t>same direction that the </a:t>
            </a:r>
            <a:r>
              <a:rPr lang="en-US" sz="2000" dirty="0">
                <a:solidFill>
                  <a:srgbClr val="FF0000"/>
                </a:solidFill>
              </a:rPr>
              <a:t>men </a:t>
            </a:r>
            <a:r>
              <a:rPr lang="en-US" sz="2000" dirty="0" smtClean="0">
                <a:solidFill>
                  <a:srgbClr val="FF0000"/>
                </a:solidFill>
              </a:rPr>
              <a:t>were traveling</a:t>
            </a:r>
            <a:r>
              <a:rPr lang="en-US" sz="2000" dirty="0" smtClean="0"/>
              <a:t>]…” </a:t>
            </a:r>
            <a:r>
              <a:rPr lang="en-US" sz="2000" dirty="0"/>
              <a:t>Matt 2:9</a:t>
            </a:r>
          </a:p>
        </p:txBody>
      </p:sp>
    </p:spTree>
  </p:cSld>
  <p:clrMapOvr>
    <a:masterClrMapping/>
  </p:clrMapOvr>
  <p:timing>
    <p:tnLst>
      <p:par>
        <p:cTn id="1" dur="indefinite" restart="never" nodeType="tmRoot"/>
      </p:par>
    </p:tnLst>
  </p:timing>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5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509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dirty="0"/>
              <a:t>“When they entered Bethlehem </a:t>
            </a:r>
            <a:r>
              <a:rPr lang="en-US" sz="2800" dirty="0">
                <a:solidFill>
                  <a:srgbClr val="FF0000"/>
                </a:solidFill>
              </a:rPr>
              <a:t>the star stopped and turned its face</a:t>
            </a:r>
            <a:r>
              <a:rPr lang="en-US" sz="2800" dirty="0"/>
              <a:t> towards the place of its origin…”</a:t>
            </a:r>
          </a:p>
          <a:p>
            <a:pPr algn="ctr" eaLnBrk="1" hangingPunct="1"/>
            <a:r>
              <a:rPr lang="en-US" sz="1600" dirty="0">
                <a:solidFill>
                  <a:srgbClr val="FF0000"/>
                </a:solidFill>
              </a:rPr>
              <a:t>Kislev 2 [November 23,] 15 BCE</a:t>
            </a:r>
          </a:p>
        </p:txBody>
      </p:sp>
    </p:spTree>
  </p:cSld>
  <p:clrMapOvr>
    <a:masterClrMapping/>
  </p:clrMapOvr>
  <p:timing>
    <p:tnLst>
      <p:par>
        <p:cTn id="1" dur="indefinite" restart="never" nodeType="tmRoot"/>
      </p:par>
    </p:tnLst>
  </p:timing>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5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509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During the night when “the star stood” Jupiter rose at 9:36 PM, passed zenith at 4:33 AM (sunrise at 6:38 AM,) and set at 11:26 AM local solar time</a:t>
            </a:r>
            <a:endParaRPr lang="en-US" sz="2000" dirty="0"/>
          </a:p>
          <a:p>
            <a:pPr algn="ctr" eaLnBrk="1" hangingPunct="1"/>
            <a:r>
              <a:rPr lang="en-US" sz="1600" dirty="0">
                <a:solidFill>
                  <a:srgbClr val="FF0000"/>
                </a:solidFill>
              </a:rPr>
              <a:t>Kislev 2 [November 23,] 15 BCE</a:t>
            </a:r>
          </a:p>
        </p:txBody>
      </p:sp>
    </p:spTree>
    <p:extLst>
      <p:ext uri="{BB962C8B-B14F-4D97-AF65-F5344CB8AC3E}">
        <p14:creationId xmlns:p14="http://schemas.microsoft.com/office/powerpoint/2010/main" val="603978391"/>
      </p:ext>
    </p:extLst>
  </p:cSld>
  <p:clrMapOvr>
    <a:masterClrMapping/>
  </p:clrMapOvr>
  <p:timing>
    <p:tnLst>
      <p:par>
        <p:cTn id="1" dur="indefinite" restart="never" nodeType="tmRoot"/>
      </p:par>
    </p:tnLst>
  </p:timing>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bwMode="auto">
          <a:xfrm>
            <a:off x="0" y="-1"/>
            <a:ext cx="1549399" cy="426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endParaRPr lang="en-US" sz="2000" dirty="0" smtClean="0"/>
          </a:p>
          <a:p>
            <a:pPr algn="ctr" eaLnBrk="1" hangingPunct="1"/>
            <a:endParaRPr lang="en-US" sz="2000" dirty="0"/>
          </a:p>
          <a:p>
            <a:pPr algn="ctr" eaLnBrk="1" hangingPunct="1"/>
            <a:endParaRPr lang="en-US" sz="2000" dirty="0" smtClean="0"/>
          </a:p>
          <a:p>
            <a:pPr algn="ctr" eaLnBrk="1" hangingPunct="1"/>
            <a:r>
              <a:rPr lang="en-US" sz="2000" dirty="0" smtClean="0"/>
              <a:t>At</a:t>
            </a:r>
          </a:p>
          <a:p>
            <a:pPr algn="ctr" eaLnBrk="1" hangingPunct="1"/>
            <a:r>
              <a:rPr lang="en-US" sz="2000" dirty="0" smtClean="0"/>
              <a:t>4:35 AM  local solar time</a:t>
            </a:r>
          </a:p>
          <a:p>
            <a:pPr algn="ctr" eaLnBrk="1" hangingPunct="1"/>
            <a:r>
              <a:rPr lang="en-US" sz="2000" dirty="0" smtClean="0">
                <a:solidFill>
                  <a:srgbClr val="FF0000"/>
                </a:solidFill>
              </a:rPr>
              <a:t>on</a:t>
            </a:r>
          </a:p>
          <a:p>
            <a:pPr algn="ctr" eaLnBrk="1" hangingPunct="1"/>
            <a:r>
              <a:rPr lang="en-US" sz="1600" dirty="0" smtClean="0">
                <a:solidFill>
                  <a:srgbClr val="FF0000"/>
                </a:solidFill>
              </a:rPr>
              <a:t>Kislev </a:t>
            </a:r>
            <a:r>
              <a:rPr lang="en-US" sz="1600" dirty="0">
                <a:solidFill>
                  <a:srgbClr val="FF0000"/>
                </a:solidFill>
              </a:rPr>
              <a:t>2 [November 23,] 15 </a:t>
            </a:r>
            <a:r>
              <a:rPr lang="en-US" sz="1600" dirty="0" smtClean="0">
                <a:solidFill>
                  <a:srgbClr val="FF0000"/>
                </a:solidFill>
              </a:rPr>
              <a:t>BCE</a:t>
            </a:r>
            <a:endParaRPr lang="en-US" sz="1200" dirty="0" smtClean="0">
              <a:solidFill>
                <a:srgbClr val="FF0000"/>
              </a:solidFill>
            </a:endParaRPr>
          </a:p>
          <a:p>
            <a:pPr algn="ctr" eaLnBrk="1" hangingPunct="1"/>
            <a:endParaRPr lang="en-US" sz="1200" dirty="0" smtClean="0">
              <a:solidFill>
                <a:srgbClr val="FF0000"/>
              </a:solidFill>
            </a:endParaRPr>
          </a:p>
          <a:p>
            <a:pPr algn="ctr" eaLnBrk="1" hangingPunct="1"/>
            <a:r>
              <a:rPr lang="en-US" sz="1600" dirty="0" smtClean="0">
                <a:solidFill>
                  <a:srgbClr val="FFFF00"/>
                </a:solidFill>
              </a:rPr>
              <a:t> the star was pointing due South</a:t>
            </a:r>
          </a:p>
          <a:p>
            <a:pPr algn="ctr" eaLnBrk="1" hangingPunct="1"/>
            <a:endParaRPr lang="en-US" sz="1600" dirty="0">
              <a:solidFill>
                <a:srgbClr val="FF0000"/>
              </a:solidFill>
            </a:endParaRPr>
          </a:p>
        </p:txBody>
      </p:sp>
      <p:pic>
        <p:nvPicPr>
          <p:cNvPr id="509959" name="Picture 7" descr="C:\Documents and Settings\Owner.YOUR-3F778DA96A\My Documents\My Pictures\tmpII.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74799" y="0"/>
            <a:ext cx="6017653"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572144"/>
      </p:ext>
    </p:extLst>
  </p:cSld>
  <p:clrMapOvr>
    <a:masterClrMapping/>
  </p:clrMapOvr>
  <p:timing>
    <p:tnLst>
      <p:par>
        <p:cTn id="1" dur="indefinite" restart="never" nodeType="tmRoot"/>
      </p:par>
    </p:tnLst>
  </p:timing>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688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At sunrise of the day when “the star stood” there was a conjunction between Mercury and Venus, and Jupiter  was located 25° WSW from zenith…</a:t>
            </a:r>
            <a:endParaRPr lang="en-US" sz="2000" dirty="0"/>
          </a:p>
          <a:p>
            <a:pPr algn="ctr" eaLnBrk="1" hangingPunct="1"/>
            <a:r>
              <a:rPr lang="en-US" sz="1600" dirty="0">
                <a:solidFill>
                  <a:srgbClr val="FF0000"/>
                </a:solidFill>
              </a:rPr>
              <a:t>Kislev 2 [November 23,] 15 BCE</a:t>
            </a:r>
          </a:p>
        </p:txBody>
      </p:sp>
    </p:spTree>
    <p:extLst>
      <p:ext uri="{BB962C8B-B14F-4D97-AF65-F5344CB8AC3E}">
        <p14:creationId xmlns:p14="http://schemas.microsoft.com/office/powerpoint/2010/main" val="2485040273"/>
      </p:ext>
    </p:extLst>
  </p:cSld>
  <p:clrMapOvr>
    <a:masterClrMapping/>
  </p:clrMapOvr>
  <p:timing>
    <p:tnLst>
      <p:par>
        <p:cTn id="1" dur="indefinite" restart="never" nodeType="tmRoot"/>
      </p:par>
    </p:tnLst>
  </p:timing>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bwMode="auto">
          <a:xfrm>
            <a:off x="0" y="0"/>
            <a:ext cx="1308097"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At</a:t>
            </a:r>
          </a:p>
          <a:p>
            <a:pPr algn="ctr" eaLnBrk="1" hangingPunct="1"/>
            <a:r>
              <a:rPr lang="en-US" sz="2000" dirty="0" smtClean="0"/>
              <a:t>6:26 AM  local solar time</a:t>
            </a:r>
          </a:p>
          <a:p>
            <a:pPr algn="ctr" eaLnBrk="1" hangingPunct="1"/>
            <a:r>
              <a:rPr lang="en-US" sz="2000" dirty="0" smtClean="0">
                <a:solidFill>
                  <a:srgbClr val="FF0000"/>
                </a:solidFill>
              </a:rPr>
              <a:t>on</a:t>
            </a:r>
          </a:p>
          <a:p>
            <a:pPr algn="ctr" eaLnBrk="1" hangingPunct="1"/>
            <a:r>
              <a:rPr lang="en-US" sz="1600" dirty="0" smtClean="0">
                <a:solidFill>
                  <a:srgbClr val="FF0000"/>
                </a:solidFill>
              </a:rPr>
              <a:t>Kislev </a:t>
            </a:r>
            <a:r>
              <a:rPr lang="en-US" sz="1600" dirty="0">
                <a:solidFill>
                  <a:srgbClr val="FF0000"/>
                </a:solidFill>
              </a:rPr>
              <a:t>2 [November 23,] 15 </a:t>
            </a:r>
            <a:r>
              <a:rPr lang="en-US" sz="1600" dirty="0" smtClean="0">
                <a:solidFill>
                  <a:srgbClr val="FF0000"/>
                </a:solidFill>
              </a:rPr>
              <a:t>BCE</a:t>
            </a:r>
          </a:p>
          <a:p>
            <a:pPr algn="ctr" eaLnBrk="1" hangingPunct="1"/>
            <a:endParaRPr lang="en-US" sz="1600" dirty="0" smtClean="0">
              <a:solidFill>
                <a:srgbClr val="FF0000"/>
              </a:solidFill>
            </a:endParaRPr>
          </a:p>
          <a:p>
            <a:pPr algn="ctr" eaLnBrk="1" hangingPunct="1"/>
            <a:r>
              <a:rPr lang="en-US" sz="2000" dirty="0">
                <a:solidFill>
                  <a:srgbClr val="FFFF00"/>
                </a:solidFill>
              </a:rPr>
              <a:t> </a:t>
            </a:r>
            <a:r>
              <a:rPr lang="en-US" sz="2000" dirty="0" smtClean="0">
                <a:solidFill>
                  <a:srgbClr val="FFFF00"/>
                </a:solidFill>
              </a:rPr>
              <a:t>the star was pointing WSW</a:t>
            </a:r>
            <a:endParaRPr lang="en-US" sz="2000" dirty="0">
              <a:solidFill>
                <a:srgbClr val="FFFF00"/>
              </a:solidFill>
            </a:endParaRPr>
          </a:p>
        </p:txBody>
      </p:sp>
      <p:pic>
        <p:nvPicPr>
          <p:cNvPr id="507909" name="Picture 5" descr="C:\Documents and Settings\Owner.YOUR-3F778DA96A\My Documents\My Pictures\tm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71600" y="0"/>
            <a:ext cx="648012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826165"/>
      </p:ext>
    </p:extLst>
  </p:cSld>
  <p:clrMapOvr>
    <a:masterClrMapping/>
  </p:clrMapOvr>
  <p:timing>
    <p:tnLst>
      <p:par>
        <p:cTn id="1" dur="indefinite" restart="never" nodeType="tmRoot"/>
      </p:par>
    </p:tnLst>
  </p:timing>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0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Traveling along this path between 3 AM and 7 AM on</a:t>
            </a:r>
          </a:p>
          <a:p>
            <a:pPr algn="ctr" eaLnBrk="1" hangingPunct="1"/>
            <a:r>
              <a:rPr lang="en-US" sz="1600" dirty="0" smtClean="0">
                <a:solidFill>
                  <a:srgbClr val="FFFF00"/>
                </a:solidFill>
              </a:rPr>
              <a:t>Kislev </a:t>
            </a:r>
            <a:r>
              <a:rPr lang="en-US" sz="1600" dirty="0">
                <a:solidFill>
                  <a:srgbClr val="FFFF00"/>
                </a:solidFill>
              </a:rPr>
              <a:t>2 [November 23,] 15 </a:t>
            </a:r>
            <a:r>
              <a:rPr lang="en-US" sz="1600" dirty="0" smtClean="0">
                <a:solidFill>
                  <a:srgbClr val="FFFF00"/>
                </a:solidFill>
              </a:rPr>
              <a:t>BCE</a:t>
            </a:r>
          </a:p>
          <a:p>
            <a:pPr algn="ctr" eaLnBrk="1" hangingPunct="1"/>
            <a:r>
              <a:rPr lang="en-US" sz="1600" dirty="0" smtClean="0"/>
              <a:t> the star was pointing continually in the direction of their traveling from Jerusalem to Bethlehem… a 5-7 mile long journey…</a:t>
            </a:r>
          </a:p>
        </p:txBody>
      </p:sp>
    </p:spTree>
    <p:extLst>
      <p:ext uri="{BB962C8B-B14F-4D97-AF65-F5344CB8AC3E}">
        <p14:creationId xmlns:p14="http://schemas.microsoft.com/office/powerpoint/2010/main" val="2949097445"/>
      </p:ext>
    </p:extLst>
  </p:cSld>
  <p:clrMapOvr>
    <a:masterClrMapping/>
  </p:clrMapOvr>
  <p:timing>
    <p:tnLst>
      <p:par>
        <p:cTn id="1" dur="indefinite" restart="never" nodeType="tmRoot"/>
      </p:par>
    </p:tnLst>
  </p:timing>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The place of the child was located in a West South Westerly direction as seen from the place where the “wise men” entered into Bethlehem at sunrise of…</a:t>
            </a:r>
            <a:endParaRPr lang="en-US" sz="2000" dirty="0"/>
          </a:p>
          <a:p>
            <a:pPr algn="ctr" eaLnBrk="1" hangingPunct="1"/>
            <a:r>
              <a:rPr lang="en-US" sz="1600" dirty="0">
                <a:solidFill>
                  <a:srgbClr val="FFFF00"/>
                </a:solidFill>
              </a:rPr>
              <a:t>Kislev 2 [November 23,] 15 BCE</a:t>
            </a:r>
          </a:p>
        </p:txBody>
      </p:sp>
      <p:sp>
        <p:nvSpPr>
          <p:cNvPr id="6" name="Title 1"/>
          <p:cNvSpPr txBox="1">
            <a:spLocks/>
          </p:cNvSpPr>
          <p:nvPr/>
        </p:nvSpPr>
        <p:spPr bwMode="auto">
          <a:xfrm>
            <a:off x="457200" y="3200400"/>
            <a:ext cx="82296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r>
              <a:rPr lang="en-US" dirty="0" smtClean="0"/>
              <a:t>“9 They harkened unto the king and went, and </a:t>
            </a:r>
            <a:r>
              <a:rPr lang="en-US" dirty="0" smtClean="0">
                <a:solidFill>
                  <a:srgbClr val="FFFF00"/>
                </a:solidFill>
              </a:rPr>
              <a:t>behold the star </a:t>
            </a:r>
            <a:r>
              <a:rPr lang="en-US" dirty="0" smtClean="0"/>
              <a:t>which they saw in the East was going before them [</a:t>
            </a:r>
            <a:r>
              <a:rPr lang="en-US" dirty="0" smtClean="0">
                <a:solidFill>
                  <a:srgbClr val="FF0000"/>
                </a:solidFill>
              </a:rPr>
              <a:t>was facing them; that is, it kept pointing (relative to zenith) in the same direction as the men from the east were traveling</a:t>
            </a:r>
            <a:r>
              <a:rPr lang="en-US" dirty="0" smtClean="0"/>
              <a:t>] until they came to the place. </a:t>
            </a:r>
            <a:r>
              <a:rPr lang="en-US" dirty="0" smtClean="0">
                <a:solidFill>
                  <a:srgbClr val="FFFF00"/>
                </a:solidFill>
              </a:rPr>
              <a:t>When they entered Bethlehem it stood over against the place where the child was. </a:t>
            </a:r>
          </a:p>
          <a:p>
            <a:pPr eaLnBrk="1" hangingPunct="1"/>
            <a:r>
              <a:rPr lang="en-US" dirty="0" smtClean="0"/>
              <a:t>     [AND/OR</a:t>
            </a:r>
            <a:r>
              <a:rPr lang="en-US" dirty="0" smtClean="0">
                <a:solidFill>
                  <a:srgbClr val="FFFF00"/>
                </a:solidFill>
              </a:rPr>
              <a:t>: When they entered Bethlehem it stood still while turning its face towards the place of its origin.</a:t>
            </a:r>
            <a:r>
              <a:rPr lang="en-US" dirty="0" smtClean="0"/>
              <a:t>]</a:t>
            </a:r>
          </a:p>
          <a:p>
            <a:pPr eaLnBrk="1" hangingPunct="1"/>
            <a:r>
              <a:rPr lang="en-US" dirty="0" smtClean="0"/>
              <a:t>10 When they saw the star they rejoiced with exceedingly great joy.</a:t>
            </a:r>
          </a:p>
          <a:p>
            <a:pPr eaLnBrk="1" hangingPunct="1"/>
            <a:r>
              <a:rPr lang="en-US" dirty="0" smtClean="0"/>
              <a:t>11 They came into the house, found him and his mother Mary, knelt before him, worshipped him, opened their sacks, and brought to him gifts of gold, frankincense, and myrrh.”</a:t>
            </a:r>
          </a:p>
          <a:p>
            <a:pPr algn="ctr" eaLnBrk="1" hangingPunct="1"/>
            <a:r>
              <a:rPr lang="en-US" sz="1400" dirty="0" smtClean="0"/>
              <a:t>(Shem Tov’s Hebrew Matthew 2:9-1</a:t>
            </a:r>
            <a:r>
              <a:rPr lang="en-US" sz="1400" dirty="0" smtClean="0">
                <a:cs typeface="Calibri" pitchFamily="34" charset="0"/>
              </a:rPr>
              <a:t>1 </a:t>
            </a:r>
            <a:r>
              <a:rPr lang="en-US" sz="1400" b="1" dirty="0" smtClean="0">
                <a:cs typeface="Calibri" pitchFamily="34" charset="0"/>
              </a:rPr>
              <a:t>© </a:t>
            </a:r>
            <a:r>
              <a:rPr lang="en-US" sz="1400" dirty="0" smtClean="0"/>
              <a:t>TLT)</a:t>
            </a:r>
          </a:p>
          <a:p>
            <a:pPr algn="ctr" eaLnBrk="1" hangingPunct="1"/>
            <a:endParaRPr lang="en-US" sz="1400" dirty="0" smtClean="0"/>
          </a:p>
          <a:p>
            <a:pPr lvl="1" eaLnBrk="1" hangingPunct="1"/>
            <a:r>
              <a:rPr lang="en-US" sz="1400" dirty="0" smtClean="0"/>
              <a:t>Notice (v. 10) the exhilaration elicited by the double meaning inherent in the Hebrew words of verse 9! Cf. the laughter typically elicited by the double meanings inherent in a good joke…</a:t>
            </a:r>
            <a:endParaRPr lang="en-US" sz="1400" dirty="0"/>
          </a:p>
        </p:txBody>
      </p:sp>
      <p:pic>
        <p:nvPicPr>
          <p:cNvPr id="508935"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82811" y="1447800"/>
            <a:ext cx="4810125" cy="1381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9965689"/>
      </p:ext>
    </p:extLst>
  </p:cSld>
  <p:clrMapOvr>
    <a:masterClrMapping/>
  </p:clrMapOvr>
  <p:timing>
    <p:tnLst>
      <p:par>
        <p:cTn id="1" dur="indefinite" restart="never" nodeType="tmRoot"/>
      </p:par>
    </p:tnLst>
  </p:timing>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6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Continuing… </a:t>
            </a:r>
          </a:p>
          <a:p>
            <a:pPr algn="ctr" eaLnBrk="1" hangingPunct="1"/>
            <a:r>
              <a:rPr lang="en-US" sz="2000" dirty="0" smtClean="0"/>
              <a:t>Jupiter beginning its retrograde heavenly journey…</a:t>
            </a:r>
            <a:endParaRPr lang="en-US" sz="2000" dirty="0"/>
          </a:p>
          <a:p>
            <a:pPr algn="ctr" eaLnBrk="1" hangingPunct="1"/>
            <a:r>
              <a:rPr lang="en-US" sz="1600" dirty="0">
                <a:solidFill>
                  <a:srgbClr val="FFFF00"/>
                </a:solidFill>
              </a:rPr>
              <a:t>Kislev </a:t>
            </a:r>
            <a:r>
              <a:rPr lang="en-US" sz="1600" dirty="0" smtClean="0">
                <a:solidFill>
                  <a:srgbClr val="FFFF00"/>
                </a:solidFill>
              </a:rPr>
              <a:t>3 </a:t>
            </a:r>
            <a:r>
              <a:rPr lang="en-US" sz="1600" dirty="0">
                <a:solidFill>
                  <a:srgbClr val="FFFF00"/>
                </a:solidFill>
              </a:rPr>
              <a:t>[November </a:t>
            </a:r>
            <a:r>
              <a:rPr lang="en-US" sz="1600" dirty="0" smtClean="0">
                <a:solidFill>
                  <a:srgbClr val="FFFF00"/>
                </a:solidFill>
              </a:rPr>
              <a:t>24,] </a:t>
            </a:r>
            <a:r>
              <a:rPr lang="en-US" sz="1600" dirty="0">
                <a:solidFill>
                  <a:srgbClr val="FFFF00"/>
                </a:solidFill>
              </a:rPr>
              <a:t>15 </a:t>
            </a:r>
            <a:r>
              <a:rPr lang="en-US" sz="1600" dirty="0" smtClean="0">
                <a:solidFill>
                  <a:srgbClr val="FFFF00"/>
                </a:solidFill>
              </a:rPr>
              <a:t>BCE – Adar 9 [February 26,]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cSld>
  <p:clrMapOvr>
    <a:masterClrMapping/>
  </p:clrMapOvr>
  <p:timing>
    <p:tnLst>
      <p:par>
        <p:cTn id="1" dur="indefinite" restart="never" nodeType="tmRoot"/>
      </p:par>
    </p:tnLst>
  </p:timing>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7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91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02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1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22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4587"/>
            <a:ext cx="9144000" cy="5715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3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4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53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6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73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94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0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1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2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3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802"/>
            <a:ext cx="9144000" cy="5715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4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5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6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76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96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06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17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27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3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8" y="1143000"/>
            <a:ext cx="9145588"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47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8"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58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68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78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99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09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801"/>
            <a:ext cx="9144000" cy="5715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19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2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400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5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6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5266"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7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8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0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1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2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142405"/>
            <a:ext cx="9144001" cy="57155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3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4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5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6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629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A less intimate conjunction between Jupiter and Regulus on the retrograde pass…</a:t>
            </a:r>
            <a:endParaRPr lang="en-US" sz="2400"/>
          </a:p>
        </p:txBody>
      </p:sp>
    </p:spTree>
  </p:cSld>
  <p:clrMapOvr>
    <a:masterClrMapping/>
  </p:clrMapOvr>
  <p:timing>
    <p:tnLst>
      <p:par>
        <p:cTn id="1" dur="indefinite" restart="never" nodeType="tmRoot"/>
      </p:par>
    </p:tnLst>
  </p:timing>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7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731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200"/>
              <a:t>“So the wise men returned by another route…” </a:t>
            </a:r>
            <a:r>
              <a:rPr lang="en-US"/>
              <a:t>Matt 2:12</a:t>
            </a:r>
          </a:p>
        </p:txBody>
      </p:sp>
    </p:spTree>
  </p:cSld>
  <p:clrMapOvr>
    <a:masterClrMapping/>
  </p:clrMapOvr>
  <p:timing>
    <p:tnLst>
      <p:par>
        <p:cTn id="1" dur="indefinite" restart="never" nodeType="tmRoot"/>
      </p:par>
    </p:tnLst>
  </p:timing>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8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199"/>
            <a:ext cx="9144000" cy="5714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0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8" y="1141413"/>
            <a:ext cx="9145588" cy="571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1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2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3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4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6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5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6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7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8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1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58288" cy="5724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2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3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3699"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600"/>
              <a:t>Jupiter </a:t>
            </a:r>
            <a:r>
              <a:rPr lang="en-US" sz="2600">
                <a:solidFill>
                  <a:srgbClr val="FF0000"/>
                </a:solidFill>
              </a:rPr>
              <a:t>heading west to hide </a:t>
            </a:r>
            <a:r>
              <a:rPr lang="en-US" sz="2600"/>
              <a:t>behind the western horizon…</a:t>
            </a:r>
          </a:p>
        </p:txBody>
      </p:sp>
    </p:spTree>
  </p:cSld>
  <p:clrMapOvr>
    <a:masterClrMapping/>
  </p:clrMapOvr>
  <p:timing>
    <p:tnLst>
      <p:par>
        <p:cTn id="1" dur="indefinite" restart="never" nodeType="tmRoot"/>
      </p:par>
    </p:tnLst>
  </p:timing>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4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472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“Arise, take the boy and his mother, flee to Egypt…” </a:t>
            </a:r>
          </a:p>
          <a:p>
            <a:pPr algn="ctr" eaLnBrk="1" hangingPunct="1"/>
            <a:r>
              <a:rPr lang="en-US" sz="2000"/>
              <a:t>Matt 2:13</a:t>
            </a:r>
          </a:p>
        </p:txBody>
      </p:sp>
    </p:spTree>
  </p:cSld>
  <p:clrMapOvr>
    <a:masterClrMapping/>
  </p:clrMapOvr>
  <p:timing>
    <p:tnLst>
      <p:par>
        <p:cTn id="1" dur="indefinite" restart="never" nodeType="tmRoot"/>
      </p:par>
    </p:tnLst>
  </p:timing>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Zooming in on Jupiter’s apparent turnaround into retrograde motion</a:t>
            </a:r>
            <a:endParaRPr lang="en-US" dirty="0"/>
          </a:p>
        </p:txBody>
      </p:sp>
      <p:sp>
        <p:nvSpPr>
          <p:cNvPr id="3" name="Subtitle 2"/>
          <p:cNvSpPr>
            <a:spLocks noGrp="1"/>
          </p:cNvSpPr>
          <p:nvPr>
            <p:ph type="subTitle" idx="1"/>
          </p:nvPr>
        </p:nvSpPr>
        <p:spPr/>
        <p:txBody>
          <a:bodyPr/>
          <a:lstStyle/>
          <a:p>
            <a:r>
              <a:rPr lang="en-US" dirty="0" smtClean="0"/>
              <a:t>“And</a:t>
            </a:r>
            <a:r>
              <a:rPr lang="en-US" dirty="0"/>
              <a:t>, lo, the star, which they saw in the east, went before them, till it came and stood over where the young child was</a:t>
            </a:r>
            <a:r>
              <a:rPr lang="en-US" dirty="0" smtClean="0"/>
              <a:t>.” Matthew 2:9 KJV</a:t>
            </a:r>
          </a:p>
          <a:p>
            <a:endParaRPr lang="en-US" dirty="0"/>
          </a:p>
        </p:txBody>
      </p:sp>
    </p:spTree>
    <p:extLst>
      <p:ext uri="{BB962C8B-B14F-4D97-AF65-F5344CB8AC3E}">
        <p14:creationId xmlns:p14="http://schemas.microsoft.com/office/powerpoint/2010/main" val="1473691326"/>
      </p:ext>
    </p:extLst>
  </p:cSld>
  <p:clrMapOvr>
    <a:masterClrMapping/>
  </p:clrMapOvr>
  <p:timing>
    <p:tnLst>
      <p:par>
        <p:cTn id="1" dur="indefinite" restart="never" nodeType="tmRoot"/>
      </p:par>
    </p:tnLst>
  </p:timing>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5746" name="Picture 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5588"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5747"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11 [November 3,] 15 BCE</a:t>
            </a:r>
          </a:p>
        </p:txBody>
      </p:sp>
    </p:spTree>
  </p:cSld>
  <p:clrMapOvr>
    <a:masterClrMapping/>
  </p:clrMapOvr>
  <p:timing>
    <p:tnLst>
      <p:par>
        <p:cTn id="1" dur="indefinite" restart="never" nodeType="tmRoot"/>
      </p:par>
    </p:tnLst>
  </p:timing>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677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6771"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12 [November 4,] 15 BCE</a:t>
            </a:r>
          </a:p>
        </p:txBody>
      </p:sp>
    </p:spTree>
  </p:cSld>
  <p:clrMapOvr>
    <a:masterClrMapping/>
  </p:clrMapOvr>
  <p:timing>
    <p:tnLst>
      <p:par>
        <p:cTn id="1" dur="indefinite" restart="never" nodeType="tmRoot"/>
      </p:par>
    </p:tnLst>
  </p:timing>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7794"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7795"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13 [November 5,] 15 BCE</a:t>
            </a:r>
          </a:p>
        </p:txBody>
      </p:sp>
    </p:spTree>
  </p:cSld>
  <p:clrMapOvr>
    <a:masterClrMapping/>
  </p:clrMapOvr>
  <p:timing>
    <p:tnLst>
      <p:par>
        <p:cTn id="1" dur="indefinite" restart="never" nodeType="tmRoot"/>
      </p:par>
    </p:tnLst>
  </p:timing>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8818"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8819"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14 [November 6,] 15 BCE</a:t>
            </a:r>
          </a:p>
        </p:txBody>
      </p:sp>
    </p:spTree>
  </p:cSld>
  <p:clrMapOvr>
    <a:masterClrMapping/>
  </p:clrMapOvr>
  <p:timing>
    <p:tnLst>
      <p:par>
        <p:cTn id="1" dur="indefinite" restart="never" nodeType="tmRoot"/>
      </p:par>
    </p:tnLst>
  </p:timing>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42"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43"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15 [November 7,] 15 BCE</a:t>
            </a:r>
          </a:p>
        </p:txBody>
      </p:sp>
    </p:spTree>
  </p:cSld>
  <p:clrMapOvr>
    <a:masterClrMapping/>
  </p:clrMapOvr>
  <p:timing>
    <p:tnLst>
      <p:par>
        <p:cTn id="1" dur="indefinite" restart="never" nodeType="tmRoot"/>
      </p:par>
    </p:tnLst>
  </p:timing>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0866"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0867"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16 [November 8,] 15 BCE</a:t>
            </a:r>
          </a:p>
        </p:txBody>
      </p:sp>
    </p:spTree>
  </p:cSld>
  <p:clrMapOvr>
    <a:masterClrMapping/>
  </p:clrMapOvr>
  <p:timing>
    <p:tnLst>
      <p:par>
        <p:cTn id="1" dur="indefinite" restart="never" nodeType="tmRoot"/>
      </p:par>
    </p:tnLst>
  </p:timing>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1890"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0825"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1891"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17 [November 9,] 15 BCE</a:t>
            </a:r>
          </a:p>
        </p:txBody>
      </p:sp>
    </p:spTree>
  </p:cSld>
  <p:clrMapOvr>
    <a:masterClrMapping/>
  </p:clrMapOvr>
  <p:timing>
    <p:tnLst>
      <p:par>
        <p:cTn id="1" dur="indefinite" restart="never" nodeType="tmRoot"/>
      </p:par>
    </p:tnLst>
  </p:timing>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2914"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2915"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18 [November 10,] 15 BCE</a:t>
            </a:r>
          </a:p>
        </p:txBody>
      </p:sp>
    </p:spTree>
  </p:cSld>
  <p:clrMapOvr>
    <a:masterClrMapping/>
  </p:clrMapOvr>
  <p:timing>
    <p:tnLst>
      <p:par>
        <p:cTn id="1" dur="indefinite" restart="never" nodeType="tmRoot"/>
      </p:par>
    </p:tnLst>
  </p:timing>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3938"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3939"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19 [November 11,] 15 BCE</a:t>
            </a:r>
          </a:p>
        </p:txBody>
      </p:sp>
    </p:spTree>
  </p:cSld>
  <p:clrMapOvr>
    <a:masterClrMapping/>
  </p:clrMapOvr>
  <p:timing>
    <p:tnLst>
      <p:par>
        <p:cTn id="1" dur="indefinite" restart="never" nodeType="tmRoot"/>
      </p:par>
    </p:tnLst>
  </p:timing>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4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24963"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20 [November 12,] 15 BCE</a:t>
            </a:r>
          </a:p>
        </p:txBody>
      </p:sp>
    </p:spTree>
  </p:cSld>
  <p:clrMapOvr>
    <a:masterClrMapping/>
  </p:clrMapOvr>
  <p:timing>
    <p:tnLst>
      <p:par>
        <p:cTn id="1" dur="indefinite" restart="never" nodeType="tmRoot"/>
      </p:par>
    </p:tnLst>
  </p:timing>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5986"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5987"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21 [November 13,] 15 BCE</a:t>
            </a:r>
          </a:p>
        </p:txBody>
      </p:sp>
    </p:spTree>
  </p:cSld>
  <p:clrMapOvr>
    <a:masterClrMapping/>
  </p:clrMapOvr>
  <p:timing>
    <p:tnLst>
      <p:par>
        <p:cTn id="1" dur="indefinite" restart="never" nodeType="tmRoot"/>
      </p:par>
    </p:tnLst>
  </p:timing>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7010"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7011"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22 [November 14,] 15 BCE</a:t>
            </a:r>
          </a:p>
        </p:txBody>
      </p:sp>
    </p:spTree>
  </p:cSld>
  <p:clrMapOvr>
    <a:masterClrMapping/>
  </p:clrMapOvr>
  <p:timing>
    <p:tnLst>
      <p:par>
        <p:cTn id="1" dur="indefinite" restart="never" nodeType="tmRoot"/>
      </p:par>
    </p:tnLst>
  </p:timing>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8034"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8035"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23 [November 15,] 15 BCE</a:t>
            </a:r>
          </a:p>
        </p:txBody>
      </p:sp>
    </p:spTree>
  </p:cSld>
  <p:clrMapOvr>
    <a:masterClrMapping/>
  </p:clrMapOvr>
  <p:timing>
    <p:tnLst>
      <p:par>
        <p:cTn id="1" dur="indefinite" restart="never" nodeType="tmRoot"/>
      </p:par>
    </p:tnLst>
  </p:timing>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9058"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2412"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9059"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24 [November 16,] 15 BCE</a:t>
            </a:r>
          </a:p>
        </p:txBody>
      </p:sp>
    </p:spTree>
  </p:cSld>
  <p:clrMapOvr>
    <a:masterClrMapping/>
  </p:clrMapOvr>
  <p:timing>
    <p:tnLst>
      <p:par>
        <p:cTn id="1" dur="indefinite" restart="never" nodeType="tmRoot"/>
      </p:par>
    </p:tnLst>
  </p:timing>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82"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083"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25 [November 17,] 15 BCE</a:t>
            </a:r>
          </a:p>
        </p:txBody>
      </p:sp>
    </p:spTree>
  </p:cSld>
  <p:clrMapOvr>
    <a:masterClrMapping/>
  </p:clrMapOvr>
  <p:timing>
    <p:tnLst>
      <p:par>
        <p:cTn id="1" dur="indefinite" restart="never" nodeType="tmRoot"/>
      </p:par>
    </p:tnLst>
  </p:timing>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1106"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0825"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1107"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26 [November 18,] 15 BCE</a:t>
            </a:r>
          </a:p>
        </p:txBody>
      </p:sp>
    </p:spTree>
  </p:cSld>
  <p:clrMapOvr>
    <a:masterClrMapping/>
  </p:clrMapOvr>
  <p:timing>
    <p:tnLst>
      <p:par>
        <p:cTn id="1" dur="indefinite" restart="never" nodeType="tmRoot"/>
      </p:par>
    </p:tnLst>
  </p:timing>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2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32131"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27 [November 19,] 15 BCE</a:t>
            </a:r>
          </a:p>
        </p:txBody>
      </p:sp>
    </p:spTree>
  </p:cSld>
  <p:clrMapOvr>
    <a:masterClrMapping/>
  </p:clrMapOvr>
  <p:timing>
    <p:tnLst>
      <p:par>
        <p:cTn id="1" dur="indefinite" restart="never" nodeType="tmRoot"/>
      </p:par>
    </p:tnLst>
  </p:timing>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3154"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3155"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28 [November 20,] 15 BCE</a:t>
            </a:r>
          </a:p>
        </p:txBody>
      </p:sp>
    </p:spTree>
  </p:cSld>
  <p:clrMapOvr>
    <a:masterClrMapping/>
  </p:clrMapOvr>
  <p:timing>
    <p:tnLst>
      <p:par>
        <p:cTn id="1" dur="indefinite" restart="never" nodeType="tmRoot"/>
      </p:par>
    </p:tnLst>
  </p:timing>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4178"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4179"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Bul 29 [November 21,] 15 BCE</a:t>
            </a:r>
          </a:p>
        </p:txBody>
      </p:sp>
    </p:spTree>
  </p:cSld>
  <p:clrMapOvr>
    <a:masterClrMapping/>
  </p:clrMapOvr>
  <p:timing>
    <p:tnLst>
      <p:par>
        <p:cTn id="1" dur="indefinite" restart="never" nodeType="tmRoot"/>
      </p:par>
    </p:tnLst>
  </p:timing>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5202"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0825"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5203"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 [November 22,] 15 BCE</a:t>
            </a:r>
          </a:p>
        </p:txBody>
      </p:sp>
    </p:spTree>
  </p:cSld>
  <p:clrMapOvr>
    <a:masterClrMapping/>
  </p:clrMapOvr>
  <p:timing>
    <p:tnLst>
      <p:par>
        <p:cTn id="1" dur="indefinite" restart="never" nodeType="tmRoot"/>
      </p:par>
    </p:tnLst>
  </p:timing>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6226"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6227"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solidFill>
                  <a:srgbClr val="FF3300"/>
                </a:solidFill>
              </a:rPr>
              <a:t>* * * </a:t>
            </a:r>
            <a:r>
              <a:rPr lang="en-US" sz="3600"/>
              <a:t>Kislev 2 [November 23,] 15 BCE </a:t>
            </a:r>
            <a:r>
              <a:rPr lang="en-US" sz="3600">
                <a:solidFill>
                  <a:srgbClr val="FF3300"/>
                </a:solidFill>
              </a:rPr>
              <a:t>* * *</a:t>
            </a:r>
          </a:p>
        </p:txBody>
      </p:sp>
    </p:spTree>
  </p:cSld>
  <p:clrMapOvr>
    <a:masterClrMapping/>
  </p:clrMapOvr>
  <p:timing>
    <p:tnLst>
      <p:par>
        <p:cTn id="1" dur="indefinite" restart="never" nodeType="tmRoot"/>
      </p:par>
    </p:tnLst>
  </p:timing>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725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0825"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7251"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3 [November 24,] 15 BCE</a:t>
            </a:r>
          </a:p>
        </p:txBody>
      </p:sp>
    </p:spTree>
  </p:cSld>
  <p:clrMapOvr>
    <a:masterClrMapping/>
  </p:clrMapOvr>
  <p:timing>
    <p:tnLst>
      <p:par>
        <p:cTn id="1" dur="indefinite" restart="never" nodeType="tmRoot"/>
      </p:par>
    </p:tnLst>
  </p:timing>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8274"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1413"/>
            <a:ext cx="9144000" cy="571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8275"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4 [November 25,] 15 BCE</a:t>
            </a:r>
          </a:p>
        </p:txBody>
      </p:sp>
    </p:spTree>
  </p:cSld>
  <p:clrMapOvr>
    <a:masterClrMapping/>
  </p:clrMapOvr>
  <p:timing>
    <p:tnLst>
      <p:par>
        <p:cTn id="1" dur="indefinite" restart="never" nodeType="tmRoot"/>
      </p:par>
    </p:tnLst>
  </p:timing>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9298"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602"/>
            <a:ext cx="9144000" cy="5715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9299"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5 [November 26,] 15 BCE</a:t>
            </a:r>
          </a:p>
        </p:txBody>
      </p:sp>
    </p:spTree>
  </p:cSld>
  <p:clrMapOvr>
    <a:masterClrMapping/>
  </p:clrMapOvr>
  <p:timing>
    <p:tnLst>
      <p:par>
        <p:cTn id="1" dur="indefinite" restart="never" nodeType="tmRoot"/>
      </p:par>
    </p:tnLst>
  </p:timing>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199"/>
            <a:ext cx="9144000" cy="5714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0323"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6 [November 27,] 15 BCE</a:t>
            </a:r>
          </a:p>
        </p:txBody>
      </p:sp>
    </p:spTree>
  </p:cSld>
  <p:clrMapOvr>
    <a:masterClrMapping/>
  </p:clrMapOvr>
  <p:timing>
    <p:tnLst>
      <p:par>
        <p:cTn id="1" dur="indefinite" restart="never" nodeType="tmRoot"/>
      </p:par>
    </p:tnLst>
  </p:timing>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1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1347"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7 [November 28,] 15 BCE</a:t>
            </a:r>
          </a:p>
        </p:txBody>
      </p:sp>
    </p:spTree>
  </p:cSld>
  <p:clrMapOvr>
    <a:masterClrMapping/>
  </p:clrMapOvr>
  <p:timing>
    <p:tnLst>
      <p:par>
        <p:cTn id="1" dur="indefinite" restart="never" nodeType="tmRoot"/>
      </p:par>
    </p:tnLst>
  </p:timing>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2370"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2371"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8 [November 29,] 15 BCE</a:t>
            </a:r>
          </a:p>
        </p:txBody>
      </p:sp>
    </p:spTree>
  </p:cSld>
  <p:clrMapOvr>
    <a:masterClrMapping/>
  </p:clrMapOvr>
  <p:timing>
    <p:tnLst>
      <p:par>
        <p:cTn id="1" dur="indefinite" restart="never" nodeType="tmRoot"/>
      </p:par>
    </p:tnLst>
  </p:timing>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3394"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3395"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9 [November 30,] 15 BCE</a:t>
            </a:r>
          </a:p>
        </p:txBody>
      </p:sp>
    </p:spTree>
  </p:cSld>
  <p:clrMapOvr>
    <a:masterClrMapping/>
  </p:clrMapOvr>
  <p:timing>
    <p:tnLst>
      <p:par>
        <p:cTn id="1" dur="indefinite" restart="never" nodeType="tmRoot"/>
      </p:par>
    </p:tnLst>
  </p:timing>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4418" name="Picture 1"/>
          <p:cNvPicPr preferRelativeResize="0">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4419"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10 [December 1,] 15 BCE</a:t>
            </a:r>
          </a:p>
        </p:txBody>
      </p:sp>
    </p:spTree>
  </p:cSld>
  <p:clrMapOvr>
    <a:masterClrMapping/>
  </p:clrMapOvr>
  <p:timing>
    <p:tnLst>
      <p:par>
        <p:cTn id="1" dur="indefinite" restart="never" nodeType="tmRoot"/>
      </p:par>
    </p:tnLst>
  </p:timing>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5442"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5443"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11 [December 2,] 15 BCE</a:t>
            </a:r>
          </a:p>
        </p:txBody>
      </p:sp>
    </p:spTree>
  </p:cSld>
  <p:clrMapOvr>
    <a:masterClrMapping/>
  </p:clrMapOvr>
  <p:timing>
    <p:tnLst>
      <p:par>
        <p:cTn id="1" dur="indefinite" restart="never" nodeType="tmRoot"/>
      </p:par>
    </p:tnLst>
  </p:timing>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6466"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6467"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12 [December 3,] 15 BCE</a:t>
            </a:r>
          </a:p>
        </p:txBody>
      </p:sp>
    </p:spTree>
  </p:cSld>
  <p:clrMapOvr>
    <a:masterClrMapping/>
  </p:clrMapOvr>
  <p:timing>
    <p:tnLst>
      <p:par>
        <p:cTn id="1" dur="indefinite" restart="never" nodeType="tmRoot"/>
      </p:par>
    </p:tnLst>
  </p:timing>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749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7491"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13 [December 4,] 15 BCE</a:t>
            </a:r>
          </a:p>
        </p:txBody>
      </p:sp>
    </p:spTree>
  </p:cSld>
  <p:clrMapOvr>
    <a:masterClrMapping/>
  </p:clrMapOvr>
  <p:timing>
    <p:tnLst>
      <p:par>
        <p:cTn id="1" dur="indefinite" restart="never" nodeType="tmRoot"/>
      </p:par>
    </p:tnLst>
  </p:timing>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8514"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8515"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14 [December 5,] 15 BCE</a:t>
            </a:r>
          </a:p>
        </p:txBody>
      </p:sp>
    </p:spTree>
  </p:cSld>
  <p:clrMapOvr>
    <a:masterClrMapping/>
  </p:clrMapOvr>
  <p:timing>
    <p:tnLst>
      <p:par>
        <p:cTn id="1" dur="indefinite" restart="never" nodeType="tmRoot"/>
      </p:par>
    </p:tnLst>
  </p:timing>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9538"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9539"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15 [December 6,] 15 BCE</a:t>
            </a:r>
          </a:p>
        </p:txBody>
      </p:sp>
    </p:spTree>
  </p:cSld>
  <p:clrMapOvr>
    <a:masterClrMapping/>
  </p:clrMapOvr>
  <p:timing>
    <p:tnLst>
      <p:par>
        <p:cTn id="1" dur="indefinite" restart="never" nodeType="tmRoot"/>
      </p:par>
    </p:tnLst>
  </p:timing>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62" name="Picture 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63"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16 [December 7,] 15 BCE</a:t>
            </a:r>
          </a:p>
        </p:txBody>
      </p:sp>
    </p:spTree>
  </p:cSld>
  <p:clrMapOvr>
    <a:masterClrMapping/>
  </p:clrMapOvr>
  <p:timing>
    <p:tnLst>
      <p:par>
        <p:cTn id="1" dur="indefinite" restart="never" nodeType="tmRoot"/>
      </p:par>
    </p:tnLst>
  </p:timing>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1586"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142999"/>
            <a:ext cx="9144001" cy="5715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1587"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17 [December 8,] 15 BCE</a:t>
            </a:r>
          </a:p>
        </p:txBody>
      </p:sp>
    </p:spTree>
  </p:cSld>
  <p:clrMapOvr>
    <a:masterClrMapping/>
  </p:clrMapOvr>
  <p:timing>
    <p:tnLst>
      <p:par>
        <p:cTn id="1" dur="indefinite" restart="never" nodeType="tmRoot"/>
      </p:par>
    </p:tnLst>
  </p:timing>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261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2611"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18 [December 9,] 15 BCE</a:t>
            </a:r>
          </a:p>
        </p:txBody>
      </p:sp>
    </p:spTree>
  </p:cSld>
  <p:clrMapOvr>
    <a:masterClrMapping/>
  </p:clrMapOvr>
  <p:timing>
    <p:tnLst>
      <p:par>
        <p:cTn id="1" dur="indefinite" restart="never" nodeType="tmRoot"/>
      </p:par>
    </p:tnLst>
  </p:timing>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3634"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143199"/>
            <a:ext cx="9144001" cy="5714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3635" name="Title 1"/>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3600"/>
              <a:t>Kislev 19 [December 10,] 15 BCE</a:t>
            </a:r>
          </a:p>
        </p:txBody>
      </p:sp>
    </p:spTree>
  </p:cSld>
  <p:clrMapOvr>
    <a:masterClrMapping/>
  </p:clrMapOvr>
  <p:timing>
    <p:tnLst>
      <p:par>
        <p:cTn id="1" dur="indefinite" restart="never" nodeType="tmRoot"/>
      </p:par>
    </p:tnLst>
  </p:timing>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A view of </a:t>
            </a:r>
            <a:br>
              <a:rPr lang="en-US" dirty="0" smtClean="0"/>
            </a:br>
            <a:r>
              <a:rPr lang="en-US" dirty="0" smtClean="0"/>
              <a:t>Jupiter’s apparent Path…</a:t>
            </a:r>
            <a:endParaRPr lang="en-US" dirty="0"/>
          </a:p>
        </p:txBody>
      </p:sp>
      <p:sp>
        <p:nvSpPr>
          <p:cNvPr id="4" name="Subtitle 2"/>
          <p:cNvSpPr>
            <a:spLocks noGrp="1"/>
          </p:cNvSpPr>
          <p:nvPr>
            <p:ph type="subTitle" idx="1"/>
          </p:nvPr>
        </p:nvSpPr>
        <p:spPr/>
        <p:txBody>
          <a:bodyPr/>
          <a:lstStyle/>
          <a:p>
            <a:r>
              <a:rPr lang="en-US" dirty="0" smtClean="0"/>
              <a:t>“And</a:t>
            </a:r>
            <a:r>
              <a:rPr lang="en-US" dirty="0"/>
              <a:t>, lo, the star, which they saw in the east, went before them, till it came and stood over where the young child was</a:t>
            </a:r>
            <a:r>
              <a:rPr lang="en-US" dirty="0" smtClean="0"/>
              <a:t>.” Matthew 2:9 KJV</a:t>
            </a:r>
          </a:p>
          <a:p>
            <a:endParaRPr lang="en-US" dirty="0"/>
          </a:p>
        </p:txBody>
      </p:sp>
    </p:spTree>
    <p:extLst>
      <p:ext uri="{BB962C8B-B14F-4D97-AF65-F5344CB8AC3E}">
        <p14:creationId xmlns:p14="http://schemas.microsoft.com/office/powerpoint/2010/main" val="3583910861"/>
      </p:ext>
    </p:extLst>
  </p:cSld>
  <p:clrMapOvr>
    <a:masterClrMapping/>
  </p:clrMapOvr>
  <p:timing>
    <p:tnLst>
      <p:par>
        <p:cTn id="1" dur="indefinite" restart="never" nodeType="tmRoot"/>
      </p:par>
    </p:tnLst>
  </p:timing>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4658" name="Title 1"/>
          <p:cNvSpPr txBox="1">
            <a:spLocks/>
          </p:cNvSpPr>
          <p:nvPr/>
        </p:nvSpPr>
        <p:spPr bwMode="auto">
          <a:xfrm>
            <a:off x="457200"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4400"/>
              <a:t>Jupiter “stood” on </a:t>
            </a:r>
          </a:p>
          <a:p>
            <a:pPr algn="ctr" eaLnBrk="1" hangingPunct="1"/>
            <a:r>
              <a:rPr lang="en-US" sz="3600"/>
              <a:t>Kislev 2 [November 23,] 15 BCE</a:t>
            </a:r>
          </a:p>
        </p:txBody>
      </p:sp>
      <p:pic>
        <p:nvPicPr>
          <p:cNvPr id="454659"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60513"/>
            <a:ext cx="9144000" cy="530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Zooming in a bit…</a:t>
            </a:r>
            <a:endParaRPr lang="en-US" dirty="0"/>
          </a:p>
        </p:txBody>
      </p:sp>
      <p:sp>
        <p:nvSpPr>
          <p:cNvPr id="3" name="Subtitle 2"/>
          <p:cNvSpPr>
            <a:spLocks noGrp="1"/>
          </p:cNvSpPr>
          <p:nvPr>
            <p:ph type="subTitle" idx="1"/>
          </p:nvPr>
        </p:nvSpPr>
        <p:spPr/>
        <p:txBody>
          <a:bodyPr/>
          <a:lstStyle/>
          <a:p>
            <a:r>
              <a:rPr lang="en-US" dirty="0" smtClean="0"/>
              <a:t>Oct 6, 15 BCE – Jan 12, 14 BCE </a:t>
            </a:r>
          </a:p>
          <a:p>
            <a:r>
              <a:rPr lang="en-US" dirty="0" smtClean="0"/>
              <a:t>99 days; 11</a:t>
            </a:r>
            <a:r>
              <a:rPr lang="en-US" dirty="0"/>
              <a:t> </a:t>
            </a:r>
            <a:r>
              <a:rPr lang="en-US" dirty="0" smtClean="0"/>
              <a:t>° (15°) field width</a:t>
            </a:r>
          </a:p>
          <a:p>
            <a:endParaRPr lang="en-US" dirty="0"/>
          </a:p>
        </p:txBody>
      </p:sp>
    </p:spTree>
    <p:extLst>
      <p:ext uri="{BB962C8B-B14F-4D97-AF65-F5344CB8AC3E}">
        <p14:creationId xmlns:p14="http://schemas.microsoft.com/office/powerpoint/2010/main" val="3814652996"/>
      </p:ext>
    </p:extLst>
  </p:cSld>
  <p:clrMapOvr>
    <a:masterClrMapping/>
  </p:clrMapOvr>
  <p:timing>
    <p:tnLst>
      <p:par>
        <p:cTn id="1" dur="indefinite" restart="never" nodeType="tmRoot"/>
      </p:par>
    </p:tnLst>
  </p:timing>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8582205"/>
      </p:ext>
    </p:extLst>
  </p:cSld>
  <p:clrMapOvr>
    <a:masterClrMapping/>
  </p:clrMapOvr>
  <p:timing>
    <p:tnLst>
      <p:par>
        <p:cTn id="1" dur="indefinite" restart="never" nodeType="tmRoot"/>
      </p:par>
    </p:tnLst>
  </p:timing>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6452351"/>
      </p:ext>
    </p:extLst>
  </p:cSld>
  <p:clrMapOvr>
    <a:masterClrMapping/>
  </p:clrMapOvr>
  <p:timing>
    <p:tnLst>
      <p:par>
        <p:cTn id="1" dur="indefinite" restart="never" nodeType="tmRoot"/>
      </p:par>
    </p:tnLst>
  </p:timing>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6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4816002"/>
      </p:ext>
    </p:extLst>
  </p:cSld>
  <p:clrMapOvr>
    <a:masterClrMapping/>
  </p:clrMapOvr>
  <p:timing>
    <p:tnLst>
      <p:par>
        <p:cTn id="1" dur="indefinite" restart="never" nodeType="tmRoot"/>
      </p:par>
    </p:tnLst>
  </p:timing>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830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4000" y="2667000"/>
            <a:ext cx="4362450" cy="200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Did you notice?</a:t>
            </a:r>
            <a:br>
              <a:rPr lang="en-US" dirty="0" smtClean="0"/>
            </a:br>
            <a:r>
              <a:rPr lang="en-US" dirty="0"/>
              <a:t/>
            </a:r>
            <a:br>
              <a:rPr lang="en-US" dirty="0"/>
            </a:br>
            <a:r>
              <a:rPr lang="en-US" sz="4000" dirty="0" smtClean="0"/>
              <a:t>- More than twice the distance!</a:t>
            </a:r>
            <a:endParaRPr lang="en-US" sz="4000" dirty="0"/>
          </a:p>
        </p:txBody>
      </p:sp>
      <p:sp>
        <p:nvSpPr>
          <p:cNvPr id="3" name="Subtitle 2"/>
          <p:cNvSpPr>
            <a:spLocks noGrp="1"/>
          </p:cNvSpPr>
          <p:nvPr>
            <p:ph type="subTitle" idx="1"/>
          </p:nvPr>
        </p:nvSpPr>
        <p:spPr/>
        <p:txBody>
          <a:bodyPr/>
          <a:lstStyle/>
          <a:p>
            <a:r>
              <a:rPr lang="en-US" dirty="0" smtClean="0"/>
              <a:t>20° 25’ initial conjunction </a:t>
            </a:r>
          </a:p>
          <a:p>
            <a:r>
              <a:rPr lang="en-US" dirty="0" smtClean="0"/>
              <a:t>43° 11’ on the return</a:t>
            </a:r>
          </a:p>
          <a:p>
            <a:endParaRPr lang="en-US" dirty="0"/>
          </a:p>
        </p:txBody>
      </p:sp>
    </p:spTree>
    <p:extLst>
      <p:ext uri="{BB962C8B-B14F-4D97-AF65-F5344CB8AC3E}">
        <p14:creationId xmlns:p14="http://schemas.microsoft.com/office/powerpoint/2010/main" val="569056468"/>
      </p:ext>
    </p:extLst>
  </p:cSld>
  <p:clrMapOvr>
    <a:masterClrMapping/>
  </p:clrMapOvr>
  <p:timing>
    <p:tnLst>
      <p:par>
        <p:cTn id="1" dur="indefinite" restart="never" nodeType="tmRoot"/>
      </p:par>
    </p:tnLst>
  </p:timing>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Zooming In…</a:t>
            </a:r>
            <a:endParaRPr lang="en-US" dirty="0"/>
          </a:p>
        </p:txBody>
      </p:sp>
      <p:sp>
        <p:nvSpPr>
          <p:cNvPr id="3" name="Subtitle 2"/>
          <p:cNvSpPr>
            <a:spLocks noGrp="1"/>
          </p:cNvSpPr>
          <p:nvPr>
            <p:ph type="subTitle" idx="1"/>
          </p:nvPr>
        </p:nvSpPr>
        <p:spPr/>
        <p:txBody>
          <a:bodyPr/>
          <a:lstStyle/>
          <a:p>
            <a:r>
              <a:rPr lang="en-US" dirty="0" smtClean="0"/>
              <a:t>Oct 29 – Dec 19, 15 BCE </a:t>
            </a:r>
          </a:p>
          <a:p>
            <a:r>
              <a:rPr lang="en-US" dirty="0" smtClean="0"/>
              <a:t>22 nights; 2.3°  (3°) field width</a:t>
            </a:r>
          </a:p>
          <a:p>
            <a:endParaRPr lang="en-US" dirty="0"/>
          </a:p>
        </p:txBody>
      </p:sp>
    </p:spTree>
    <p:extLst>
      <p:ext uri="{BB962C8B-B14F-4D97-AF65-F5344CB8AC3E}">
        <p14:creationId xmlns:p14="http://schemas.microsoft.com/office/powerpoint/2010/main" val="3784387687"/>
      </p:ext>
    </p:extLst>
  </p:cSld>
  <p:clrMapOvr>
    <a:masterClrMapping/>
  </p:clrMapOvr>
  <p:timing>
    <p:tnLst>
      <p:par>
        <p:cTn id="1" dur="indefinite" restart="never" nodeType="tmRoot"/>
      </p:par>
    </p:tnLst>
  </p:timing>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022419"/>
      </p:ext>
    </p:extLst>
  </p:cSld>
  <p:clrMapOvr>
    <a:masterClrMapping/>
  </p:clrMapOvr>
  <p:timing>
    <p:tnLst>
      <p:par>
        <p:cTn id="1" dur="indefinite" restart="never" nodeType="tmRoot"/>
      </p:par>
    </p:tnLst>
  </p:timing>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9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0484525"/>
      </p:ext>
    </p:extLst>
  </p:cSld>
  <p:clrMapOvr>
    <a:masterClrMapping/>
  </p:clrMapOvr>
  <p:timing>
    <p:tnLst>
      <p:par>
        <p:cTn id="1" dur="indefinite" restart="never" nodeType="tmRoot"/>
      </p:par>
    </p:tnLst>
  </p:timing>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0447866"/>
      </p:ext>
    </p:extLst>
  </p:cSld>
  <p:clrMapOvr>
    <a:masterClrMapping/>
  </p:clrMapOvr>
  <p:timing>
    <p:tnLst>
      <p:par>
        <p:cTn id="1" dur="indefinite" restart="never" nodeType="tmRoot"/>
      </p:par>
    </p:tnLst>
  </p:timing>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648827"/>
      </p:ext>
    </p:extLst>
  </p:cSld>
  <p:clrMapOvr>
    <a:masterClrMapping/>
  </p:clrMapOvr>
  <p:timing>
    <p:tnLst>
      <p:par>
        <p:cTn id="1" dur="indefinite" restart="never" nodeType="tmRoot"/>
      </p:par>
    </p:tnLst>
  </p:timing>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8784813"/>
      </p:ext>
    </p:extLst>
  </p:cSld>
  <p:clrMapOvr>
    <a:masterClrMapping/>
  </p:clrMapOvr>
  <p:timing>
    <p:tnLst>
      <p:par>
        <p:cTn id="1" dur="indefinite" restart="never" nodeType="tmRoot"/>
      </p:par>
    </p:tnLst>
  </p:timing>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8784813"/>
      </p:ext>
    </p:extLst>
  </p:cSld>
  <p:clrMapOvr>
    <a:masterClrMapping/>
  </p:clrMapOvr>
  <p:timing>
    <p:tnLst>
      <p:par>
        <p:cTn id="1" dur="indefinite" restart="never" nodeType="tmRoot"/>
      </p:par>
    </p:tnLst>
  </p:timing>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8784813"/>
      </p:ext>
    </p:extLst>
  </p:cSld>
  <p:clrMapOvr>
    <a:masterClrMapping/>
  </p:clrMapOvr>
  <p:timing>
    <p:tnLst>
      <p:par>
        <p:cTn id="1" dur="indefinite" restart="never" nodeType="tmRoot"/>
      </p:par>
    </p:tnLst>
  </p:timing>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8784813"/>
      </p:ext>
    </p:extLst>
  </p:cSld>
  <p:clrMapOvr>
    <a:masterClrMapping/>
  </p:clrMapOvr>
  <p:timing>
    <p:tnLst>
      <p:par>
        <p:cTn id="1" dur="indefinite" restart="never" nodeType="tmRoot"/>
      </p:par>
    </p:tnLst>
  </p:timing>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5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568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dirty="0"/>
              <a:t>While </a:t>
            </a:r>
            <a:r>
              <a:rPr lang="en-US" sz="2800" dirty="0" smtClean="0"/>
              <a:t>facing west at sunset…</a:t>
            </a:r>
            <a:endParaRPr lang="en-US" sz="2800" dirty="0"/>
          </a:p>
          <a:p>
            <a:pPr algn="ctr" eaLnBrk="1" hangingPunct="1"/>
            <a:r>
              <a:rPr lang="en-US" sz="2400" dirty="0"/>
              <a:t>One </a:t>
            </a:r>
            <a:r>
              <a:rPr lang="en-US" sz="2400" dirty="0" smtClean="0"/>
              <a:t>does well remembering </a:t>
            </a:r>
            <a:r>
              <a:rPr lang="en-US" sz="2400" dirty="0"/>
              <a:t>also </a:t>
            </a:r>
            <a:r>
              <a:rPr lang="en-US" sz="2400" dirty="0" smtClean="0"/>
              <a:t>past sunrises in the </a:t>
            </a:r>
            <a:r>
              <a:rPr lang="en-US" sz="2400" dirty="0"/>
              <a:t>east…</a:t>
            </a:r>
          </a:p>
        </p:txBody>
      </p:sp>
    </p:spTree>
  </p:cSld>
  <p:clrMapOvr>
    <a:masterClrMapping/>
  </p:clrMapOvr>
  <p:timing>
    <p:tnLst>
      <p:par>
        <p:cTn id="1" dur="indefinite" restart="never" nodeType="tmRoot"/>
      </p:par>
    </p:tnLst>
  </p:timing>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67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6707"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dirty="0"/>
              <a:t>What messenger </a:t>
            </a:r>
            <a:r>
              <a:rPr lang="en-US" sz="2800" dirty="0" smtClean="0"/>
              <a:t>came </a:t>
            </a:r>
            <a:r>
              <a:rPr lang="en-US" sz="2800" dirty="0"/>
              <a:t>up on the horizon?</a:t>
            </a:r>
          </a:p>
        </p:txBody>
      </p:sp>
    </p:spTree>
  </p:cSld>
  <p:clrMapOvr>
    <a:masterClrMapping/>
  </p:clrMapOvr>
  <p:timing>
    <p:tnLst>
      <p:par>
        <p:cTn id="1" dur="indefinite" restart="never" nodeType="tmRoot"/>
      </p:par>
    </p:tnLst>
  </p:timing>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77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773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dirty="0"/>
              <a:t>Might it </a:t>
            </a:r>
            <a:r>
              <a:rPr lang="en-US" sz="2800" dirty="0" smtClean="0"/>
              <a:t>have been </a:t>
            </a:r>
            <a:r>
              <a:rPr lang="en-US" sz="2800" dirty="0"/>
              <a:t>an angel with a message for me?</a:t>
            </a:r>
            <a:endParaRPr lang="en-US" sz="2000" dirty="0"/>
          </a:p>
        </p:txBody>
      </p:sp>
    </p:spTree>
  </p:cSld>
  <p:clrMapOvr>
    <a:masterClrMapping/>
  </p:clrMapOvr>
  <p:timing>
    <p:tnLst>
      <p:par>
        <p:cTn id="1" dur="indefinite" restart="never" nodeType="tmRoot"/>
      </p:par>
    </p:tnLst>
  </p:timing>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875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875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Is there a war on the horizon?</a:t>
            </a:r>
          </a:p>
        </p:txBody>
      </p:sp>
    </p:spTree>
  </p:cSld>
  <p:clrMapOvr>
    <a:masterClrMapping/>
  </p:clrMapOvr>
  <p:timing>
    <p:tnLst>
      <p:par>
        <p:cTn id="1" dur="indefinite" restart="never" nodeType="tmRoot"/>
      </p:par>
    </p:tnLst>
  </p:timing>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97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9779"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400"/>
              <a:t>Might it have something to do with a certain young mother?</a:t>
            </a:r>
          </a:p>
        </p:txBody>
      </p:sp>
    </p:spTree>
  </p:cSld>
  <p:clrMapOvr>
    <a:masterClrMapping/>
  </p:clrMapOvr>
  <p:timing>
    <p:tnLst>
      <p:par>
        <p:cTn id="1" dur="indefinite" restart="never" nodeType="tmRoot"/>
      </p:par>
    </p:tnLst>
  </p:timing>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1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2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38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7175" cy="5716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387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Oooops, that crab looks frightening!</a:t>
            </a:r>
          </a:p>
        </p:txBody>
      </p:sp>
    </p:spTree>
  </p:cSld>
  <p:clrMapOvr>
    <a:masterClrMapping/>
  </p:clrMapOvr>
  <p:timing>
    <p:tnLst>
      <p:par>
        <p:cTn id="1" dur="indefinite" restart="never" nodeType="tmRoot"/>
      </p:par>
    </p:tnLst>
  </p:timing>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489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4899"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But the messenger is still on the rise!...</a:t>
            </a:r>
            <a:endParaRPr lang="en-US" sz="2000"/>
          </a:p>
        </p:txBody>
      </p:sp>
    </p:spTree>
  </p:cSld>
  <p:clrMapOvr>
    <a:masterClrMapping/>
  </p:clrMapOvr>
  <p:timing>
    <p:tnLst>
      <p:par>
        <p:cTn id="1" dur="indefinite" restart="never" nodeType="tmRoot"/>
      </p:par>
    </p:tnLst>
  </p:timing>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592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4588"/>
            <a:ext cx="9140825" cy="5713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592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And there goes the old moon…</a:t>
            </a:r>
            <a:endParaRPr lang="en-US" sz="2000"/>
          </a:p>
        </p:txBody>
      </p:sp>
    </p:spTree>
  </p:cSld>
  <p:clrMapOvr>
    <a:masterClrMapping/>
  </p:clrMapOvr>
  <p:timing>
    <p:tnLst>
      <p:par>
        <p:cTn id="1" dur="indefinite" restart="never" nodeType="tmRoot"/>
      </p:par>
    </p:tnLst>
  </p:timing>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6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6947"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Perhaps the message has to do with the Moon?</a:t>
            </a:r>
            <a:endParaRPr lang="en-US" sz="2000"/>
          </a:p>
        </p:txBody>
      </p:sp>
    </p:spTree>
  </p:cSld>
  <p:clrMapOvr>
    <a:masterClrMapping/>
  </p:clrMapOvr>
  <p:timing>
    <p:tnLst>
      <p:par>
        <p:cTn id="1" dur="indefinite" restart="never" nodeType="tmRoot"/>
      </p:par>
    </p:tnLst>
  </p:timing>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7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797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While Venus is on the rise…</a:t>
            </a:r>
            <a:endParaRPr lang="en-US" sz="2000"/>
          </a:p>
        </p:txBody>
      </p:sp>
    </p:spTree>
  </p:cSld>
  <p:clrMapOvr>
    <a:masterClrMapping/>
  </p:clrMapOvr>
  <p:timing>
    <p:tnLst>
      <p:par>
        <p:cTn id="1" dur="indefinite" restart="never" nodeType="tmRoot"/>
      </p:par>
    </p:tnLst>
  </p:timing>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8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6175"/>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0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6175"/>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104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dirty="0"/>
              <a:t>Jupiter seems to be stopping in the west…</a:t>
            </a:r>
          </a:p>
          <a:p>
            <a:pPr algn="ctr" eaLnBrk="1" hangingPunct="1"/>
            <a:r>
              <a:rPr lang="en-US" sz="2800" dirty="0" smtClean="0"/>
              <a:t>while Mercury </a:t>
            </a:r>
            <a:r>
              <a:rPr lang="en-US" sz="2800" dirty="0"/>
              <a:t>has given advance notice in the east!</a:t>
            </a:r>
            <a:endParaRPr lang="en-US" sz="2000" dirty="0"/>
          </a:p>
        </p:txBody>
      </p:sp>
    </p:spTree>
  </p:cSld>
  <p:clrMapOvr>
    <a:masterClrMapping/>
  </p:clrMapOvr>
  <p:timing>
    <p:tnLst>
      <p:par>
        <p:cTn id="1" dur="indefinite" restart="never" nodeType="tmRoot"/>
      </p:par>
    </p:tnLst>
  </p:timing>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2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2067"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Two star gazers are arriving near Bethlehem…</a:t>
            </a:r>
          </a:p>
          <a:p>
            <a:pPr algn="ctr" eaLnBrk="1" hangingPunct="1"/>
            <a:r>
              <a:rPr lang="en-US" sz="2000"/>
              <a:t>November 23, 15 BCE</a:t>
            </a:r>
          </a:p>
        </p:txBody>
      </p:sp>
    </p:spTree>
  </p:cSld>
  <p:clrMapOvr>
    <a:masterClrMapping/>
  </p:clrMapOvr>
  <p:timing>
    <p:tnLst>
      <p:par>
        <p:cTn id="1" dur="indefinite" restart="never" nodeType="tmRoot"/>
      </p:par>
    </p:tnLst>
  </p:timing>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3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309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a:t>“They came into the house, found the child and his mother Mary, knelt before him, worshipped him, opened their sacks, and brought him gifts of gold, frankincense, and myrrh…” </a:t>
            </a:r>
          </a:p>
          <a:p>
            <a:pPr algn="ctr" eaLnBrk="1" hangingPunct="1"/>
            <a:r>
              <a:rPr lang="en-US" sz="1600"/>
              <a:t>Matt 2:11</a:t>
            </a:r>
          </a:p>
        </p:txBody>
      </p:sp>
    </p:spTree>
  </p:cSld>
  <p:clrMapOvr>
    <a:masterClrMapping/>
  </p:clrMapOvr>
  <p:timing>
    <p:tnLst>
      <p:par>
        <p:cTn id="1" dur="indefinite" restart="never" nodeType="tmRoot"/>
      </p:par>
    </p:tnLst>
  </p:timing>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4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411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a:t>Ooops, that Mercury is really dropping fast!</a:t>
            </a:r>
            <a:endParaRPr lang="en-US" sz="2000"/>
          </a:p>
        </p:txBody>
      </p:sp>
    </p:spTree>
  </p:cSld>
  <p:clrMapOvr>
    <a:masterClrMapping/>
  </p:clrMapOvr>
  <p:timing>
    <p:tnLst>
      <p:par>
        <p:cTn id="1" dur="indefinite" restart="never" nodeType="tmRoot"/>
      </p:par>
    </p:tnLst>
  </p:timing>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5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5139" name="Rectangle 1"/>
          <p:cNvSpPr>
            <a:spLocks noChangeArrowheads="1"/>
          </p:cNvSpPr>
          <p:nvPr/>
        </p:nvSpPr>
        <p:spPr bwMode="auto">
          <a:xfrm>
            <a:off x="660400" y="1588"/>
            <a:ext cx="78232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800" dirty="0"/>
              <a:t>The </a:t>
            </a:r>
            <a:r>
              <a:rPr lang="en-US" sz="2800" dirty="0" smtClean="0"/>
              <a:t>Angel star </a:t>
            </a:r>
            <a:r>
              <a:rPr lang="en-US" sz="2800" dirty="0"/>
              <a:t>is </a:t>
            </a:r>
            <a:r>
              <a:rPr lang="en-US" sz="2800" dirty="0">
                <a:solidFill>
                  <a:srgbClr val="FF0000"/>
                </a:solidFill>
              </a:rPr>
              <a:t>heading</a:t>
            </a:r>
            <a:r>
              <a:rPr lang="en-US" sz="2800" dirty="0"/>
              <a:t> </a:t>
            </a:r>
            <a:r>
              <a:rPr lang="en-US" sz="2800" dirty="0">
                <a:solidFill>
                  <a:srgbClr val="FF0000"/>
                </a:solidFill>
              </a:rPr>
              <a:t>in the very opposite direction</a:t>
            </a:r>
            <a:r>
              <a:rPr lang="en-US" sz="2800" dirty="0"/>
              <a:t> to that of the King </a:t>
            </a:r>
            <a:r>
              <a:rPr lang="en-US" sz="2800" dirty="0" smtClean="0"/>
              <a:t>star (east vs. west…)</a:t>
            </a:r>
            <a:endParaRPr lang="en-US" sz="2800" dirty="0"/>
          </a:p>
        </p:txBody>
      </p:sp>
    </p:spTree>
  </p:cSld>
  <p:clrMapOvr>
    <a:masterClrMapping/>
  </p:clrMapOvr>
  <p:timing>
    <p:tnLst>
      <p:par>
        <p:cTn id="1" dur="indefinite" restart="never" nodeType="tmRoot"/>
      </p:par>
    </p:tnLst>
  </p:timing>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61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6163" name="Rectangle 7"/>
          <p:cNvSpPr>
            <a:spLocks noChangeArrowheads="1"/>
          </p:cNvSpPr>
          <p:nvPr/>
        </p:nvSpPr>
        <p:spPr bwMode="auto">
          <a:xfrm>
            <a:off x="685800" y="76200"/>
            <a:ext cx="78232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dirty="0"/>
              <a:t>“Then they were commanded in a dream by the angel who spoke to them not to return to Herod; so they returned to their land by another route.…” </a:t>
            </a:r>
          </a:p>
          <a:p>
            <a:pPr algn="ctr"/>
            <a:r>
              <a:rPr lang="en-US" dirty="0"/>
              <a:t>Matt 2:12</a:t>
            </a:r>
          </a:p>
        </p:txBody>
      </p:sp>
    </p:spTree>
  </p:cSld>
  <p:clrMapOvr>
    <a:masterClrMapping/>
  </p:clrMapOvr>
  <p:timing>
    <p:tnLst>
      <p:par>
        <p:cTn id="1" dur="indefinite" restart="never" nodeType="tmRoot"/>
      </p:par>
    </p:tnLst>
  </p:timing>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71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82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821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a:t>“As they were going, behold the angel of the Lord appeared unto Joseph saying: Arise, take the boy and his mother, flee to Egypt…” </a:t>
            </a:r>
          </a:p>
          <a:p>
            <a:pPr algn="ctr" eaLnBrk="1" hangingPunct="1"/>
            <a:r>
              <a:rPr lang="en-US" sz="2000" dirty="0"/>
              <a:t>Matt 2:13</a:t>
            </a:r>
          </a:p>
        </p:txBody>
      </p:sp>
    </p:spTree>
  </p:cSld>
  <p:clrMapOvr>
    <a:masterClrMapping/>
  </p:clrMapOvr>
  <p:timing>
    <p:tnLst>
      <p:par>
        <p:cTn id="1" dur="indefinite" restart="never" nodeType="tmRoot"/>
      </p:par>
    </p:tnLst>
  </p:timing>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9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9235"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a:t>“So Joseph took the boy and his mother and was in Egypt until Herod died…” </a:t>
            </a:r>
          </a:p>
          <a:p>
            <a:pPr algn="ctr" eaLnBrk="1" hangingPunct="1"/>
            <a:r>
              <a:rPr lang="en-US" sz="2000"/>
              <a:t>Matt 2:14-15</a:t>
            </a:r>
          </a:p>
        </p:txBody>
      </p:sp>
    </p:spTree>
  </p:cSld>
  <p:clrMapOvr>
    <a:masterClrMapping/>
  </p:clrMapOvr>
  <p:timing>
    <p:tnLst>
      <p:par>
        <p:cTn id="1" dur="indefinite" restart="never" nodeType="tmRoot"/>
      </p:par>
    </p:tnLst>
  </p:timing>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02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2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33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4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53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6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74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37650" cy="571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8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9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0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2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3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4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50" y="1143000"/>
            <a:ext cx="9150350" cy="571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56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66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76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86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97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9715" name="Rectangle 2"/>
          <p:cNvSpPr>
            <a:spLocks noChangeArrowheads="1"/>
          </p:cNvSpPr>
          <p:nvPr/>
        </p:nvSpPr>
        <p:spPr bwMode="auto">
          <a:xfrm>
            <a:off x="685800" y="228600"/>
            <a:ext cx="78232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800"/>
              <a:t>What’s that? Serpens Cauda?</a:t>
            </a:r>
          </a:p>
          <a:p>
            <a:pPr algn="ctr"/>
            <a:r>
              <a:rPr lang="en-US" sz="2000"/>
              <a:t>‘Serpens,’ Serpent…? ‘Cauda,’ heel…?</a:t>
            </a:r>
          </a:p>
        </p:txBody>
      </p:sp>
    </p:spTree>
  </p:cSld>
  <p:clrMapOvr>
    <a:masterClrMapping/>
  </p:clrMapOvr>
  <p:timing>
    <p:tnLst>
      <p:par>
        <p:cTn id="1" dur="indefinite" restart="never" nodeType="tmRoot"/>
      </p:par>
    </p:tnLst>
  </p:timing>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07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0739" name="Rectangle 3"/>
          <p:cNvSpPr>
            <a:spLocks noChangeArrowheads="1"/>
          </p:cNvSpPr>
          <p:nvPr/>
        </p:nvSpPr>
        <p:spPr bwMode="auto">
          <a:xfrm>
            <a:off x="685800" y="228600"/>
            <a:ext cx="78232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dirty="0"/>
              <a:t>“And I will put enmity between thee and the woman, and between thy seed and her seed; it shall bruise thy head, and thou shalt bruise his heel.”</a:t>
            </a:r>
          </a:p>
          <a:p>
            <a:pPr algn="ctr"/>
            <a:r>
              <a:rPr lang="en-US" dirty="0"/>
              <a:t>Genesis 3:15</a:t>
            </a:r>
          </a:p>
        </p:txBody>
      </p:sp>
    </p:spTree>
  </p:cSld>
  <p:clrMapOvr>
    <a:masterClrMapping/>
  </p:clrMapOvr>
  <p:timing>
    <p:tnLst>
      <p:par>
        <p:cTn id="1" dur="indefinite" restart="never" nodeType="tmRoot"/>
      </p:par>
    </p:tnLst>
  </p:timing>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5"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27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3"/>
          <p:cNvSpPr>
            <a:spLocks noChangeArrowheads="1"/>
          </p:cNvSpPr>
          <p:nvPr/>
        </p:nvSpPr>
        <p:spPr bwMode="auto">
          <a:xfrm>
            <a:off x="685800" y="228600"/>
            <a:ext cx="7823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400" dirty="0" smtClean="0"/>
              <a:t>Take Notice!</a:t>
            </a:r>
          </a:p>
          <a:p>
            <a:pPr algn="ctr"/>
            <a:r>
              <a:rPr lang="en-US" sz="2400" dirty="0" smtClean="0"/>
              <a:t>The real answers are found at the beginnings of things!</a:t>
            </a:r>
            <a:endParaRPr lang="en-US" sz="2400" dirty="0"/>
          </a:p>
        </p:txBody>
      </p:sp>
    </p:spTree>
  </p:cSld>
  <p:clrMapOvr>
    <a:masterClrMapping/>
  </p:clrMapOvr>
  <p:timing>
    <p:tnLst>
      <p:par>
        <p:cTn id="1" dur="indefinite" restart="never" nodeType="tmRoot"/>
      </p:par>
    </p:tnLst>
  </p:timing>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What happened next?</a:t>
            </a:r>
            <a:endParaRPr lang="en-US" dirty="0"/>
          </a:p>
        </p:txBody>
      </p:sp>
      <p:sp>
        <p:nvSpPr>
          <p:cNvPr id="3" name="Subtitle 2"/>
          <p:cNvSpPr>
            <a:spLocks noGrp="1"/>
          </p:cNvSpPr>
          <p:nvPr>
            <p:ph type="subTitle" idx="1"/>
          </p:nvPr>
        </p:nvSpPr>
        <p:spPr/>
        <p:txBody>
          <a:bodyPr/>
          <a:lstStyle/>
          <a:p>
            <a:r>
              <a:rPr lang="en-US" dirty="0" smtClean="0"/>
              <a:t>When Jupiter left Leo for the Virgin…</a:t>
            </a:r>
          </a:p>
          <a:p>
            <a:r>
              <a:rPr lang="en-US" dirty="0" smtClean="0"/>
              <a:t>Is there more to the story than thus far I thought?</a:t>
            </a:r>
          </a:p>
          <a:p>
            <a:endParaRPr lang="en-US" dirty="0"/>
          </a:p>
        </p:txBody>
      </p:sp>
    </p:spTree>
    <p:extLst>
      <p:ext uri="{BB962C8B-B14F-4D97-AF65-F5344CB8AC3E}">
        <p14:creationId xmlns:p14="http://schemas.microsoft.com/office/powerpoint/2010/main" val="2420470796"/>
      </p:ext>
    </p:extLst>
  </p:cSld>
  <p:clrMapOvr>
    <a:masterClrMapping/>
  </p:clrMapOvr>
  <p:timing>
    <p:tnLst>
      <p:par>
        <p:cTn id="1" dur="indefinite" restart="never" nodeType="tmRoot"/>
      </p:par>
    </p:tnLst>
  </p:timing>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3"/>
          <p:cNvSpPr>
            <a:spLocks noChangeArrowheads="1"/>
          </p:cNvSpPr>
          <p:nvPr/>
        </p:nvSpPr>
        <p:spPr bwMode="auto">
          <a:xfrm>
            <a:off x="685800" y="228600"/>
            <a:ext cx="7823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400" dirty="0" smtClean="0"/>
              <a:t>Take Notice!</a:t>
            </a:r>
          </a:p>
          <a:p>
            <a:pPr algn="ctr"/>
            <a:r>
              <a:rPr lang="en-US" sz="2400" dirty="0" smtClean="0"/>
              <a:t>The real answers are found at the beginnings of things!</a:t>
            </a:r>
            <a:endParaRPr lang="en-US" sz="2400" dirty="0"/>
          </a:p>
        </p:txBody>
      </p:sp>
    </p:spTree>
    <p:extLst>
      <p:ext uri="{BB962C8B-B14F-4D97-AF65-F5344CB8AC3E}">
        <p14:creationId xmlns:p14="http://schemas.microsoft.com/office/powerpoint/2010/main" val="1332113211"/>
      </p:ext>
    </p:extLst>
  </p:cSld>
  <p:clrMapOvr>
    <a:masterClrMapping/>
  </p:clrMapOvr>
  <p:timing>
    <p:tnLst>
      <p:par>
        <p:cTn id="1" dur="indefinite" restart="never" nodeType="tmRoot"/>
      </p:par>
    </p:tnLst>
  </p:timing>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7"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3"/>
          <p:cNvSpPr>
            <a:spLocks noChangeArrowheads="1"/>
          </p:cNvSpPr>
          <p:nvPr/>
        </p:nvSpPr>
        <p:spPr bwMode="auto">
          <a:xfrm>
            <a:off x="685800" y="228600"/>
            <a:ext cx="78232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400" dirty="0" smtClean="0"/>
              <a:t>August 1 [Av 17,] yes, and at sunrise, yes…</a:t>
            </a:r>
          </a:p>
          <a:p>
            <a:pPr algn="ctr"/>
            <a:r>
              <a:rPr lang="en-US" dirty="0" smtClean="0"/>
              <a:t>And Venus, the Evening Star, is descending on the eastern morning skies!...</a:t>
            </a:r>
            <a:endParaRPr lang="en-US" dirty="0"/>
          </a:p>
        </p:txBody>
      </p:sp>
    </p:spTree>
    <p:extLst>
      <p:ext uri="{BB962C8B-B14F-4D97-AF65-F5344CB8AC3E}">
        <p14:creationId xmlns:p14="http://schemas.microsoft.com/office/powerpoint/2010/main" val="30396846"/>
      </p:ext>
    </p:extLst>
  </p:cSld>
  <p:clrMapOvr>
    <a:masterClrMapping/>
  </p:clrMapOvr>
  <p:timing>
    <p:tnLst>
      <p:par>
        <p:cTn id="1" dur="indefinite" restart="never" nodeType="tmRoot"/>
      </p:par>
    </p:tnLst>
  </p:timing>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61"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3"/>
          <p:cNvSpPr>
            <a:spLocks noChangeArrowheads="1"/>
          </p:cNvSpPr>
          <p:nvPr/>
        </p:nvSpPr>
        <p:spPr bwMode="auto">
          <a:xfrm>
            <a:off x="685800" y="228600"/>
            <a:ext cx="7823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400" dirty="0" smtClean="0"/>
              <a:t>Notice the second star appearing! …</a:t>
            </a:r>
          </a:p>
        </p:txBody>
      </p:sp>
    </p:spTree>
    <p:extLst>
      <p:ext uri="{BB962C8B-B14F-4D97-AF65-F5344CB8AC3E}">
        <p14:creationId xmlns:p14="http://schemas.microsoft.com/office/powerpoint/2010/main" val="3087532126"/>
      </p:ext>
    </p:extLst>
  </p:cSld>
  <p:clrMapOvr>
    <a:masterClrMapping/>
  </p:clrMapOvr>
  <p:timing>
    <p:tnLst>
      <p:par>
        <p:cTn id="1" dur="indefinite" restart="never" nodeType="tmRoot"/>
      </p:par>
    </p:tnLst>
  </p:timing>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532126"/>
      </p:ext>
    </p:extLst>
  </p:cSld>
  <p:clrMapOvr>
    <a:masterClrMapping/>
  </p:clrMapOvr>
  <p:timing>
    <p:tnLst>
      <p:par>
        <p:cTn id="1" dur="indefinite" restart="never" nodeType="tmRoot"/>
      </p:par>
    </p:tnLst>
  </p:timing>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a:spLocks noChangeArrowheads="1"/>
          </p:cNvSpPr>
          <p:nvPr/>
        </p:nvSpPr>
        <p:spPr bwMode="auto">
          <a:xfrm>
            <a:off x="685800" y="228600"/>
            <a:ext cx="78232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400" dirty="0" smtClean="0"/>
              <a:t>It’s the Messenger Star! </a:t>
            </a:r>
          </a:p>
          <a:p>
            <a:pPr algn="ctr"/>
            <a:r>
              <a:rPr lang="en-US" dirty="0" smtClean="0"/>
              <a:t>What message might it be bringing?…</a:t>
            </a:r>
          </a:p>
        </p:txBody>
      </p:sp>
    </p:spTree>
    <p:extLst>
      <p:ext uri="{BB962C8B-B14F-4D97-AF65-F5344CB8AC3E}">
        <p14:creationId xmlns:p14="http://schemas.microsoft.com/office/powerpoint/2010/main" val="1335079027"/>
      </p:ext>
    </p:extLst>
  </p:cSld>
  <p:clrMapOvr>
    <a:masterClrMapping/>
  </p:clrMapOvr>
  <p:timing>
    <p:tnLst>
      <p:par>
        <p:cTn id="1" dur="indefinite" restart="never" nodeType="tmRoot"/>
      </p:par>
    </p:tnLst>
  </p:timing>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6322722"/>
      </p:ext>
    </p:extLst>
  </p:cSld>
  <p:clrMapOvr>
    <a:masterClrMapping/>
  </p:clrMapOvr>
  <p:timing>
    <p:tnLst>
      <p:par>
        <p:cTn id="1" dur="indefinite" restart="never" nodeType="tmRoot"/>
      </p:par>
    </p:tnLst>
  </p:timing>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6322722"/>
      </p:ext>
    </p:extLst>
  </p:cSld>
  <p:clrMapOvr>
    <a:masterClrMapping/>
  </p:clrMapOvr>
  <p:timing>
    <p:tnLst>
      <p:par>
        <p:cTn id="1" dur="indefinite" restart="never" nodeType="tmRoot"/>
      </p:par>
    </p:tnLst>
  </p:timing>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6322722"/>
      </p:ext>
    </p:extLst>
  </p:cSld>
  <p:clrMapOvr>
    <a:masterClrMapping/>
  </p:clrMapOvr>
  <p:timing>
    <p:tnLst>
      <p:par>
        <p:cTn id="1" dur="indefinite" restart="never" nodeType="tmRoot"/>
      </p:par>
    </p:tnLst>
  </p:timing>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6322722"/>
      </p:ext>
    </p:extLst>
  </p:cSld>
  <p:clrMapOvr>
    <a:masterClrMapping/>
  </p:clrMapOvr>
  <p:timing>
    <p:tnLst>
      <p:par>
        <p:cTn id="1" dur="indefinite" restart="never" nodeType="tmRoot"/>
      </p:par>
    </p:tnLst>
  </p:timing>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5234443"/>
      </p:ext>
    </p:extLst>
  </p:cSld>
  <p:clrMapOvr>
    <a:masterClrMapping/>
  </p:clrMapOvr>
  <p:timing>
    <p:tnLst>
      <p:par>
        <p:cTn id="1" dur="indefinite" restart="never" nodeType="tmRoot"/>
      </p:par>
    </p:tnLst>
  </p:timing>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9099759"/>
      </p:ext>
    </p:extLst>
  </p:cSld>
  <p:clrMapOvr>
    <a:masterClrMapping/>
  </p:clrMapOvr>
  <p:timing>
    <p:tnLst>
      <p:par>
        <p:cTn id="1" dur="indefinite" restart="never" nodeType="tmRoot"/>
      </p:par>
    </p:tnLst>
  </p:timing>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3"/>
          <p:cNvSpPr>
            <a:spLocks noChangeArrowheads="1"/>
          </p:cNvSpPr>
          <p:nvPr/>
        </p:nvSpPr>
        <p:spPr bwMode="auto">
          <a:xfrm>
            <a:off x="685800" y="228600"/>
            <a:ext cx="78232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400" dirty="0" smtClean="0"/>
              <a:t>Something about Venus, Ishtar, Easter…</a:t>
            </a:r>
            <a:r>
              <a:rPr lang="en-US" sz="2400" dirty="0"/>
              <a:t> yes, </a:t>
            </a:r>
            <a:endParaRPr lang="en-US" sz="2400" dirty="0" smtClean="0"/>
          </a:p>
          <a:p>
            <a:pPr algn="ctr"/>
            <a:r>
              <a:rPr lang="en-US" sz="2400" dirty="0" smtClean="0"/>
              <a:t>even Mary worship…  descending into the fires of the sun?!!! …</a:t>
            </a:r>
          </a:p>
        </p:txBody>
      </p:sp>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3"/>
          <p:cNvSpPr>
            <a:spLocks noChangeArrowheads="1"/>
          </p:cNvSpPr>
          <p:nvPr/>
        </p:nvSpPr>
        <p:spPr bwMode="auto">
          <a:xfrm>
            <a:off x="685800" y="47704"/>
            <a:ext cx="7823200"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sz="2400" dirty="0" smtClean="0"/>
              <a:t>And this is happening in the Lion… yes,</a:t>
            </a:r>
          </a:p>
          <a:p>
            <a:pPr algn="ctr"/>
            <a:r>
              <a:rPr lang="en-US" sz="2400" dirty="0" smtClean="0"/>
              <a:t>even in the Lion of Judah?!!! …</a:t>
            </a:r>
          </a:p>
          <a:p>
            <a:pPr algn="ctr"/>
            <a:r>
              <a:rPr lang="en-US" dirty="0" smtClean="0"/>
              <a:t>While </a:t>
            </a:r>
            <a:r>
              <a:rPr lang="en-US" dirty="0"/>
              <a:t>the aging moon is </a:t>
            </a:r>
            <a:r>
              <a:rPr lang="en-US" dirty="0" smtClean="0"/>
              <a:t>in conjunction with Regulus and rapidly descending!...</a:t>
            </a:r>
          </a:p>
        </p:txBody>
      </p:sp>
    </p:spTree>
    <p:extLst>
      <p:ext uri="{BB962C8B-B14F-4D97-AF65-F5344CB8AC3E}">
        <p14:creationId xmlns:p14="http://schemas.microsoft.com/office/powerpoint/2010/main" val="546067912"/>
      </p:ext>
    </p:extLst>
  </p:cSld>
  <p:clrMapOvr>
    <a:masterClrMapping/>
  </p:clrMapOvr>
  <p:timing>
    <p:tnLst>
      <p:par>
        <p:cTn id="1" dur="indefinite" restart="never" nodeType="tmRoot"/>
      </p:par>
    </p:tnLst>
  </p:timing>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a:spLocks noChangeArrowheads="1"/>
          </p:cNvSpPr>
          <p:nvPr/>
        </p:nvSpPr>
        <p:spPr bwMode="auto">
          <a:xfrm>
            <a:off x="457200" y="228600"/>
            <a:ext cx="82296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sz="2400" dirty="0" smtClean="0"/>
              <a:t>But, What is this?!!!...</a:t>
            </a:r>
          </a:p>
          <a:p>
            <a:pPr algn="ctr"/>
            <a:r>
              <a:rPr lang="en-US" dirty="0" smtClean="0"/>
              <a:t>Before Venus is all gone, the King Star, Jupiter is in conjunction with her at sunrise!...</a:t>
            </a:r>
          </a:p>
          <a:p>
            <a:pPr algn="ctr"/>
            <a:r>
              <a:rPr lang="en-US" dirty="0" smtClean="0">
                <a:solidFill>
                  <a:srgbClr val="FFFF00"/>
                </a:solidFill>
              </a:rPr>
              <a:t>Elul 1 [August 15,] 14 BCE</a:t>
            </a:r>
          </a:p>
        </p:txBody>
      </p:sp>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a:spLocks noChangeArrowheads="1"/>
          </p:cNvSpPr>
          <p:nvPr/>
        </p:nvSpPr>
        <p:spPr bwMode="auto">
          <a:xfrm>
            <a:off x="457200" y="228600"/>
            <a:ext cx="82296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sz="2400" dirty="0" smtClean="0"/>
              <a:t>A new King of Judah being born?!!!...</a:t>
            </a:r>
          </a:p>
          <a:p>
            <a:pPr algn="ctr"/>
            <a:r>
              <a:rPr lang="en-US" sz="2400" dirty="0">
                <a:solidFill>
                  <a:srgbClr val="FFFF00"/>
                </a:solidFill>
              </a:rPr>
              <a:t>Elul </a:t>
            </a:r>
            <a:r>
              <a:rPr lang="en-US" sz="2400" dirty="0" smtClean="0">
                <a:solidFill>
                  <a:srgbClr val="FFFF00"/>
                </a:solidFill>
              </a:rPr>
              <a:t>2 </a:t>
            </a:r>
            <a:r>
              <a:rPr lang="en-US" sz="2400" dirty="0">
                <a:solidFill>
                  <a:srgbClr val="FFFF00"/>
                </a:solidFill>
              </a:rPr>
              <a:t>[August </a:t>
            </a:r>
            <a:r>
              <a:rPr lang="en-US" sz="2400" dirty="0" smtClean="0">
                <a:solidFill>
                  <a:srgbClr val="FFFF00"/>
                </a:solidFill>
              </a:rPr>
              <a:t>16,] </a:t>
            </a:r>
            <a:r>
              <a:rPr lang="en-US" sz="2400" dirty="0">
                <a:solidFill>
                  <a:srgbClr val="FFFF00"/>
                </a:solidFill>
              </a:rPr>
              <a:t>14 BCE</a:t>
            </a:r>
          </a:p>
          <a:p>
            <a:pPr algn="ctr"/>
            <a:endParaRPr lang="en-US" sz="2400" dirty="0" smtClean="0"/>
          </a:p>
        </p:txBody>
      </p:sp>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a:spLocks noChangeArrowheads="1"/>
          </p:cNvSpPr>
          <p:nvPr/>
        </p:nvSpPr>
        <p:spPr bwMode="auto">
          <a:xfrm>
            <a:off x="457200" y="228600"/>
            <a:ext cx="8229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sz="2400" dirty="0" smtClean="0"/>
              <a:t>Looks like his star is rising in the east!!!...</a:t>
            </a:r>
          </a:p>
          <a:p>
            <a:r>
              <a:rPr lang="en-US" sz="1600" dirty="0" smtClean="0"/>
              <a:t>“There </a:t>
            </a:r>
            <a:r>
              <a:rPr lang="en-US" sz="1600" dirty="0"/>
              <a:t>came wise men from the </a:t>
            </a:r>
            <a:r>
              <a:rPr lang="en-US" sz="1600" dirty="0" smtClean="0"/>
              <a:t>east… Saying…We </a:t>
            </a:r>
            <a:r>
              <a:rPr lang="en-US" sz="1600" dirty="0"/>
              <a:t>have seen his star in the </a:t>
            </a:r>
            <a:r>
              <a:rPr lang="en-US" sz="1600" dirty="0" smtClean="0"/>
              <a:t>east…” Matt 2:1-2</a:t>
            </a:r>
          </a:p>
        </p:txBody>
      </p:sp>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9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 y="1143000"/>
            <a:ext cx="9143998" cy="5714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a:spLocks noChangeArrowheads="1"/>
          </p:cNvSpPr>
          <p:nvPr/>
        </p:nvSpPr>
        <p:spPr bwMode="auto">
          <a:xfrm>
            <a:off x="457200" y="228600"/>
            <a:ext cx="82296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sz="2400" dirty="0" smtClean="0"/>
              <a:t>But the days are getting shorter in the fall of the year…</a:t>
            </a:r>
          </a:p>
          <a:p>
            <a:pPr algn="ctr"/>
            <a:r>
              <a:rPr lang="en-US" sz="2400" dirty="0" smtClean="0"/>
              <a:t>and the evening skies are getting darker… </a:t>
            </a:r>
            <a:endParaRPr lang="en-US" sz="1600" dirty="0" smtClean="0"/>
          </a:p>
        </p:txBody>
      </p:sp>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a:spLocks noChangeArrowheads="1"/>
          </p:cNvSpPr>
          <p:nvPr/>
        </p:nvSpPr>
        <p:spPr bwMode="auto">
          <a:xfrm>
            <a:off x="457200" y="228600"/>
            <a:ext cx="82296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sz="2800" dirty="0" smtClean="0"/>
              <a:t>Let’s move closer to the sunrise sky!!!...</a:t>
            </a:r>
          </a:p>
        </p:txBody>
      </p:sp>
    </p:spTree>
    <p:extLst>
      <p:ext uri="{BB962C8B-B14F-4D97-AF65-F5344CB8AC3E}">
        <p14:creationId xmlns:p14="http://schemas.microsoft.com/office/powerpoint/2010/main" val="2176570694"/>
      </p:ext>
    </p:extLst>
  </p:cSld>
  <p:clrMapOvr>
    <a:masterClrMapping/>
  </p:clrMapOvr>
  <p:timing>
    <p:tnLst>
      <p:par>
        <p:cTn id="1" dur="indefinite" restart="never" nodeType="tmRoot"/>
      </p:par>
    </p:tnLst>
  </p:timing>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4352854"/>
      </p:ext>
    </p:extLst>
  </p:cSld>
  <p:clrMapOvr>
    <a:masterClrMapping/>
  </p:clrMapOvr>
  <p:timing>
    <p:tnLst>
      <p:par>
        <p:cTn id="1" dur="indefinite" restart="never" nodeType="tmRoot"/>
      </p:par>
    </p:tnLst>
  </p:timing>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79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a:spLocks noChangeArrowheads="1"/>
          </p:cNvSpPr>
          <p:nvPr/>
        </p:nvSpPr>
        <p:spPr bwMode="auto">
          <a:xfrm>
            <a:off x="457200" y="228600"/>
            <a:ext cx="8229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sz="2400" dirty="0" smtClean="0"/>
              <a:t>Let’s stay close to the sunrise...</a:t>
            </a:r>
          </a:p>
        </p:txBody>
      </p:sp>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9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a:spLocks noChangeArrowheads="1"/>
          </p:cNvSpPr>
          <p:nvPr/>
        </p:nvSpPr>
        <p:spPr bwMode="auto">
          <a:xfrm>
            <a:off x="457200" y="228600"/>
            <a:ext cx="82296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sz="2400" dirty="0" smtClean="0"/>
              <a:t>Jupiter is disappearing in the light of the day...</a:t>
            </a:r>
          </a:p>
          <a:p>
            <a:pPr algn="ctr"/>
            <a:r>
              <a:rPr lang="en-US" dirty="0" smtClean="0"/>
              <a:t>While yet certainly traveling securely on its path from east to west…</a:t>
            </a:r>
          </a:p>
        </p:txBody>
      </p:sp>
    </p:spTree>
    <p:extLst>
      <p:ext uri="{BB962C8B-B14F-4D97-AF65-F5344CB8AC3E}">
        <p14:creationId xmlns:p14="http://schemas.microsoft.com/office/powerpoint/2010/main" val="3095118780"/>
      </p:ext>
    </p:extLst>
  </p:cSld>
  <p:clrMapOvr>
    <a:masterClrMapping/>
  </p:clrMapOvr>
  <p:timing>
    <p:tnLst>
      <p:par>
        <p:cTn id="1" dur="indefinite" restart="never" nodeType="tmRoot"/>
      </p:par>
    </p:tnLst>
  </p:timing>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8648222"/>
      </p:ext>
    </p:extLst>
  </p:cSld>
  <p:clrMapOvr>
    <a:masterClrMapping/>
  </p:clrMapOvr>
  <p:timing>
    <p:tnLst>
      <p:par>
        <p:cTn id="1" dur="indefinite" restart="never" nodeType="tmRoot"/>
      </p:par>
    </p:tnLst>
  </p:timing>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1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5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5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6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6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86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07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7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7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7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8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88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9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2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4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6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8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9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1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11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22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42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6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3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8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3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0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14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5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5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85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6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06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16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6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7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47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7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8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88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8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08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9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29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39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4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7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0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1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2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3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4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8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1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2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3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4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546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7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8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53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07056041"/>
      </p:ext>
    </p:extLst>
  </p:cSld>
  <p:clrMapOvr>
    <a:masterClrMapping/>
  </p:clrMapOvr>
  <p:timing>
    <p:tnLst>
      <p:par>
        <p:cTn id="1" dur="indefinite" restart="never" nodeType="tmRoot"/>
      </p:par>
    </p:tnLst>
  </p:timing>
</p:sld>
</file>

<file path=ppt/slides/slide1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0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6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2146110"/>
      </p:ext>
    </p:extLst>
  </p:cSld>
  <p:clrMapOvr>
    <a:masterClrMapping/>
  </p:clrMapOvr>
  <p:timing>
    <p:tnLst>
      <p:par>
        <p:cTn id="1" dur="indefinite" restart="never" nodeType="tmRoot"/>
      </p:par>
    </p:tnLst>
  </p:timing>
</p:sld>
</file>

<file path=ppt/slides/slide1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1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Notice the date!...</a:t>
            </a:r>
            <a:endParaRPr lang="en-US" dirty="0"/>
          </a:p>
        </p:txBody>
      </p:sp>
      <p:sp>
        <p:nvSpPr>
          <p:cNvPr id="3" name="Content Placeholder 2"/>
          <p:cNvSpPr>
            <a:spLocks noGrp="1"/>
          </p:cNvSpPr>
          <p:nvPr>
            <p:ph idx="1"/>
          </p:nvPr>
        </p:nvSpPr>
        <p:spPr>
          <a:xfrm>
            <a:off x="457200" y="2819400"/>
            <a:ext cx="8229600" cy="3475038"/>
          </a:xfrm>
        </p:spPr>
        <p:txBody>
          <a:bodyPr/>
          <a:lstStyle/>
          <a:p>
            <a:r>
              <a:rPr lang="en-US" sz="2800" dirty="0" smtClean="0"/>
              <a:t>Notice how that Jupiter seems to be standing still!…</a:t>
            </a:r>
          </a:p>
          <a:p>
            <a:r>
              <a:rPr lang="en-US" sz="2800" dirty="0" smtClean="0"/>
              <a:t>What’s happening here?</a:t>
            </a:r>
            <a:endParaRPr lang="en-US" sz="2800" dirty="0"/>
          </a:p>
        </p:txBody>
      </p:sp>
    </p:spTree>
    <p:extLst>
      <p:ext uri="{BB962C8B-B14F-4D97-AF65-F5344CB8AC3E}">
        <p14:creationId xmlns:p14="http://schemas.microsoft.com/office/powerpoint/2010/main" val="3767410014"/>
      </p:ext>
    </p:extLst>
  </p:cSld>
  <p:clrMapOvr>
    <a:masterClrMapping/>
  </p:clrMapOvr>
  <p:timing>
    <p:tnLst>
      <p:par>
        <p:cTn id="1" dur="indefinite" restart="never" nodeType="tmRoot"/>
      </p:par>
    </p:tnLst>
  </p:timing>
</p:sld>
</file>

<file path=ppt/slides/slide1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2626"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3650"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4674"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5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7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8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9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0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7412005"/>
      </p:ext>
    </p:extLst>
  </p:cSld>
  <p:clrMapOvr>
    <a:masterClrMapping/>
  </p:clrMapOvr>
  <p:timing>
    <p:tnLst>
      <p:par>
        <p:cTn id="1" dur="indefinite" restart="never" nodeType="tmRoot"/>
      </p:par>
    </p:tnLst>
  </p:timing>
</p:sld>
</file>

<file path=ppt/slides/slide1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1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7403406"/>
      </p:ext>
    </p:extLst>
  </p:cSld>
  <p:clrMapOvr>
    <a:masterClrMapping/>
  </p:clrMapOvr>
  <p:timing>
    <p:tnLst>
      <p:par>
        <p:cTn id="1" dur="indefinite" restart="never" nodeType="tmRoot"/>
      </p:par>
    </p:tnLst>
  </p:timing>
</p:sld>
</file>

<file path=ppt/slides/slide1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2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3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49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5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0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1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2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4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5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6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524000"/>
          </a:xfrm>
        </p:spPr>
        <p:txBody>
          <a:bodyPr>
            <a:normAutofit fontScale="90000"/>
          </a:bodyPr>
          <a:lstStyle/>
          <a:p>
            <a:r>
              <a:rPr lang="en-US" dirty="0" smtClean="0"/>
              <a:t>OK, Jupiter is setting behind the horizon of the morning skies…</a:t>
            </a:r>
            <a:endParaRPr lang="en-US" dirty="0"/>
          </a:p>
        </p:txBody>
      </p:sp>
      <p:sp>
        <p:nvSpPr>
          <p:cNvPr id="3" name="Content Placeholder 2"/>
          <p:cNvSpPr>
            <a:spLocks noGrp="1"/>
          </p:cNvSpPr>
          <p:nvPr>
            <p:ph idx="1"/>
          </p:nvPr>
        </p:nvSpPr>
        <p:spPr>
          <a:xfrm>
            <a:off x="457200" y="3886200"/>
            <a:ext cx="8229600" cy="2408238"/>
          </a:xfrm>
        </p:spPr>
        <p:txBody>
          <a:bodyPr/>
          <a:lstStyle/>
          <a:p>
            <a:r>
              <a:rPr lang="en-US" dirty="0" smtClean="0"/>
              <a:t>To keep tracking Jupiter, we’ll </a:t>
            </a:r>
            <a:r>
              <a:rPr lang="en-US" dirty="0" smtClean="0"/>
              <a:t>have to </a:t>
            </a:r>
            <a:r>
              <a:rPr lang="en-US" dirty="0" smtClean="0"/>
              <a:t>watch it upon the evening skies instead!</a:t>
            </a:r>
          </a:p>
          <a:p>
            <a:r>
              <a:rPr lang="en-US" dirty="0" smtClean="0"/>
              <a:t>Let’s do a re-take of the last one month as Jupiter is seen rising on the evening skies!...</a:t>
            </a:r>
            <a:endParaRPr lang="en-US" dirty="0"/>
          </a:p>
        </p:txBody>
      </p:sp>
    </p:spTree>
    <p:extLst>
      <p:ext uri="{BB962C8B-B14F-4D97-AF65-F5344CB8AC3E}">
        <p14:creationId xmlns:p14="http://schemas.microsoft.com/office/powerpoint/2010/main" val="2305478448"/>
      </p:ext>
    </p:extLst>
  </p:cSld>
  <p:clrMapOvr>
    <a:masterClrMapping/>
  </p:clrMapOvr>
  <p:timing>
    <p:tnLst>
      <p:par>
        <p:cTn id="1" dur="indefinite" restart="never" nodeType="tmRoot"/>
      </p:par>
    </p:tnLst>
  </p:timing>
</p:sld>
</file>

<file path=ppt/slides/slide1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9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0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12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2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3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43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53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6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8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9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05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15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25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35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4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56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66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87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97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07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17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2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3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4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58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68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9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0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2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3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4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5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6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7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91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02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1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22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3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exactly was that first turnaround of Jupiter?</a:t>
            </a:r>
            <a:endParaRPr lang="en-US" dirty="0"/>
          </a:p>
        </p:txBody>
      </p:sp>
      <p:sp>
        <p:nvSpPr>
          <p:cNvPr id="3" name="Text Placeholder 2"/>
          <p:cNvSpPr>
            <a:spLocks noGrp="1"/>
          </p:cNvSpPr>
          <p:nvPr>
            <p:ph type="body" idx="1"/>
          </p:nvPr>
        </p:nvSpPr>
        <p:spPr/>
        <p:txBody>
          <a:bodyPr/>
          <a:lstStyle/>
          <a:p>
            <a:endParaRPr lang="en-US" dirty="0" smtClean="0"/>
          </a:p>
          <a:p>
            <a:r>
              <a:rPr lang="en-US" dirty="0" smtClean="0"/>
              <a:t>Let’s try zooming in...</a:t>
            </a:r>
          </a:p>
          <a:p>
            <a:endParaRPr lang="en-US" dirty="0"/>
          </a:p>
        </p:txBody>
      </p:sp>
    </p:spTree>
    <p:extLst>
      <p:ext uri="{BB962C8B-B14F-4D97-AF65-F5344CB8AC3E}">
        <p14:creationId xmlns:p14="http://schemas.microsoft.com/office/powerpoint/2010/main" val="2867586520"/>
      </p:ext>
    </p:extLst>
  </p:cSld>
  <p:clrMapOvr>
    <a:masterClrMapping/>
  </p:clrMapOvr>
  <p:timing>
    <p:tnLst>
      <p:par>
        <p:cTn id="1" dur="indefinite" restart="never" nodeType="tmRoot"/>
      </p:par>
    </p:tnLst>
  </p:timing>
</p:sld>
</file>

<file path=ppt/slides/slide1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was the exact turnaround?</a:t>
            </a:r>
            <a:endParaRPr lang="en-US" dirty="0"/>
          </a:p>
        </p:txBody>
      </p:sp>
      <p:sp>
        <p:nvSpPr>
          <p:cNvPr id="3" name="Text Placeholder 2"/>
          <p:cNvSpPr>
            <a:spLocks noGrp="1"/>
          </p:cNvSpPr>
          <p:nvPr>
            <p:ph type="body" idx="1"/>
          </p:nvPr>
        </p:nvSpPr>
        <p:spPr/>
        <p:txBody>
          <a:bodyPr/>
          <a:lstStyle/>
          <a:p>
            <a:endParaRPr lang="en-US" dirty="0" smtClean="0"/>
          </a:p>
          <a:p>
            <a:r>
              <a:rPr lang="en-US" dirty="0" smtClean="0"/>
              <a:t>December 23</a:t>
            </a:r>
            <a:r>
              <a:rPr lang="en-US" baseline="30000" dirty="0" smtClean="0"/>
              <a:t>rd</a:t>
            </a:r>
            <a:r>
              <a:rPr lang="en-US" dirty="0" smtClean="0"/>
              <a:t>, December 24</a:t>
            </a:r>
            <a:r>
              <a:rPr lang="en-US" baseline="30000" dirty="0" smtClean="0"/>
              <a:t>th</a:t>
            </a:r>
            <a:r>
              <a:rPr lang="en-US" dirty="0" smtClean="0"/>
              <a:t>, or December 25</a:t>
            </a:r>
            <a:r>
              <a:rPr lang="en-US" baseline="30000" dirty="0" smtClean="0"/>
              <a:t>th</a:t>
            </a:r>
            <a:r>
              <a:rPr lang="en-US" dirty="0" smtClean="0"/>
              <a:t>?</a:t>
            </a:r>
          </a:p>
          <a:p>
            <a:endParaRPr lang="en-US" dirty="0"/>
          </a:p>
          <a:p>
            <a:r>
              <a:rPr lang="en-US" dirty="0" smtClean="0"/>
              <a:t>Let’s try zooming in a bit more while also taking a measurement...</a:t>
            </a:r>
          </a:p>
          <a:p>
            <a:endParaRPr lang="en-US" dirty="0"/>
          </a:p>
        </p:txBody>
      </p:sp>
    </p:spTree>
    <p:extLst>
      <p:ext uri="{BB962C8B-B14F-4D97-AF65-F5344CB8AC3E}">
        <p14:creationId xmlns:p14="http://schemas.microsoft.com/office/powerpoint/2010/main" val="1504478691"/>
      </p:ext>
    </p:extLst>
  </p:cSld>
  <p:clrMapOvr>
    <a:masterClrMapping/>
  </p:clrMapOvr>
  <p:timing>
    <p:tnLst>
      <p:par>
        <p:cTn id="1" dur="indefinite" restart="never" nodeType="tmRoot"/>
      </p:par>
    </p:tnLst>
  </p:timing>
</p:sld>
</file>

<file path=ppt/slides/slide1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8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9195544"/>
      </p:ext>
    </p:extLst>
  </p:cSld>
  <p:clrMapOvr>
    <a:masterClrMapping/>
  </p:clrMapOvr>
  <p:timing>
    <p:tnLst>
      <p:par>
        <p:cTn id="1" dur="indefinite" restart="never" nodeType="tmRoot"/>
      </p:par>
    </p:tnLst>
  </p:timing>
</p:sld>
</file>

<file path=ppt/slides/slide1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was the exact turnaround?</a:t>
            </a:r>
            <a:endParaRPr lang="en-US" dirty="0"/>
          </a:p>
        </p:txBody>
      </p:sp>
      <p:sp>
        <p:nvSpPr>
          <p:cNvPr id="3" name="Text Placeholder 2"/>
          <p:cNvSpPr>
            <a:spLocks noGrp="1"/>
          </p:cNvSpPr>
          <p:nvPr>
            <p:ph type="body" idx="1"/>
          </p:nvPr>
        </p:nvSpPr>
        <p:spPr/>
        <p:txBody>
          <a:bodyPr/>
          <a:lstStyle/>
          <a:p>
            <a:endParaRPr lang="en-US" dirty="0" smtClean="0"/>
          </a:p>
          <a:p>
            <a:r>
              <a:rPr lang="en-US" dirty="0" smtClean="0"/>
              <a:t>December 23</a:t>
            </a:r>
            <a:r>
              <a:rPr lang="en-US" baseline="30000" dirty="0" smtClean="0"/>
              <a:t>rd</a:t>
            </a:r>
            <a:r>
              <a:rPr lang="en-US" dirty="0" smtClean="0"/>
              <a:t>, </a:t>
            </a:r>
            <a:r>
              <a:rPr lang="en-US" dirty="0"/>
              <a:t>or </a:t>
            </a:r>
            <a:r>
              <a:rPr lang="en-US" dirty="0" smtClean="0"/>
              <a:t>December 24</a:t>
            </a:r>
            <a:r>
              <a:rPr lang="en-US" baseline="30000" dirty="0" smtClean="0"/>
              <a:t>th</a:t>
            </a:r>
            <a:r>
              <a:rPr lang="en-US" dirty="0" smtClean="0"/>
              <a:t>? Before or after mid-night?</a:t>
            </a:r>
          </a:p>
          <a:p>
            <a:endParaRPr lang="en-US" dirty="0"/>
          </a:p>
          <a:p>
            <a:r>
              <a:rPr lang="en-US" dirty="0" smtClean="0"/>
              <a:t>Let’s take yet another look!...</a:t>
            </a:r>
          </a:p>
          <a:p>
            <a:endParaRPr lang="en-US" dirty="0"/>
          </a:p>
        </p:txBody>
      </p:sp>
    </p:spTree>
    <p:extLst>
      <p:ext uri="{BB962C8B-B14F-4D97-AF65-F5344CB8AC3E}">
        <p14:creationId xmlns:p14="http://schemas.microsoft.com/office/powerpoint/2010/main" val="2218125723"/>
      </p:ext>
    </p:extLst>
  </p:cSld>
  <p:clrMapOvr>
    <a:masterClrMapping/>
  </p:clrMapOvr>
  <p:timing>
    <p:tnLst>
      <p:par>
        <p:cTn id="1" dur="indefinite" restart="never" nodeType="tmRoot"/>
      </p:par>
    </p:tnLst>
  </p:timing>
</p:sld>
</file>

<file path=ppt/slides/slide1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5263328"/>
      </p:ext>
    </p:extLst>
  </p:cSld>
  <p:clrMapOvr>
    <a:masterClrMapping/>
  </p:clrMapOvr>
  <p:timing>
    <p:tnLst>
      <p:par>
        <p:cTn id="1" dur="indefinite" restart="never" nodeType="tmRoot"/>
      </p:par>
    </p:tnLst>
  </p:timing>
</p:sld>
</file>

<file path=ppt/slides/slide1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6128952"/>
      </p:ext>
    </p:extLst>
  </p:cSld>
  <p:clrMapOvr>
    <a:masterClrMapping/>
  </p:clrMapOvr>
  <p:timing>
    <p:tnLst>
      <p:par>
        <p:cTn id="1" dur="indefinite" restart="never" nodeType="tmRoot"/>
      </p:par>
    </p:tnLst>
  </p:timing>
</p:sld>
</file>

<file path=ppt/slides/slide1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5566718"/>
      </p:ext>
    </p:extLst>
  </p:cSld>
  <p:clrMapOvr>
    <a:masterClrMapping/>
  </p:clrMapOvr>
  <p:timing>
    <p:tnLst>
      <p:par>
        <p:cTn id="1" dur="indefinite" restart="never" nodeType="tmRoot"/>
      </p:par>
    </p:tnLst>
  </p:timing>
</p:sld>
</file>

<file path=ppt/slides/slide1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85085630"/>
      </p:ext>
    </p:extLst>
  </p:cSld>
  <p:clrMapOvr>
    <a:masterClrMapping/>
  </p:clrMapOvr>
  <p:timing>
    <p:tnLst>
      <p:par>
        <p:cTn id="1" dur="indefinite" restart="never" nodeType="tmRoot"/>
      </p:par>
    </p:tnLst>
  </p:timing>
</p:sld>
</file>

<file path=ppt/slides/slide1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2626"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0"/>
            <a:ext cx="8229600" cy="1143000"/>
          </a:xfrm>
          <a:prstGeom prst="rect">
            <a:avLst/>
          </a:prstGeom>
        </p:spPr>
        <p:txBody>
          <a:bodyPr anchor="ctr"/>
          <a:lstStyle>
            <a:lvl1pPr algn="l" rtl="0" fontAlgn="base">
              <a:spcBef>
                <a:spcPct val="0"/>
              </a:spcBef>
              <a:spcAft>
                <a:spcPct val="0"/>
              </a:spcAft>
              <a:defRPr sz="4800" b="1" kern="1200">
                <a:ln w="500">
                  <a:solidFill>
                    <a:schemeClr val="tx2">
                      <a:shade val="20000"/>
                      <a:satMod val="350000"/>
                    </a:schemeClr>
                  </a:solidFill>
                </a:ln>
                <a:solidFill>
                  <a:srgbClr val="FFFFD2"/>
                </a:solidFill>
                <a:effectLst>
                  <a:outerShdw blurRad="30000" dist="30000" dir="2700000" algn="tl" rotWithShape="0">
                    <a:schemeClr val="bg2">
                      <a:shade val="45000"/>
                      <a:satMod val="150000"/>
                      <a:alpha val="90000"/>
                    </a:schemeClr>
                  </a:outerShdw>
                </a:effectLst>
                <a:latin typeface="+mj-lt"/>
                <a:ea typeface="+mj-ea"/>
                <a:cs typeface="+mj-cs"/>
              </a:defRPr>
            </a:lvl1pPr>
            <a:lvl2pPr algn="l" rtl="0" fontAlgn="base">
              <a:spcBef>
                <a:spcPct val="0"/>
              </a:spcBef>
              <a:spcAft>
                <a:spcPct val="0"/>
              </a:spcAft>
              <a:defRPr sz="4800" b="1">
                <a:solidFill>
                  <a:srgbClr val="FFFFD2"/>
                </a:solidFill>
                <a:latin typeface="Corbel" pitchFamily="34" charset="0"/>
              </a:defRPr>
            </a:lvl2pPr>
            <a:lvl3pPr algn="l" rtl="0" fontAlgn="base">
              <a:spcBef>
                <a:spcPct val="0"/>
              </a:spcBef>
              <a:spcAft>
                <a:spcPct val="0"/>
              </a:spcAft>
              <a:defRPr sz="4800" b="1">
                <a:solidFill>
                  <a:srgbClr val="FFFFD2"/>
                </a:solidFill>
                <a:latin typeface="Corbel" pitchFamily="34" charset="0"/>
              </a:defRPr>
            </a:lvl3pPr>
            <a:lvl4pPr algn="l" rtl="0" fontAlgn="base">
              <a:spcBef>
                <a:spcPct val="0"/>
              </a:spcBef>
              <a:spcAft>
                <a:spcPct val="0"/>
              </a:spcAft>
              <a:defRPr sz="4800" b="1">
                <a:solidFill>
                  <a:srgbClr val="FFFFD2"/>
                </a:solidFill>
                <a:latin typeface="Corbel" pitchFamily="34" charset="0"/>
              </a:defRPr>
            </a:lvl4pPr>
            <a:lvl5pPr algn="l" rtl="0" fontAlgn="base">
              <a:spcBef>
                <a:spcPct val="0"/>
              </a:spcBef>
              <a:spcAft>
                <a:spcPct val="0"/>
              </a:spcAft>
              <a:defRPr sz="4800" b="1">
                <a:solidFill>
                  <a:srgbClr val="FFFFD2"/>
                </a:solidFill>
                <a:latin typeface="Corbel" pitchFamily="34" charset="0"/>
              </a:defRPr>
            </a:lvl5pPr>
            <a:lvl6pPr marL="457200" algn="l" rtl="0" fontAlgn="base">
              <a:spcBef>
                <a:spcPct val="0"/>
              </a:spcBef>
              <a:spcAft>
                <a:spcPct val="0"/>
              </a:spcAft>
              <a:defRPr sz="4800" b="1">
                <a:solidFill>
                  <a:srgbClr val="FFFFD2"/>
                </a:solidFill>
                <a:latin typeface="Corbel" pitchFamily="34" charset="0"/>
              </a:defRPr>
            </a:lvl6pPr>
            <a:lvl7pPr marL="914400" algn="l" rtl="0" fontAlgn="base">
              <a:spcBef>
                <a:spcPct val="0"/>
              </a:spcBef>
              <a:spcAft>
                <a:spcPct val="0"/>
              </a:spcAft>
              <a:defRPr sz="4800" b="1">
                <a:solidFill>
                  <a:srgbClr val="FFFFD2"/>
                </a:solidFill>
                <a:latin typeface="Corbel" pitchFamily="34" charset="0"/>
              </a:defRPr>
            </a:lvl7pPr>
            <a:lvl8pPr marL="1371600" algn="l" rtl="0" fontAlgn="base">
              <a:spcBef>
                <a:spcPct val="0"/>
              </a:spcBef>
              <a:spcAft>
                <a:spcPct val="0"/>
              </a:spcAft>
              <a:defRPr sz="4800" b="1">
                <a:solidFill>
                  <a:srgbClr val="FFFFD2"/>
                </a:solidFill>
                <a:latin typeface="Corbel" pitchFamily="34" charset="0"/>
              </a:defRPr>
            </a:lvl8pPr>
            <a:lvl9pPr marL="1828800" algn="l" rtl="0" fontAlgn="base">
              <a:spcBef>
                <a:spcPct val="0"/>
              </a:spcBef>
              <a:spcAft>
                <a:spcPct val="0"/>
              </a:spcAft>
              <a:defRPr sz="4800" b="1">
                <a:solidFill>
                  <a:srgbClr val="FFFFD2"/>
                </a:solidFill>
                <a:latin typeface="Corbel" pitchFamily="34" charset="0"/>
              </a:defRPr>
            </a:lvl9pPr>
          </a:lstStyle>
          <a:p>
            <a:r>
              <a:rPr lang="en-US" sz="2400" dirty="0" smtClean="0"/>
              <a:t>Where is the point best described by these words?: “And</a:t>
            </a:r>
            <a:r>
              <a:rPr lang="en-US" sz="2400" dirty="0"/>
              <a:t>, lo, the </a:t>
            </a:r>
            <a:r>
              <a:rPr lang="en-US" sz="2400" dirty="0" smtClean="0"/>
              <a:t>star… stood </a:t>
            </a:r>
            <a:r>
              <a:rPr lang="en-US" sz="2400" dirty="0"/>
              <a:t>over where </a:t>
            </a:r>
            <a:r>
              <a:rPr lang="en-US" sz="2400" dirty="0">
                <a:hlinkClick r:id="rId4" action="ppaction://hlinksldjump"/>
              </a:rPr>
              <a:t>the young child</a:t>
            </a:r>
            <a:r>
              <a:rPr lang="en-US" sz="2400" dirty="0"/>
              <a:t> </a:t>
            </a:r>
            <a:r>
              <a:rPr lang="en-US" sz="2400" dirty="0" smtClean="0"/>
              <a:t>was</a:t>
            </a:r>
            <a:r>
              <a:rPr lang="en-US" sz="2400" dirty="0" smtClean="0">
                <a:hlinkClick r:id="rId2" action="ppaction://hlinksldjump"/>
              </a:rPr>
              <a:t>…</a:t>
            </a:r>
            <a:r>
              <a:rPr lang="en-US" sz="2400" dirty="0" smtClean="0"/>
              <a:t>” Matt 2:9</a:t>
            </a:r>
            <a:endParaRPr lang="en-US" sz="2400" dirty="0"/>
          </a:p>
        </p:txBody>
      </p:sp>
    </p:spTree>
    <p:extLst>
      <p:ext uri="{BB962C8B-B14F-4D97-AF65-F5344CB8AC3E}">
        <p14:creationId xmlns:p14="http://schemas.microsoft.com/office/powerpoint/2010/main" val="3125978372"/>
      </p:ext>
    </p:extLst>
  </p:cSld>
  <p:clrMapOvr>
    <a:masterClrMapping/>
  </p:clrMapOvr>
  <p:timing>
    <p:tnLst>
      <p:par>
        <p:cTn id="1" dur="indefinite" restart="never" nodeType="tmRoot"/>
      </p:par>
    </p:tnLst>
  </p:timing>
</p:sld>
</file>

<file path=ppt/slides/slide1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Next stop: Nazareth and/or Egypt…?</a:t>
            </a:r>
            <a:endParaRPr lang="en-US" dirty="0"/>
          </a:p>
        </p:txBody>
      </p:sp>
      <p:sp>
        <p:nvSpPr>
          <p:cNvPr id="3" name="Content Placeholder 2"/>
          <p:cNvSpPr>
            <a:spLocks noGrp="1"/>
          </p:cNvSpPr>
          <p:nvPr>
            <p:ph idx="1"/>
          </p:nvPr>
        </p:nvSpPr>
        <p:spPr/>
        <p:txBody>
          <a:bodyPr/>
          <a:lstStyle/>
          <a:p>
            <a:r>
              <a:rPr lang="sv-SE" sz="2400" b="1" dirty="0" smtClean="0"/>
              <a:t>Luke </a:t>
            </a:r>
            <a:r>
              <a:rPr lang="sv-SE" sz="2400" b="1" dirty="0"/>
              <a:t>2:39</a:t>
            </a:r>
            <a:r>
              <a:rPr lang="sv-SE" sz="2400" dirty="0"/>
              <a:t> </a:t>
            </a:r>
            <a:r>
              <a:rPr lang="en-US" sz="2400" dirty="0"/>
              <a:t>And when they had performed all things according to the law of the Lord, </a:t>
            </a:r>
            <a:r>
              <a:rPr lang="en-US" sz="2400" dirty="0">
                <a:solidFill>
                  <a:srgbClr val="FFFF00"/>
                </a:solidFill>
              </a:rPr>
              <a:t>they returned into Galilee, to their own city Nazareth</a:t>
            </a:r>
            <a:r>
              <a:rPr lang="sv-SE" sz="2400" dirty="0" smtClean="0"/>
              <a:t>.</a:t>
            </a:r>
          </a:p>
          <a:p>
            <a:endParaRPr lang="sv-SE" sz="2400" dirty="0" smtClean="0"/>
          </a:p>
          <a:p>
            <a:r>
              <a:rPr lang="sv-SE" sz="2400" dirty="0" smtClean="0"/>
              <a:t>Matthew </a:t>
            </a:r>
            <a:r>
              <a:rPr lang="sv-SE" sz="2400" dirty="0"/>
              <a:t>2:13  </a:t>
            </a:r>
            <a:r>
              <a:rPr lang="en-US" sz="2400" dirty="0"/>
              <a:t> And when they were departed, behold, the angel of the Lord </a:t>
            </a:r>
            <a:r>
              <a:rPr lang="en-US" sz="2400" dirty="0" err="1"/>
              <a:t>appeareth</a:t>
            </a:r>
            <a:r>
              <a:rPr lang="en-US" sz="2400" dirty="0"/>
              <a:t> to Joseph in a dream, saying, Arise, and take the young child and his mother, and flee into Egypt, and be thou there until I bring thee word: for Herod will seek the young child to destroy him. </a:t>
            </a:r>
          </a:p>
          <a:p>
            <a:r>
              <a:rPr lang="sv-SE" sz="2400" dirty="0"/>
              <a:t>Matthew </a:t>
            </a:r>
            <a:r>
              <a:rPr lang="en-US" sz="2400" dirty="0" smtClean="0"/>
              <a:t>2:14  </a:t>
            </a:r>
            <a:r>
              <a:rPr lang="en-US" sz="2400" dirty="0"/>
              <a:t>When he arose, he took the young child and his mother by night, and </a:t>
            </a:r>
            <a:r>
              <a:rPr lang="en-US" sz="2400" dirty="0">
                <a:solidFill>
                  <a:srgbClr val="FFFF00"/>
                </a:solidFill>
              </a:rPr>
              <a:t>departed into Egypt</a:t>
            </a:r>
            <a:r>
              <a:rPr lang="en-US" sz="2400" dirty="0"/>
              <a:t>:</a:t>
            </a:r>
            <a:r>
              <a:rPr lang="sv-SE" sz="2400" dirty="0" smtClean="0"/>
              <a:t> </a:t>
            </a:r>
            <a:endParaRPr lang="sv-SE" sz="2400" dirty="0"/>
          </a:p>
          <a:p>
            <a:endParaRPr lang="en-US" sz="2400" dirty="0"/>
          </a:p>
        </p:txBody>
      </p:sp>
    </p:spTree>
    <p:extLst>
      <p:ext uri="{BB962C8B-B14F-4D97-AF65-F5344CB8AC3E}">
        <p14:creationId xmlns:p14="http://schemas.microsoft.com/office/powerpoint/2010/main" val="3083462859"/>
      </p:ext>
    </p:extLst>
  </p:cSld>
  <p:clrMapOvr>
    <a:masterClrMapping/>
  </p:clrMapOvr>
  <p:timing>
    <p:tnLst>
      <p:par>
        <p:cTn id="1" dur="indefinite" restart="never" nodeType="tmRoot"/>
      </p:par>
    </p:tnLst>
  </p:timing>
</p:sld>
</file>

<file path=ppt/slides/slide1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
            </a:r>
            <a:r>
              <a:rPr lang="sv-SE" dirty="0" smtClean="0"/>
              <a:t>ästa anhalt: </a:t>
            </a:r>
            <a:r>
              <a:rPr lang="en-US" dirty="0" err="1" smtClean="0"/>
              <a:t>Nasaret</a:t>
            </a:r>
            <a:r>
              <a:rPr lang="en-US" dirty="0" smtClean="0"/>
              <a:t> och/</a:t>
            </a:r>
            <a:r>
              <a:rPr lang="en-US" dirty="0" err="1" smtClean="0"/>
              <a:t>eller</a:t>
            </a:r>
            <a:r>
              <a:rPr lang="en-US" dirty="0" smtClean="0"/>
              <a:t> </a:t>
            </a:r>
            <a:r>
              <a:rPr lang="en-US" dirty="0" err="1" smtClean="0"/>
              <a:t>Egypten</a:t>
            </a:r>
            <a:r>
              <a:rPr lang="en-US" dirty="0" smtClean="0"/>
              <a:t>…?</a:t>
            </a:r>
            <a:endParaRPr lang="en-US" dirty="0"/>
          </a:p>
        </p:txBody>
      </p:sp>
      <p:sp>
        <p:nvSpPr>
          <p:cNvPr id="3" name="Content Placeholder 2"/>
          <p:cNvSpPr>
            <a:spLocks noGrp="1"/>
          </p:cNvSpPr>
          <p:nvPr>
            <p:ph idx="1"/>
          </p:nvPr>
        </p:nvSpPr>
        <p:spPr/>
        <p:txBody>
          <a:bodyPr/>
          <a:lstStyle/>
          <a:p>
            <a:r>
              <a:rPr lang="sv-SE" sz="1800" b="1" dirty="0" smtClean="0"/>
              <a:t>Lukas </a:t>
            </a:r>
            <a:r>
              <a:rPr lang="sv-SE" sz="1800" b="1" dirty="0"/>
              <a:t>2:39</a:t>
            </a:r>
            <a:r>
              <a:rPr lang="sv-SE" sz="1800" dirty="0"/>
              <a:t>  </a:t>
            </a:r>
            <a:r>
              <a:rPr lang="sv-SE" sz="2400" dirty="0"/>
              <a:t>Och när de hade fullgjort allt som var stadgat i Herrens lag, </a:t>
            </a:r>
            <a:r>
              <a:rPr lang="sv-SE" sz="2400" dirty="0">
                <a:solidFill>
                  <a:srgbClr val="FFFF00"/>
                </a:solidFill>
              </a:rPr>
              <a:t>vände de tillbaka till sin stad, Nasaret i Galileen</a:t>
            </a:r>
            <a:r>
              <a:rPr lang="sv-SE" sz="2400" dirty="0" smtClean="0"/>
              <a:t>.</a:t>
            </a:r>
          </a:p>
          <a:p>
            <a:endParaRPr lang="sv-SE" sz="2400" dirty="0" smtClean="0"/>
          </a:p>
          <a:p>
            <a:r>
              <a:rPr lang="sv-SE" sz="1800" b="1" dirty="0" smtClean="0"/>
              <a:t>Matteus </a:t>
            </a:r>
            <a:r>
              <a:rPr lang="sv-SE" sz="1800" b="1" dirty="0"/>
              <a:t>2:13  </a:t>
            </a:r>
            <a:r>
              <a:rPr lang="sv-SE" sz="2400" dirty="0"/>
              <a:t>Men när de hade dragit åstad, se, då visade sig i drömmen en Herrens ängel för Josef och sade: "Stå upp och tag barnet och dess moder med dig, och fly till Egypten, och bliv kvar där, till dess jag säger dig till; ty Herodes tänker söka efter barnet för att förgöra det." </a:t>
            </a:r>
          </a:p>
          <a:p>
            <a:r>
              <a:rPr lang="sv-SE" sz="1800" b="1" dirty="0"/>
              <a:t>Matteus 2:14  </a:t>
            </a:r>
            <a:r>
              <a:rPr lang="sv-SE" sz="2400" dirty="0"/>
              <a:t>Då stod han upp och tog barnet och dess moder med sig om natten, och </a:t>
            </a:r>
            <a:r>
              <a:rPr lang="sv-SE" sz="2400" dirty="0">
                <a:solidFill>
                  <a:srgbClr val="FFFF00"/>
                </a:solidFill>
              </a:rPr>
              <a:t>drog bort till Egypten</a:t>
            </a:r>
            <a:r>
              <a:rPr lang="sv-SE" sz="2400" dirty="0"/>
              <a:t>. </a:t>
            </a:r>
          </a:p>
          <a:p>
            <a:endParaRPr lang="en-US" sz="2400" dirty="0"/>
          </a:p>
        </p:txBody>
      </p:sp>
    </p:spTree>
    <p:extLst>
      <p:ext uri="{BB962C8B-B14F-4D97-AF65-F5344CB8AC3E}">
        <p14:creationId xmlns:p14="http://schemas.microsoft.com/office/powerpoint/2010/main" val="1918463409"/>
      </p:ext>
    </p:extLst>
  </p:cSld>
  <p:clrMapOvr>
    <a:masterClrMapping/>
  </p:clrMapOvr>
  <p:timing>
    <p:tnLst>
      <p:par>
        <p:cTn id="1" dur="indefinite" restart="never" nodeType="tmRoot"/>
      </p:par>
    </p:tnLst>
  </p:timing>
</p:sld>
</file>

<file path=ppt/slides/slide1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Sivan 1 [beginning May 28] + 40 days </a:t>
            </a:r>
            <a:r>
              <a:rPr lang="en-US" sz="3200" dirty="0" smtClean="0">
                <a:sym typeface="Wingdings" pitchFamily="2" charset="2"/>
              </a:rPr>
              <a:t> </a:t>
            </a:r>
            <a:br>
              <a:rPr lang="en-US" sz="3200" dirty="0" smtClean="0">
                <a:sym typeface="Wingdings" pitchFamily="2" charset="2"/>
              </a:rPr>
            </a:br>
            <a:r>
              <a:rPr lang="en-US" sz="3200" dirty="0" smtClean="0">
                <a:sym typeface="Wingdings" pitchFamily="2" charset="2"/>
              </a:rPr>
              <a:t>Day 41 =</a:t>
            </a:r>
            <a:r>
              <a:rPr lang="en-US" sz="3200" dirty="0" smtClean="0"/>
              <a:t> Tammuz 12 [beginning at sunset Sunday July 8,] 15 BCE</a:t>
            </a:r>
            <a:endParaRPr lang="en-US" sz="3200" dirty="0"/>
          </a:p>
        </p:txBody>
      </p:sp>
      <p:sp>
        <p:nvSpPr>
          <p:cNvPr id="3" name="Content Placeholder 2"/>
          <p:cNvSpPr>
            <a:spLocks noGrp="1"/>
          </p:cNvSpPr>
          <p:nvPr>
            <p:ph idx="1"/>
          </p:nvPr>
        </p:nvSpPr>
        <p:spPr/>
        <p:txBody>
          <a:bodyPr/>
          <a:lstStyle/>
          <a:p>
            <a:r>
              <a:rPr lang="en-US" sz="2400" dirty="0"/>
              <a:t>Lev 12:1  And the LORD spoke unto Moses, saying: </a:t>
            </a:r>
          </a:p>
          <a:p>
            <a:r>
              <a:rPr lang="en-US" sz="2400" dirty="0"/>
              <a:t>Lev 12:2  Speak unto the children of Israel, saying: If a woman be delivered, and bear a man-child, then she shall be unclean </a:t>
            </a:r>
            <a:r>
              <a:rPr lang="en-US" sz="2400" dirty="0">
                <a:solidFill>
                  <a:srgbClr val="FFFF00"/>
                </a:solidFill>
              </a:rPr>
              <a:t>seven days</a:t>
            </a:r>
            <a:r>
              <a:rPr lang="en-US" sz="2400" dirty="0"/>
              <a:t>; as in the days of the impurity of her sickness shall she be unclean. </a:t>
            </a:r>
          </a:p>
          <a:p>
            <a:r>
              <a:rPr lang="en-US" sz="2400" dirty="0"/>
              <a:t>Lev 12:3  And in the eighth day the flesh of his foreskin shall be circumcised. </a:t>
            </a:r>
          </a:p>
          <a:p>
            <a:r>
              <a:rPr lang="en-US" sz="2400" b="1" dirty="0"/>
              <a:t>Lev 12:4</a:t>
            </a:r>
            <a:r>
              <a:rPr lang="en-US" sz="2400" dirty="0"/>
              <a:t>  And she shall </a:t>
            </a:r>
            <a:r>
              <a:rPr lang="en-US" sz="2400" dirty="0">
                <a:solidFill>
                  <a:srgbClr val="FFFF00"/>
                </a:solidFill>
              </a:rPr>
              <a:t>continue in the blood of purification three and thirty days</a:t>
            </a:r>
            <a:r>
              <a:rPr lang="en-US" sz="2400" dirty="0"/>
              <a:t>; she shall touch no hallowed thing, nor come into the sanctuary, until the days of her purification be fulfilled.</a:t>
            </a:r>
          </a:p>
        </p:txBody>
      </p:sp>
    </p:spTree>
    <p:extLst>
      <p:ext uri="{BB962C8B-B14F-4D97-AF65-F5344CB8AC3E}">
        <p14:creationId xmlns:p14="http://schemas.microsoft.com/office/powerpoint/2010/main" val="1675553708"/>
      </p:ext>
    </p:extLst>
  </p:cSld>
  <p:clrMapOvr>
    <a:masterClrMapping/>
  </p:clrMapOvr>
  <p:timing>
    <p:tnLst>
      <p:par>
        <p:cTn id="1" dur="indefinite" restart="never" nodeType="tmRoot"/>
      </p:par>
    </p:tnLst>
  </p:timing>
</p:sld>
</file>

<file path=ppt/slides/slide1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But if they were back in Bethlehem on Kislev 2, [beginning November 22,] 15 BCE…</a:t>
            </a:r>
            <a:endParaRPr lang="en-US" sz="3200" dirty="0"/>
          </a:p>
        </p:txBody>
      </p:sp>
      <p:sp>
        <p:nvSpPr>
          <p:cNvPr id="3" name="Content Placeholder 2"/>
          <p:cNvSpPr>
            <a:spLocks noGrp="1"/>
          </p:cNvSpPr>
          <p:nvPr>
            <p:ph idx="1"/>
          </p:nvPr>
        </p:nvSpPr>
        <p:spPr/>
        <p:txBody>
          <a:bodyPr/>
          <a:lstStyle/>
          <a:p>
            <a:r>
              <a:rPr lang="en-US" sz="2400" dirty="0" smtClean="0"/>
              <a:t>If indeed it is true that the astrologers from the East arrived on </a:t>
            </a:r>
            <a:r>
              <a:rPr lang="en-US" sz="2400" dirty="0" smtClean="0">
                <a:hlinkClick r:id="rId2" action="ppaction://hlinksldjump"/>
              </a:rPr>
              <a:t>Kislev 2</a:t>
            </a:r>
            <a:r>
              <a:rPr lang="en-US" sz="2400" dirty="0" smtClean="0"/>
              <a:t> [beginning November 22</a:t>
            </a:r>
            <a:r>
              <a:rPr lang="en-US" sz="2400" baseline="30000" dirty="0" smtClean="0"/>
              <a:t>nd</a:t>
            </a:r>
            <a:r>
              <a:rPr lang="en-US" sz="2400" dirty="0" smtClean="0"/>
              <a:t>,] 15 BCE, or close to that date, then surely Joseph and Mary would have returned for the seventh month feasts, while at this time waiting for Kislev 25 and the Chanukkah feast, the Feast of Dedication…</a:t>
            </a:r>
          </a:p>
          <a:p>
            <a:r>
              <a:rPr lang="en-US" sz="2400" dirty="0" smtClean="0"/>
              <a:t>Which means that they were back in Bethlehem even as early as Tishri 1 [beginning Sunday Sep 23,] 15 BCE</a:t>
            </a:r>
          </a:p>
          <a:p>
            <a:r>
              <a:rPr lang="en-US" sz="2400" dirty="0" smtClean="0"/>
              <a:t>But that leaves no more than 77 days for their rendezvous to Nazareth… Including their time of traveling! Or about two (2) months at Nazareth…</a:t>
            </a:r>
          </a:p>
        </p:txBody>
      </p:sp>
    </p:spTree>
    <p:extLst>
      <p:ext uri="{BB962C8B-B14F-4D97-AF65-F5344CB8AC3E}">
        <p14:creationId xmlns:p14="http://schemas.microsoft.com/office/powerpoint/2010/main" val="2616712104"/>
      </p:ext>
    </p:extLst>
  </p:cSld>
  <p:clrMapOvr>
    <a:masterClrMapping/>
  </p:clrMapOvr>
  <p:timing>
    <p:tnLst>
      <p:par>
        <p:cTn id="1" dur="indefinite" restart="never" nodeType="tmRoot"/>
      </p:par>
    </p:tnLst>
  </p:timing>
</p:sld>
</file>

<file path=ppt/slides/slide1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smtClean="0"/>
              <a:t>Perhaps there is more to the story re what the astrologers saw on the sky?...</a:t>
            </a:r>
            <a:endParaRPr lang="en-US" sz="4000" dirty="0"/>
          </a:p>
        </p:txBody>
      </p:sp>
      <p:sp>
        <p:nvSpPr>
          <p:cNvPr id="3" name="Content Placeholder 2"/>
          <p:cNvSpPr>
            <a:spLocks noGrp="1"/>
          </p:cNvSpPr>
          <p:nvPr>
            <p:ph idx="1"/>
          </p:nvPr>
        </p:nvSpPr>
        <p:spPr/>
        <p:txBody>
          <a:bodyPr/>
          <a:lstStyle/>
          <a:p>
            <a:r>
              <a:rPr lang="en-US" sz="2800" dirty="0"/>
              <a:t>Traveling that far that soon with a new born infant and his mother may seem a bit unlikely</a:t>
            </a:r>
            <a:r>
              <a:rPr lang="en-US" sz="2800" dirty="0" smtClean="0"/>
              <a:t>…</a:t>
            </a:r>
          </a:p>
          <a:p>
            <a:pPr lvl="1"/>
            <a:r>
              <a:rPr lang="en-US" sz="2400" dirty="0" smtClean="0"/>
              <a:t>Matthew </a:t>
            </a:r>
            <a:r>
              <a:rPr lang="en-US" sz="2400" dirty="0"/>
              <a:t>2:9  </a:t>
            </a:r>
            <a:r>
              <a:rPr lang="en-US" sz="2400" dirty="0" smtClean="0"/>
              <a:t>And</a:t>
            </a:r>
            <a:r>
              <a:rPr lang="en-US" sz="2400" dirty="0"/>
              <a:t>, lo, </a:t>
            </a:r>
            <a:r>
              <a:rPr lang="en-US" sz="2400" dirty="0">
                <a:solidFill>
                  <a:srgbClr val="FFFF00"/>
                </a:solidFill>
              </a:rPr>
              <a:t>the star</a:t>
            </a:r>
            <a:r>
              <a:rPr lang="en-US" sz="2400" dirty="0"/>
              <a:t>, which they saw in the east, went before them, till it came and </a:t>
            </a:r>
            <a:r>
              <a:rPr lang="en-US" sz="2400" dirty="0">
                <a:solidFill>
                  <a:srgbClr val="FFFF00"/>
                </a:solidFill>
              </a:rPr>
              <a:t>stood over where the young child was</a:t>
            </a:r>
            <a:r>
              <a:rPr lang="en-US" sz="2400" dirty="0"/>
              <a:t>. </a:t>
            </a:r>
          </a:p>
          <a:p>
            <a:pPr lvl="1"/>
            <a:r>
              <a:rPr lang="en-US" sz="2400" dirty="0"/>
              <a:t>Matthew 2:10  When they saw the star, they rejoiced with exceeding great joy. </a:t>
            </a:r>
          </a:p>
          <a:p>
            <a:pPr lvl="1"/>
            <a:r>
              <a:rPr lang="en-US" sz="2400" dirty="0"/>
              <a:t>Matthew 2:11  </a:t>
            </a:r>
            <a:r>
              <a:rPr lang="en-US" sz="2400" dirty="0">
                <a:solidFill>
                  <a:srgbClr val="FFFF00"/>
                </a:solidFill>
              </a:rPr>
              <a:t>And when they were come into the house, they saw the young child with Mary </a:t>
            </a:r>
            <a:r>
              <a:rPr lang="en-US" sz="2400" dirty="0"/>
              <a:t>his mother</a:t>
            </a:r>
          </a:p>
        </p:txBody>
      </p:sp>
    </p:spTree>
    <p:extLst>
      <p:ext uri="{BB962C8B-B14F-4D97-AF65-F5344CB8AC3E}">
        <p14:creationId xmlns:p14="http://schemas.microsoft.com/office/powerpoint/2010/main" val="2466230103"/>
      </p:ext>
    </p:extLst>
  </p:cSld>
  <p:clrMapOvr>
    <a:masterClrMapping/>
  </p:clrMapOvr>
  <p:timing>
    <p:tnLst>
      <p:par>
        <p:cTn id="1" dur="indefinite" restart="never" nodeType="tmRoot"/>
      </p:par>
    </p:tnLst>
  </p:timing>
</p:sld>
</file>

<file path=ppt/slides/slide1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smtClean="0"/>
              <a:t>Which “young child...” is being referenced? - The same one twice, </a:t>
            </a:r>
            <a:r>
              <a:rPr lang="en-US" sz="4000" dirty="0" smtClean="0">
                <a:hlinkClick r:id="rId2" action="ppaction://hlinksldjump"/>
              </a:rPr>
              <a:t>or not</a:t>
            </a:r>
            <a:r>
              <a:rPr lang="en-US" sz="4000" dirty="0" smtClean="0"/>
              <a:t>?</a:t>
            </a:r>
            <a:endParaRPr lang="en-US" sz="4000" dirty="0"/>
          </a:p>
        </p:txBody>
      </p:sp>
      <p:sp>
        <p:nvSpPr>
          <p:cNvPr id="3" name="Content Placeholder 2"/>
          <p:cNvSpPr>
            <a:spLocks noGrp="1"/>
          </p:cNvSpPr>
          <p:nvPr>
            <p:ph idx="1"/>
          </p:nvPr>
        </p:nvSpPr>
        <p:spPr/>
        <p:txBody>
          <a:bodyPr/>
          <a:lstStyle/>
          <a:p>
            <a:r>
              <a:rPr lang="en-US" sz="2800" dirty="0"/>
              <a:t>Traveling that far that soon with a new born infant and his mother may seem a bit unlikely</a:t>
            </a:r>
            <a:r>
              <a:rPr lang="en-US" sz="2800" dirty="0" smtClean="0"/>
              <a:t>…</a:t>
            </a:r>
          </a:p>
          <a:p>
            <a:pPr lvl="1"/>
            <a:r>
              <a:rPr lang="en-US" sz="2400" dirty="0"/>
              <a:t>Matthew 2:9  </a:t>
            </a:r>
            <a:r>
              <a:rPr lang="en-US" sz="2400" dirty="0" smtClean="0"/>
              <a:t>And</a:t>
            </a:r>
            <a:r>
              <a:rPr lang="en-US" sz="2400" dirty="0"/>
              <a:t>, lo, </a:t>
            </a:r>
            <a:r>
              <a:rPr lang="en-US" sz="2400" dirty="0">
                <a:solidFill>
                  <a:srgbClr val="FFFF00"/>
                </a:solidFill>
              </a:rPr>
              <a:t>the star</a:t>
            </a:r>
            <a:r>
              <a:rPr lang="en-US" sz="2400" dirty="0"/>
              <a:t>, which they saw in the east, went before them, till it came and </a:t>
            </a:r>
            <a:r>
              <a:rPr lang="en-US" sz="2400" dirty="0">
                <a:solidFill>
                  <a:srgbClr val="FFFF00"/>
                </a:solidFill>
              </a:rPr>
              <a:t>stood over where </a:t>
            </a:r>
            <a:r>
              <a:rPr lang="en-US" sz="2400" dirty="0">
                <a:solidFill>
                  <a:srgbClr val="FFFF00"/>
                </a:solidFill>
                <a:hlinkClick r:id="rId2" action="ppaction://hlinksldjump"/>
              </a:rPr>
              <a:t>the young </a:t>
            </a:r>
            <a:r>
              <a:rPr lang="en-US" sz="2400" dirty="0" smtClean="0">
                <a:solidFill>
                  <a:srgbClr val="FFFF00"/>
                </a:solidFill>
                <a:hlinkClick r:id="rId2" action="ppaction://hlinksldjump"/>
              </a:rPr>
              <a:t>child</a:t>
            </a:r>
            <a:r>
              <a:rPr lang="en-US" sz="2400" dirty="0" smtClean="0">
                <a:solidFill>
                  <a:srgbClr val="FFFF00"/>
                </a:solidFill>
              </a:rPr>
              <a:t> was</a:t>
            </a:r>
            <a:r>
              <a:rPr lang="en-US" sz="2400" dirty="0"/>
              <a:t>. </a:t>
            </a:r>
          </a:p>
          <a:p>
            <a:pPr lvl="1"/>
            <a:r>
              <a:rPr lang="en-US" sz="2400" dirty="0"/>
              <a:t>Matthew 2:10  When they saw the star, they rejoiced with exceeding great joy. </a:t>
            </a:r>
          </a:p>
          <a:p>
            <a:pPr lvl="1"/>
            <a:r>
              <a:rPr lang="en-US" sz="2400" dirty="0"/>
              <a:t>Matthew 2:11  </a:t>
            </a:r>
            <a:r>
              <a:rPr lang="en-US" sz="2400" dirty="0">
                <a:solidFill>
                  <a:srgbClr val="FFFF00"/>
                </a:solidFill>
              </a:rPr>
              <a:t>And when they were come into the house, they saw the young child with Mary </a:t>
            </a:r>
            <a:r>
              <a:rPr lang="en-US" sz="2400" dirty="0"/>
              <a:t>his mother</a:t>
            </a:r>
          </a:p>
        </p:txBody>
      </p:sp>
    </p:spTree>
    <p:extLst>
      <p:ext uri="{BB962C8B-B14F-4D97-AF65-F5344CB8AC3E}">
        <p14:creationId xmlns:p14="http://schemas.microsoft.com/office/powerpoint/2010/main" val="1835123756"/>
      </p:ext>
    </p:extLst>
  </p:cSld>
  <p:clrMapOvr>
    <a:masterClrMapping/>
  </p:clrMapOvr>
  <p:timing>
    <p:tnLst>
      <p:par>
        <p:cTn id="1" dur="indefinite" restart="never" nodeType="tmRoot"/>
      </p:par>
    </p:tnLst>
  </p:timing>
</p:sld>
</file>

<file path=ppt/slides/slide1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2286000"/>
          </a:xfrm>
        </p:spPr>
        <p:txBody>
          <a:bodyPr>
            <a:normAutofit fontScale="90000"/>
          </a:bodyPr>
          <a:lstStyle/>
          <a:p>
            <a:r>
              <a:rPr lang="en-US" sz="4000" dirty="0" smtClean="0"/>
              <a:t>Consider verse 10!</a:t>
            </a:r>
            <a:br>
              <a:rPr lang="en-US" sz="4000" dirty="0" smtClean="0"/>
            </a:br>
            <a:r>
              <a:rPr lang="en-US" sz="4000" dirty="0" smtClean="0"/>
              <a:t>What makes people laugh at a joke?</a:t>
            </a:r>
            <a:br>
              <a:rPr lang="en-US" sz="4000" dirty="0" smtClean="0"/>
            </a:br>
            <a:r>
              <a:rPr lang="en-US" sz="4000" dirty="0" smtClean="0"/>
              <a:t>Is there more to their joy than at first we thought?</a:t>
            </a:r>
            <a:endParaRPr lang="en-US" sz="4000" dirty="0"/>
          </a:p>
        </p:txBody>
      </p:sp>
      <p:sp>
        <p:nvSpPr>
          <p:cNvPr id="3" name="Content Placeholder 2"/>
          <p:cNvSpPr>
            <a:spLocks noGrp="1"/>
          </p:cNvSpPr>
          <p:nvPr>
            <p:ph idx="1"/>
          </p:nvPr>
        </p:nvSpPr>
        <p:spPr>
          <a:xfrm>
            <a:off x="457200" y="2743200"/>
            <a:ext cx="8229600" cy="3505200"/>
          </a:xfrm>
        </p:spPr>
        <p:txBody>
          <a:bodyPr/>
          <a:lstStyle/>
          <a:p>
            <a:r>
              <a:rPr lang="en-US" sz="2800" dirty="0"/>
              <a:t>Matthew 2:9  </a:t>
            </a:r>
            <a:r>
              <a:rPr lang="en-US" sz="2800" dirty="0" smtClean="0"/>
              <a:t>And</a:t>
            </a:r>
            <a:r>
              <a:rPr lang="en-US" sz="2800" dirty="0"/>
              <a:t>, lo, </a:t>
            </a:r>
            <a:r>
              <a:rPr lang="en-US" sz="2800" dirty="0">
                <a:solidFill>
                  <a:srgbClr val="FFFF00"/>
                </a:solidFill>
              </a:rPr>
              <a:t>the star</a:t>
            </a:r>
            <a:r>
              <a:rPr lang="en-US" sz="2800" dirty="0"/>
              <a:t>, which they saw in the east, went before them, till it came and </a:t>
            </a:r>
            <a:r>
              <a:rPr lang="en-US" sz="2800" dirty="0">
                <a:solidFill>
                  <a:srgbClr val="FFFF00"/>
                </a:solidFill>
              </a:rPr>
              <a:t>stood over where </a:t>
            </a:r>
            <a:r>
              <a:rPr lang="en-US" sz="2800" dirty="0">
                <a:solidFill>
                  <a:srgbClr val="FFFF00"/>
                </a:solidFill>
                <a:hlinkClick r:id="rId2" action="ppaction://hlinksldjump"/>
              </a:rPr>
              <a:t>the young </a:t>
            </a:r>
            <a:r>
              <a:rPr lang="en-US" sz="2800" dirty="0" smtClean="0">
                <a:solidFill>
                  <a:srgbClr val="FFFF00"/>
                </a:solidFill>
                <a:hlinkClick r:id="rId2" action="ppaction://hlinksldjump"/>
              </a:rPr>
              <a:t>child</a:t>
            </a:r>
            <a:r>
              <a:rPr lang="en-US" sz="2800" dirty="0" smtClean="0">
                <a:solidFill>
                  <a:srgbClr val="FFFF00"/>
                </a:solidFill>
              </a:rPr>
              <a:t> was</a:t>
            </a:r>
            <a:r>
              <a:rPr lang="en-US" sz="2800" dirty="0"/>
              <a:t>. </a:t>
            </a:r>
          </a:p>
          <a:p>
            <a:r>
              <a:rPr lang="en-US" sz="2800" dirty="0"/>
              <a:t>Matthew 2:10  </a:t>
            </a:r>
            <a:r>
              <a:rPr lang="en-US" sz="2800" b="1" dirty="0">
                <a:solidFill>
                  <a:srgbClr val="FFFF00"/>
                </a:solidFill>
              </a:rPr>
              <a:t>When they saw the star, they rejoiced with exceeding great joy. </a:t>
            </a:r>
          </a:p>
          <a:p>
            <a:r>
              <a:rPr lang="en-US" sz="2800" dirty="0"/>
              <a:t>Matthew 2:11  </a:t>
            </a:r>
            <a:r>
              <a:rPr lang="en-US" sz="2800" dirty="0">
                <a:solidFill>
                  <a:srgbClr val="FFFF00"/>
                </a:solidFill>
              </a:rPr>
              <a:t>And when they were come into the house, they saw the young child with Mary </a:t>
            </a:r>
            <a:r>
              <a:rPr lang="en-US" sz="2800" dirty="0"/>
              <a:t>his mother</a:t>
            </a:r>
          </a:p>
        </p:txBody>
      </p:sp>
    </p:spTree>
    <p:extLst>
      <p:ext uri="{BB962C8B-B14F-4D97-AF65-F5344CB8AC3E}">
        <p14:creationId xmlns:p14="http://schemas.microsoft.com/office/powerpoint/2010/main" val="2464868304"/>
      </p:ext>
    </p:extLst>
  </p:cSld>
  <p:clrMapOvr>
    <a:masterClrMapping/>
  </p:clrMapOvr>
  <p:timing>
    <p:tnLst>
      <p:par>
        <p:cTn id="1" dur="indefinite" restart="never" nodeType="tmRoot"/>
      </p:par>
    </p:tnLst>
  </p:timing>
</p:sld>
</file>

<file path=ppt/slides/slide1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2209800"/>
          </a:xfrm>
        </p:spPr>
        <p:txBody>
          <a:bodyPr>
            <a:normAutofit fontScale="90000"/>
          </a:bodyPr>
          <a:lstStyle/>
          <a:p>
            <a:r>
              <a:rPr lang="en-US" dirty="0" smtClean="0"/>
              <a:t>But, if that’s it, then I’ve been jumping to conclusions too quickly…</a:t>
            </a:r>
            <a:endParaRPr lang="en-US" dirty="0"/>
          </a:p>
        </p:txBody>
      </p:sp>
      <p:sp>
        <p:nvSpPr>
          <p:cNvPr id="3" name="Content Placeholder 2"/>
          <p:cNvSpPr>
            <a:spLocks noGrp="1"/>
          </p:cNvSpPr>
          <p:nvPr>
            <p:ph idx="1"/>
          </p:nvPr>
        </p:nvSpPr>
        <p:spPr>
          <a:xfrm>
            <a:off x="457200" y="3200400"/>
            <a:ext cx="8229600" cy="3094038"/>
          </a:xfrm>
        </p:spPr>
        <p:txBody>
          <a:bodyPr/>
          <a:lstStyle/>
          <a:p>
            <a:r>
              <a:rPr lang="en-US" dirty="0" smtClean="0">
                <a:hlinkClick r:id="rId2" action="ppaction://hlinksldjump"/>
              </a:rPr>
              <a:t>That position</a:t>
            </a:r>
            <a:r>
              <a:rPr lang="en-US" dirty="0" smtClean="0"/>
              <a:t> of Jupiter, the Bethlehem Star, was more than one year later than at first I thought!  </a:t>
            </a:r>
            <a:r>
              <a:rPr lang="en-US" sz="2000" dirty="0"/>
              <a:t>[</a:t>
            </a:r>
            <a:r>
              <a:rPr lang="en-US" sz="2000" dirty="0" smtClean="0"/>
              <a:t>Cf. items </a:t>
            </a:r>
            <a:r>
              <a:rPr lang="en-US" sz="2000" dirty="0" smtClean="0">
                <a:hlinkClick r:id="rId3" action="ppaction://hlinksldjump"/>
              </a:rPr>
              <a:t>#6.4-8</a:t>
            </a:r>
            <a:r>
              <a:rPr lang="en-US" sz="2000" dirty="0" smtClean="0"/>
              <a:t>; i.e. #2, #3, and #4 of 7 below!]</a:t>
            </a:r>
          </a:p>
          <a:p>
            <a:r>
              <a:rPr lang="en-US" dirty="0" smtClean="0"/>
              <a:t>Notice the date: Kislev 14 [</a:t>
            </a:r>
            <a:r>
              <a:rPr lang="en-US" i="1" dirty="0" smtClean="0">
                <a:solidFill>
                  <a:srgbClr val="FFFF00"/>
                </a:solidFill>
              </a:rPr>
              <a:t>December 24</a:t>
            </a:r>
            <a:r>
              <a:rPr lang="en-US" dirty="0" smtClean="0"/>
              <a:t>±,] 14 BCE!</a:t>
            </a:r>
            <a:endParaRPr lang="en-US" dirty="0"/>
          </a:p>
        </p:txBody>
      </p:sp>
    </p:spTree>
    <p:extLst>
      <p:ext uri="{BB962C8B-B14F-4D97-AF65-F5344CB8AC3E}">
        <p14:creationId xmlns:p14="http://schemas.microsoft.com/office/powerpoint/2010/main" val="1636823970"/>
      </p:ext>
    </p:extLst>
  </p:cSld>
  <p:clrMapOvr>
    <a:masterClrMapping/>
  </p:clrMapOvr>
  <p:timing>
    <p:tnLst>
      <p:par>
        <p:cTn id="1" dur="indefinite" restart="never" nodeType="tmRoot"/>
      </p:par>
    </p:tnLst>
  </p:timing>
</p:sld>
</file>

<file path=ppt/slides/slide1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Notice also this…</a:t>
            </a:r>
            <a:endParaRPr lang="en-US" dirty="0"/>
          </a:p>
        </p:txBody>
      </p:sp>
      <p:sp>
        <p:nvSpPr>
          <p:cNvPr id="3" name="Content Placeholder 2"/>
          <p:cNvSpPr>
            <a:spLocks noGrp="1"/>
          </p:cNvSpPr>
          <p:nvPr>
            <p:ph idx="1"/>
          </p:nvPr>
        </p:nvSpPr>
        <p:spPr>
          <a:xfrm>
            <a:off x="457200" y="2133600"/>
            <a:ext cx="8229600" cy="4160838"/>
          </a:xfrm>
        </p:spPr>
        <p:txBody>
          <a:bodyPr/>
          <a:lstStyle/>
          <a:p>
            <a:r>
              <a:rPr lang="en-US" sz="2400" dirty="0" smtClean="0"/>
              <a:t>Mid winter solstice that year was December 23…</a:t>
            </a:r>
          </a:p>
          <a:p>
            <a:r>
              <a:rPr lang="en-US" sz="2400" dirty="0" smtClean="0"/>
              <a:t>Thus Herod’s decision to kill the young boys of Bethlehem was conceived at the very time of the traditional mid winter sacrifice to the Nordic gods…</a:t>
            </a:r>
          </a:p>
          <a:p>
            <a:r>
              <a:rPr lang="en-US" sz="2400" dirty="0" smtClean="0"/>
              <a:t>Might there be a connection?</a:t>
            </a:r>
          </a:p>
          <a:p>
            <a:r>
              <a:rPr lang="en-US" sz="2400" dirty="0" smtClean="0"/>
              <a:t>Could it be that Christmas is little more than a stealthful way of celebrating the sacrificing of little boys to Molech?</a:t>
            </a:r>
          </a:p>
          <a:p>
            <a:pPr lvl="1"/>
            <a:r>
              <a:rPr lang="en-US" sz="2400" b="1" dirty="0"/>
              <a:t>Lev 18:21</a:t>
            </a:r>
            <a:r>
              <a:rPr lang="en-US" sz="2400" dirty="0"/>
              <a:t>  And thou shalt not let any of thy seed pass through </a:t>
            </a:r>
            <a:r>
              <a:rPr lang="en-US" sz="2400" i="1" dirty="0"/>
              <a:t>the fire</a:t>
            </a:r>
            <a:r>
              <a:rPr lang="en-US" sz="2400" dirty="0"/>
              <a:t> to Molech, neither shalt thou profane the name of thy God: I </a:t>
            </a:r>
            <a:r>
              <a:rPr lang="en-US" sz="2400" i="1" dirty="0"/>
              <a:t>am</a:t>
            </a:r>
            <a:r>
              <a:rPr lang="en-US" sz="2400" dirty="0"/>
              <a:t> the LORD.</a:t>
            </a:r>
          </a:p>
        </p:txBody>
      </p:sp>
    </p:spTree>
    <p:extLst>
      <p:ext uri="{BB962C8B-B14F-4D97-AF65-F5344CB8AC3E}">
        <p14:creationId xmlns:p14="http://schemas.microsoft.com/office/powerpoint/2010/main" val="2618188383"/>
      </p:ext>
    </p:extLst>
  </p:cSld>
  <p:clrMapOvr>
    <a:masterClrMapping/>
  </p:clrMapOvr>
  <p:timing>
    <p:tnLst>
      <p:par>
        <p:cTn id="1" dur="indefinite" restart="never" nodeType="tmRoot"/>
      </p:par>
    </p:tnLst>
  </p:timing>
</p:sld>
</file>

<file path=ppt/slides/slide1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will this Virgo scenario fit with the remainder of the story?...</a:t>
            </a:r>
            <a:endParaRPr lang="en-US" dirty="0"/>
          </a:p>
        </p:txBody>
      </p:sp>
      <p:sp>
        <p:nvSpPr>
          <p:cNvPr id="3" name="Content Placeholder 2"/>
          <p:cNvSpPr>
            <a:spLocks noGrp="1"/>
          </p:cNvSpPr>
          <p:nvPr>
            <p:ph idx="1"/>
          </p:nvPr>
        </p:nvSpPr>
        <p:spPr/>
        <p:txBody>
          <a:bodyPr/>
          <a:lstStyle/>
          <a:p>
            <a:r>
              <a:rPr lang="en-US" sz="2800" dirty="0" smtClean="0"/>
              <a:t>Will the Star still point the astrologers in the same direction while traveling to Bethlehem?</a:t>
            </a:r>
          </a:p>
          <a:p>
            <a:pPr lvl="2"/>
            <a:r>
              <a:rPr lang="en-US" sz="1800" dirty="0"/>
              <a:t>“Behold </a:t>
            </a:r>
            <a:r>
              <a:rPr lang="en-US" sz="1800" dirty="0">
                <a:solidFill>
                  <a:srgbClr val="FF0000"/>
                </a:solidFill>
              </a:rPr>
              <a:t>the star </a:t>
            </a:r>
            <a:r>
              <a:rPr lang="en-US" sz="1800" dirty="0"/>
              <a:t>which they saw in the East was going before them [</a:t>
            </a:r>
            <a:r>
              <a:rPr lang="en-US" sz="1800" dirty="0">
                <a:solidFill>
                  <a:srgbClr val="FF0000"/>
                </a:solidFill>
              </a:rPr>
              <a:t>it was continually pointing (relative to zenith) in the same direction that the men were traveling</a:t>
            </a:r>
            <a:r>
              <a:rPr lang="en-US" sz="1800" dirty="0"/>
              <a:t>]…” Matt 2:9</a:t>
            </a:r>
          </a:p>
          <a:p>
            <a:r>
              <a:rPr lang="en-US" sz="2800" dirty="0" smtClean="0"/>
              <a:t>Will there still be an explanation for these messages given to the astrologers and to Joseph?:</a:t>
            </a:r>
          </a:p>
          <a:p>
            <a:pPr lvl="2"/>
            <a:r>
              <a:rPr lang="en-US" sz="1800" dirty="0"/>
              <a:t>“Then they were </a:t>
            </a:r>
            <a:r>
              <a:rPr lang="en-US" sz="1800" dirty="0" smtClean="0">
                <a:solidFill>
                  <a:srgbClr val="FFFF00"/>
                </a:solidFill>
              </a:rPr>
              <a:t>commanded in a dream by </a:t>
            </a:r>
            <a:r>
              <a:rPr lang="en-US" sz="1800" dirty="0">
                <a:solidFill>
                  <a:srgbClr val="FFFF00"/>
                </a:solidFill>
              </a:rPr>
              <a:t>the angel </a:t>
            </a:r>
            <a:r>
              <a:rPr lang="en-US" sz="1800" dirty="0" smtClean="0">
                <a:solidFill>
                  <a:srgbClr val="FFFF00"/>
                </a:solidFill>
              </a:rPr>
              <a:t>who </a:t>
            </a:r>
            <a:r>
              <a:rPr lang="en-US" sz="1800" dirty="0">
                <a:solidFill>
                  <a:srgbClr val="FFFF00"/>
                </a:solidFill>
              </a:rPr>
              <a:t>spoke to them </a:t>
            </a:r>
            <a:r>
              <a:rPr lang="en-US" sz="1800" dirty="0"/>
              <a:t>not to return to Herod; so they returned to their land by another route.…” </a:t>
            </a:r>
            <a:r>
              <a:rPr lang="en-US" sz="1800" dirty="0" smtClean="0"/>
              <a:t>Matthew 2:12</a:t>
            </a:r>
          </a:p>
          <a:p>
            <a:pPr lvl="2"/>
            <a:r>
              <a:rPr lang="en-US" sz="1800" dirty="0"/>
              <a:t>“As they were going, behold </a:t>
            </a:r>
            <a:r>
              <a:rPr lang="en-US" sz="1800" dirty="0">
                <a:solidFill>
                  <a:srgbClr val="FFFF00"/>
                </a:solidFill>
              </a:rPr>
              <a:t>the angel of the Lord appeared unto Joseph </a:t>
            </a:r>
            <a:r>
              <a:rPr lang="en-US" sz="1800" dirty="0"/>
              <a:t>saying: Arise, take the boy and his mother, flee to Egypt…” </a:t>
            </a:r>
            <a:r>
              <a:rPr lang="en-US" sz="1800" dirty="0" smtClean="0"/>
              <a:t>Matthew </a:t>
            </a:r>
            <a:r>
              <a:rPr lang="en-US" sz="1800" dirty="0"/>
              <a:t>2:13</a:t>
            </a:r>
          </a:p>
          <a:p>
            <a:pPr lvl="1" algn="ctr"/>
            <a:endParaRPr lang="en-US" sz="2800" dirty="0"/>
          </a:p>
          <a:p>
            <a:endParaRPr lang="en-US" dirty="0"/>
          </a:p>
          <a:p>
            <a:pPr algn="ctr"/>
            <a:endParaRPr lang="en-US" dirty="0"/>
          </a:p>
          <a:p>
            <a:endParaRPr lang="en-US" dirty="0"/>
          </a:p>
        </p:txBody>
      </p:sp>
    </p:spTree>
    <p:extLst>
      <p:ext uri="{BB962C8B-B14F-4D97-AF65-F5344CB8AC3E}">
        <p14:creationId xmlns:p14="http://schemas.microsoft.com/office/powerpoint/2010/main" val="2572213042"/>
      </p:ext>
    </p:extLst>
  </p:cSld>
  <p:clrMapOvr>
    <a:masterClrMapping/>
  </p:clrMapOvr>
  <p:timing>
    <p:tnLst>
      <p:par>
        <p:cTn id="1" dur="indefinite" restart="never" nodeType="tmRoot"/>
      </p:par>
    </p:tnLst>
  </p:timing>
</p:sld>
</file>

<file path=ppt/slides/slide1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2590800"/>
          </a:xfrm>
        </p:spPr>
        <p:txBody>
          <a:bodyPr>
            <a:normAutofit/>
          </a:bodyPr>
          <a:lstStyle/>
          <a:p>
            <a:r>
              <a:rPr lang="en-US" dirty="0" smtClean="0"/>
              <a:t>We’ve seen </a:t>
            </a:r>
            <a:r>
              <a:rPr lang="en-US" dirty="0" smtClean="0">
                <a:hlinkClick r:id="rId2" action="ppaction://hlinksldjump"/>
              </a:rPr>
              <a:t>already</a:t>
            </a:r>
            <a:r>
              <a:rPr lang="en-US" dirty="0" smtClean="0"/>
              <a:t> how Jupiter rose in the east...</a:t>
            </a:r>
            <a:br>
              <a:rPr lang="en-US" dirty="0" smtClean="0"/>
            </a:br>
            <a:r>
              <a:rPr lang="en-US" dirty="0" smtClean="0"/>
              <a:t>and how it kept traveling west!</a:t>
            </a:r>
            <a:endParaRPr lang="en-US" dirty="0"/>
          </a:p>
        </p:txBody>
      </p:sp>
      <p:sp>
        <p:nvSpPr>
          <p:cNvPr id="3" name="Content Placeholder 2"/>
          <p:cNvSpPr>
            <a:spLocks noGrp="1"/>
          </p:cNvSpPr>
          <p:nvPr>
            <p:ph idx="1"/>
          </p:nvPr>
        </p:nvSpPr>
        <p:spPr>
          <a:xfrm>
            <a:off x="457200" y="3886200"/>
            <a:ext cx="8229600" cy="2408238"/>
          </a:xfrm>
        </p:spPr>
        <p:txBody>
          <a:bodyPr/>
          <a:lstStyle/>
          <a:p>
            <a:r>
              <a:rPr lang="en-US" sz="2800" dirty="0" smtClean="0"/>
              <a:t>But, will the Star still point the astrologers in the same direction while traveling from Jerusalem to Bethlehem?</a:t>
            </a:r>
          </a:p>
          <a:p>
            <a:pPr lvl="2"/>
            <a:r>
              <a:rPr lang="en-US" sz="1800" dirty="0"/>
              <a:t>“Behold </a:t>
            </a:r>
            <a:r>
              <a:rPr lang="en-US" sz="1800" dirty="0">
                <a:solidFill>
                  <a:srgbClr val="FF0000"/>
                </a:solidFill>
              </a:rPr>
              <a:t>the star </a:t>
            </a:r>
            <a:r>
              <a:rPr lang="en-US" sz="1800" dirty="0"/>
              <a:t>which they saw in the East was going before them [</a:t>
            </a:r>
            <a:r>
              <a:rPr lang="en-US" sz="1800" dirty="0">
                <a:solidFill>
                  <a:srgbClr val="FF0000"/>
                </a:solidFill>
              </a:rPr>
              <a:t>it was continually pointing (relative to zenith) in the same direction that the men were traveling</a:t>
            </a:r>
            <a:r>
              <a:rPr lang="en-US" sz="1800" dirty="0"/>
              <a:t>]…” Matt 2:9</a:t>
            </a:r>
          </a:p>
          <a:p>
            <a:pPr lvl="1" algn="ctr"/>
            <a:endParaRPr lang="en-US" sz="2800" dirty="0"/>
          </a:p>
          <a:p>
            <a:endParaRPr lang="en-US" dirty="0"/>
          </a:p>
          <a:p>
            <a:pPr algn="ctr"/>
            <a:endParaRPr lang="en-US" dirty="0"/>
          </a:p>
          <a:p>
            <a:endParaRPr lang="en-US" dirty="0"/>
          </a:p>
        </p:txBody>
      </p:sp>
    </p:spTree>
    <p:extLst>
      <p:ext uri="{BB962C8B-B14F-4D97-AF65-F5344CB8AC3E}">
        <p14:creationId xmlns:p14="http://schemas.microsoft.com/office/powerpoint/2010/main" val="871269405"/>
      </p:ext>
    </p:extLst>
  </p:cSld>
  <p:clrMapOvr>
    <a:masterClrMapping/>
  </p:clrMapOvr>
  <p:timing>
    <p:tnLst>
      <p:par>
        <p:cTn id="1" dur="indefinite" restart="never" nodeType="tmRoot"/>
      </p:par>
    </p:tnLst>
  </p:timing>
</p:sld>
</file>

<file path=ppt/slides/slide1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7" name="Title 1"/>
          <p:cNvSpPr txBox="1">
            <a:spLocks/>
          </p:cNvSpPr>
          <p:nvPr/>
        </p:nvSpPr>
        <p:spPr bwMode="auto">
          <a:xfrm>
            <a:off x="447675" y="-25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a:t>“Behold </a:t>
            </a:r>
            <a:r>
              <a:rPr lang="en-US" sz="2000" dirty="0">
                <a:solidFill>
                  <a:srgbClr val="FF0000"/>
                </a:solidFill>
              </a:rPr>
              <a:t>the star </a:t>
            </a:r>
            <a:r>
              <a:rPr lang="en-US" sz="2000" dirty="0"/>
              <a:t>which they saw in the East was going before them </a:t>
            </a:r>
            <a:r>
              <a:rPr lang="en-US" sz="2000" dirty="0" smtClean="0"/>
              <a:t>[</a:t>
            </a:r>
            <a:r>
              <a:rPr lang="en-US" sz="2000" dirty="0" smtClean="0">
                <a:solidFill>
                  <a:srgbClr val="FF0000"/>
                </a:solidFill>
              </a:rPr>
              <a:t>it was continually pointing (relative to zenith) </a:t>
            </a:r>
            <a:r>
              <a:rPr lang="en-US" sz="2000" dirty="0">
                <a:solidFill>
                  <a:srgbClr val="FF0000"/>
                </a:solidFill>
              </a:rPr>
              <a:t>in the </a:t>
            </a:r>
            <a:r>
              <a:rPr lang="en-US" sz="2000" dirty="0" smtClean="0">
                <a:solidFill>
                  <a:srgbClr val="FF0000"/>
                </a:solidFill>
              </a:rPr>
              <a:t>same direction that the </a:t>
            </a:r>
            <a:r>
              <a:rPr lang="en-US" sz="2000" dirty="0">
                <a:solidFill>
                  <a:srgbClr val="FF0000"/>
                </a:solidFill>
              </a:rPr>
              <a:t>men </a:t>
            </a:r>
            <a:r>
              <a:rPr lang="en-US" sz="2000" dirty="0" smtClean="0">
                <a:solidFill>
                  <a:srgbClr val="FF0000"/>
                </a:solidFill>
              </a:rPr>
              <a:t>were traveling</a:t>
            </a:r>
            <a:r>
              <a:rPr lang="en-US" sz="2000" dirty="0" smtClean="0"/>
              <a:t>]…” </a:t>
            </a:r>
            <a:r>
              <a:rPr lang="en-US" sz="2000" dirty="0"/>
              <a:t>Matt 2:9</a:t>
            </a:r>
          </a:p>
        </p:txBody>
      </p:sp>
      <p:pic>
        <p:nvPicPr>
          <p:cNvPr id="4"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0237457"/>
      </p:ext>
    </p:extLst>
  </p:cSld>
  <p:clrMapOvr>
    <a:masterClrMapping/>
  </p:clrMapOvr>
  <p:timing>
    <p:tnLst>
      <p:par>
        <p:cTn id="1" dur="indefinite" restart="never" nodeType="tmRoot"/>
      </p:par>
    </p:tnLst>
  </p:timing>
</p:sld>
</file>

<file path=ppt/slides/slide1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091"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800" dirty="0"/>
              <a:t>“When they entered Bethlehem </a:t>
            </a:r>
            <a:r>
              <a:rPr lang="en-US" sz="2800" dirty="0">
                <a:solidFill>
                  <a:srgbClr val="FF0000"/>
                </a:solidFill>
              </a:rPr>
              <a:t>the star stopped and turned its face</a:t>
            </a:r>
            <a:r>
              <a:rPr lang="en-US" sz="2800" dirty="0"/>
              <a:t> towards the place of its origin…”</a:t>
            </a:r>
          </a:p>
          <a:p>
            <a:pPr algn="ctr" eaLnBrk="1" hangingPunct="1"/>
            <a:r>
              <a:rPr lang="en-US" sz="1600" dirty="0">
                <a:solidFill>
                  <a:srgbClr val="FFFF00"/>
                </a:solidFill>
              </a:rPr>
              <a:t>Kislev </a:t>
            </a:r>
            <a:r>
              <a:rPr lang="en-US" sz="1600" dirty="0" smtClean="0">
                <a:solidFill>
                  <a:srgbClr val="FFFF00"/>
                </a:solidFill>
              </a:rPr>
              <a:t>13 </a:t>
            </a:r>
            <a:r>
              <a:rPr lang="en-US" sz="1600" dirty="0">
                <a:solidFill>
                  <a:srgbClr val="FFFF00"/>
                </a:solidFill>
              </a:rPr>
              <a:t>[December 23,] 14 BCE</a:t>
            </a:r>
          </a:p>
        </p:txBody>
      </p:sp>
      <p:pic>
        <p:nvPicPr>
          <p:cNvPr id="4" name="Picture 2">
            <a:hlinkClick r:id="rId3" action="ppaction://hlinksldjump"/>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1458405"/>
      </p:ext>
    </p:extLst>
  </p:cSld>
  <p:clrMapOvr>
    <a:masterClrMapping/>
  </p:clrMapOvr>
  <p:timing>
    <p:tnLst>
      <p:par>
        <p:cTn id="1" dur="indefinite" restart="never" nodeType="tmRoot"/>
      </p:par>
    </p:tnLst>
  </p:timing>
</p:sld>
</file>

<file path=ppt/slides/slide1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091" name="Title 1"/>
          <p:cNvSpPr txBox="1">
            <a:spLocks/>
          </p:cNvSpPr>
          <p:nvPr/>
        </p:nvSpPr>
        <p:spPr bwMode="auto">
          <a:xfrm>
            <a:off x="304800" y="0"/>
            <a:ext cx="8458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During the night when “the star stood” Jupiter rose at 10:02 PM, </a:t>
            </a:r>
          </a:p>
          <a:p>
            <a:pPr algn="ctr" eaLnBrk="1" hangingPunct="1"/>
            <a:r>
              <a:rPr lang="en-US" sz="1600" dirty="0" smtClean="0"/>
              <a:t>passed zenith at 4:31 AM (sunrise at 6:58:15 AM,) and set at 11:01:10 AM local solar time</a:t>
            </a:r>
            <a:endParaRPr lang="en-US" sz="1600" dirty="0"/>
          </a:p>
          <a:p>
            <a:pPr algn="ctr" eaLnBrk="1" hangingPunct="1"/>
            <a:r>
              <a:rPr lang="en-US" sz="1600" dirty="0">
                <a:solidFill>
                  <a:srgbClr val="FF0000"/>
                </a:solidFill>
              </a:rPr>
              <a:t>Kislev </a:t>
            </a:r>
            <a:r>
              <a:rPr lang="en-US" sz="1600" dirty="0" smtClean="0">
                <a:solidFill>
                  <a:srgbClr val="FF0000"/>
                </a:solidFill>
              </a:rPr>
              <a:t>14 [December </a:t>
            </a:r>
            <a:r>
              <a:rPr lang="en-US" sz="1600" dirty="0">
                <a:solidFill>
                  <a:srgbClr val="FF0000"/>
                </a:solidFill>
              </a:rPr>
              <a:t>23,] </a:t>
            </a:r>
            <a:r>
              <a:rPr lang="en-US" sz="1600" dirty="0" smtClean="0">
                <a:solidFill>
                  <a:srgbClr val="FF0000"/>
                </a:solidFill>
              </a:rPr>
              <a:t>14 </a:t>
            </a:r>
            <a:r>
              <a:rPr lang="en-US" sz="1600" dirty="0">
                <a:solidFill>
                  <a:srgbClr val="FF0000"/>
                </a:solidFill>
              </a:rPr>
              <a:t>BCE</a:t>
            </a:r>
          </a:p>
        </p:txBody>
      </p:sp>
      <p:pic>
        <p:nvPicPr>
          <p:cNvPr id="173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1426821"/>
      </p:ext>
    </p:extLst>
  </p:cSld>
  <p:clrMapOvr>
    <a:masterClrMapping/>
  </p:clrMapOvr>
  <p:timing>
    <p:tnLst>
      <p:par>
        <p:cTn id="1" dur="indefinite" restart="never" nodeType="tmRoot"/>
      </p:par>
    </p:tnLst>
  </p:timing>
</p:sld>
</file>

<file path=ppt/slides/slide1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bwMode="auto">
          <a:xfrm>
            <a:off x="0" y="-1"/>
            <a:ext cx="1549399" cy="426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endParaRPr lang="en-US" sz="2000" dirty="0" smtClean="0"/>
          </a:p>
          <a:p>
            <a:pPr algn="ctr" eaLnBrk="1" hangingPunct="1"/>
            <a:endParaRPr lang="en-US" sz="2000" dirty="0"/>
          </a:p>
          <a:p>
            <a:pPr algn="ctr" eaLnBrk="1" hangingPunct="1"/>
            <a:endParaRPr lang="en-US" sz="2000" dirty="0" smtClean="0"/>
          </a:p>
          <a:p>
            <a:pPr algn="ctr" eaLnBrk="1" hangingPunct="1"/>
            <a:r>
              <a:rPr lang="en-US" sz="2000" dirty="0" smtClean="0"/>
              <a:t>At</a:t>
            </a:r>
          </a:p>
          <a:p>
            <a:pPr algn="ctr" eaLnBrk="1" hangingPunct="1"/>
            <a:r>
              <a:rPr lang="en-US" sz="2000" dirty="0" smtClean="0"/>
              <a:t>4:31 AM  local solar time</a:t>
            </a:r>
          </a:p>
          <a:p>
            <a:pPr algn="ctr" eaLnBrk="1" hangingPunct="1"/>
            <a:r>
              <a:rPr lang="en-US" sz="2000" dirty="0" smtClean="0">
                <a:solidFill>
                  <a:srgbClr val="FF0000"/>
                </a:solidFill>
              </a:rPr>
              <a:t>on</a:t>
            </a:r>
          </a:p>
          <a:p>
            <a:pPr algn="ctr" eaLnBrk="1" hangingPunct="1"/>
            <a:r>
              <a:rPr lang="en-US" sz="1600" dirty="0" smtClean="0">
                <a:solidFill>
                  <a:srgbClr val="FF0000"/>
                </a:solidFill>
              </a:rPr>
              <a:t>Kislev 14 [December 24,] 14 BCE</a:t>
            </a:r>
            <a:endParaRPr lang="en-US" sz="1200" dirty="0" smtClean="0">
              <a:solidFill>
                <a:srgbClr val="FF0000"/>
              </a:solidFill>
            </a:endParaRPr>
          </a:p>
          <a:p>
            <a:pPr algn="ctr" eaLnBrk="1" hangingPunct="1"/>
            <a:endParaRPr lang="en-US" sz="1200" dirty="0" smtClean="0">
              <a:solidFill>
                <a:srgbClr val="FF0000"/>
              </a:solidFill>
            </a:endParaRPr>
          </a:p>
          <a:p>
            <a:pPr algn="ctr" eaLnBrk="1" hangingPunct="1"/>
            <a:r>
              <a:rPr lang="en-US" sz="1600" dirty="0" smtClean="0">
                <a:solidFill>
                  <a:srgbClr val="FFFF00"/>
                </a:solidFill>
              </a:rPr>
              <a:t> the star was pointing due South</a:t>
            </a:r>
          </a:p>
          <a:p>
            <a:pPr algn="ctr" eaLnBrk="1" hangingPunct="1"/>
            <a:r>
              <a:rPr lang="en-US" sz="1600" dirty="0" smtClean="0">
                <a:solidFill>
                  <a:srgbClr val="FFFF00"/>
                </a:solidFill>
              </a:rPr>
              <a:t>relative to zenith</a:t>
            </a:r>
          </a:p>
          <a:p>
            <a:pPr algn="ctr" eaLnBrk="1" hangingPunct="1"/>
            <a:endParaRPr lang="en-US" sz="1600" dirty="0">
              <a:solidFill>
                <a:srgbClr val="FF0000"/>
              </a:solidFill>
            </a:endParaRPr>
          </a:p>
        </p:txBody>
      </p:sp>
      <p:pic>
        <p:nvPicPr>
          <p:cNvPr id="17408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47799" y="-2"/>
            <a:ext cx="6351777" cy="6858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5928580"/>
      </p:ext>
    </p:extLst>
  </p:cSld>
  <p:clrMapOvr>
    <a:masterClrMapping/>
  </p:clrMapOvr>
  <p:timing>
    <p:tnLst>
      <p:par>
        <p:cTn id="1" dur="indefinite" restart="never" nodeType="tmRoot"/>
      </p:par>
    </p:tnLst>
  </p:timing>
</p:sld>
</file>

<file path=ppt/slides/slide1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700" y="1135063"/>
            <a:ext cx="9156700" cy="5722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228600" y="0"/>
            <a:ext cx="8686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dirty="0" smtClean="0"/>
              <a:t>As the first rim of the solar disc became visible in the east at sunrise, and while “the star stood…” </a:t>
            </a:r>
          </a:p>
          <a:p>
            <a:pPr algn="ctr" eaLnBrk="1" hangingPunct="1"/>
            <a:r>
              <a:rPr lang="en-US" sz="2400" dirty="0" smtClean="0"/>
              <a:t>The first sun rise full moon of that month was setting in the west… </a:t>
            </a:r>
          </a:p>
          <a:p>
            <a:pPr algn="ctr" eaLnBrk="1" hangingPunct="1"/>
            <a:r>
              <a:rPr lang="en-US" sz="1600" dirty="0" smtClean="0"/>
              <a:t>and Jupiter  was located 40° WSW from </a:t>
            </a:r>
            <a:r>
              <a:rPr lang="en-US" sz="1600" dirty="0"/>
              <a:t>zenith, </a:t>
            </a:r>
            <a:r>
              <a:rPr lang="en-US" sz="1600" dirty="0" smtClean="0"/>
              <a:t>and 50</a:t>
            </a:r>
            <a:r>
              <a:rPr lang="en-US" sz="1600" dirty="0"/>
              <a:t>° </a:t>
            </a:r>
            <a:r>
              <a:rPr lang="en-US" sz="1600" dirty="0" smtClean="0"/>
              <a:t>above the WSW horizon…</a:t>
            </a:r>
            <a:endParaRPr lang="en-US" sz="1600" dirty="0"/>
          </a:p>
          <a:p>
            <a:pPr algn="ctr" eaLnBrk="1" hangingPunct="1"/>
            <a:r>
              <a:rPr lang="en-US" sz="1600" dirty="0">
                <a:solidFill>
                  <a:srgbClr val="FF0000"/>
                </a:solidFill>
              </a:rPr>
              <a:t>Kislev </a:t>
            </a:r>
            <a:r>
              <a:rPr lang="en-US" sz="1600" dirty="0" smtClean="0">
                <a:solidFill>
                  <a:srgbClr val="FF0000"/>
                </a:solidFill>
              </a:rPr>
              <a:t>14 [December 24,] 14 </a:t>
            </a:r>
            <a:r>
              <a:rPr lang="en-US" sz="1600" dirty="0">
                <a:solidFill>
                  <a:srgbClr val="FF0000"/>
                </a:solidFill>
              </a:rPr>
              <a:t>BCE</a:t>
            </a:r>
          </a:p>
        </p:txBody>
      </p:sp>
    </p:spTree>
    <p:extLst>
      <p:ext uri="{BB962C8B-B14F-4D97-AF65-F5344CB8AC3E}">
        <p14:creationId xmlns:p14="http://schemas.microsoft.com/office/powerpoint/2010/main" val="3637208615"/>
      </p:ext>
    </p:extLst>
  </p:cSld>
  <p:clrMapOvr>
    <a:masterClrMapping/>
  </p:clrMapOvr>
  <p:timing>
    <p:tnLst>
      <p:par>
        <p:cTn id="1" dur="indefinite" restart="never" nodeType="tmRoot"/>
      </p:par>
    </p:tnLst>
  </p:timing>
</p:sld>
</file>

<file path=ppt/slides/slide1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bwMode="auto">
          <a:xfrm>
            <a:off x="0" y="0"/>
            <a:ext cx="1308097" cy="670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At</a:t>
            </a:r>
          </a:p>
          <a:p>
            <a:pPr algn="ctr" eaLnBrk="1" hangingPunct="1"/>
            <a:r>
              <a:rPr lang="en-US" sz="2000" dirty="0" smtClean="0"/>
              <a:t>6:58 AM  local solar time</a:t>
            </a:r>
          </a:p>
          <a:p>
            <a:pPr algn="ctr" eaLnBrk="1" hangingPunct="1"/>
            <a:r>
              <a:rPr lang="en-US" sz="2000" dirty="0" smtClean="0">
                <a:solidFill>
                  <a:srgbClr val="FF0000"/>
                </a:solidFill>
              </a:rPr>
              <a:t>on</a:t>
            </a:r>
          </a:p>
          <a:p>
            <a:pPr algn="ctr" eaLnBrk="1" hangingPunct="1"/>
            <a:r>
              <a:rPr lang="en-US" sz="1600" dirty="0" smtClean="0">
                <a:solidFill>
                  <a:srgbClr val="FF0000"/>
                </a:solidFill>
              </a:rPr>
              <a:t>Kislev 14 [December 24,] 14 BCE</a:t>
            </a:r>
          </a:p>
          <a:p>
            <a:pPr algn="ctr" eaLnBrk="1" hangingPunct="1"/>
            <a:endParaRPr lang="en-US" sz="1600" dirty="0" smtClean="0">
              <a:solidFill>
                <a:srgbClr val="FF0000"/>
              </a:solidFill>
            </a:endParaRPr>
          </a:p>
          <a:p>
            <a:pPr algn="ctr" eaLnBrk="1" hangingPunct="1"/>
            <a:r>
              <a:rPr lang="en-US" sz="2000" dirty="0">
                <a:solidFill>
                  <a:srgbClr val="FFFF00"/>
                </a:solidFill>
              </a:rPr>
              <a:t> </a:t>
            </a:r>
            <a:r>
              <a:rPr lang="en-US" sz="2000" dirty="0" smtClean="0">
                <a:solidFill>
                  <a:srgbClr val="FFFF00"/>
                </a:solidFill>
              </a:rPr>
              <a:t>the star was pointing WSW</a:t>
            </a:r>
          </a:p>
          <a:p>
            <a:pPr algn="ctr" eaLnBrk="1" hangingPunct="1"/>
            <a:endParaRPr lang="en-US" sz="2000" dirty="0" smtClean="0">
              <a:solidFill>
                <a:srgbClr val="FFFF00"/>
              </a:solidFill>
            </a:endParaRPr>
          </a:p>
          <a:p>
            <a:pPr algn="ctr" eaLnBrk="1" hangingPunct="1"/>
            <a:r>
              <a:rPr lang="en-US" sz="1600" dirty="0" smtClean="0">
                <a:solidFill>
                  <a:srgbClr val="FF0000"/>
                </a:solidFill>
              </a:rPr>
              <a:t>“</a:t>
            </a:r>
            <a:r>
              <a:rPr lang="en-US" sz="1600" dirty="0">
                <a:solidFill>
                  <a:srgbClr val="FF0000"/>
                </a:solidFill>
              </a:rPr>
              <a:t>over where the young child </a:t>
            </a:r>
            <a:r>
              <a:rPr lang="en-US" sz="1600" dirty="0" smtClean="0">
                <a:solidFill>
                  <a:srgbClr val="FF0000"/>
                </a:solidFill>
              </a:rPr>
              <a:t>was…” Matt 2:9</a:t>
            </a:r>
            <a:endParaRPr lang="en-US" sz="1600" dirty="0">
              <a:solidFill>
                <a:srgbClr val="FF0000"/>
              </a:solidFill>
            </a:endParaRPr>
          </a:p>
        </p:txBody>
      </p:sp>
      <p:pic>
        <p:nvPicPr>
          <p:cNvPr id="176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19200" y="0"/>
            <a:ext cx="667855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0700797"/>
      </p:ext>
    </p:extLst>
  </p:cSld>
  <p:clrMapOvr>
    <a:masterClrMapping/>
  </p:clrMapOvr>
  <p:timing>
    <p:tnLst>
      <p:par>
        <p:cTn id="1" dur="indefinite" restart="never" nodeType="tmRoot"/>
      </p:par>
    </p:tnLst>
  </p:timing>
</p:sld>
</file>

<file path=ppt/slides/slide1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09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4767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Traveling along this path between 3 AM and 7 AM on</a:t>
            </a:r>
          </a:p>
          <a:p>
            <a:pPr algn="ctr" eaLnBrk="1" hangingPunct="1"/>
            <a:r>
              <a:rPr lang="en-US" sz="1600" dirty="0" smtClean="0">
                <a:solidFill>
                  <a:srgbClr val="FFFF00"/>
                </a:solidFill>
              </a:rPr>
              <a:t>Kislev 14 [December 24,] 14 BCE</a:t>
            </a:r>
          </a:p>
          <a:p>
            <a:pPr algn="ctr" eaLnBrk="1" hangingPunct="1"/>
            <a:r>
              <a:rPr lang="en-US" sz="1600" dirty="0" smtClean="0"/>
              <a:t> the star was pointing continually in the direction of their traveling from Jerusalem to Bethlehem… a 5-7 mile long journey…</a:t>
            </a:r>
          </a:p>
        </p:txBody>
      </p:sp>
    </p:spTree>
    <p:extLst>
      <p:ext uri="{BB962C8B-B14F-4D97-AF65-F5344CB8AC3E}">
        <p14:creationId xmlns:p14="http://schemas.microsoft.com/office/powerpoint/2010/main" val="1659778870"/>
      </p:ext>
    </p:extLst>
  </p:cSld>
  <p:clrMapOvr>
    <a:masterClrMapping/>
  </p:clrMapOvr>
  <p:timing>
    <p:tnLst>
      <p:par>
        <p:cTn id="1" dur="indefinite" restart="never" nodeType="tmRoot"/>
      </p:par>
    </p:tnLst>
  </p:timing>
</p:sld>
</file>

<file path=ppt/slides/slide1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The place of the child was located in a West South Westerly direction as seen from the place where the “wise men” entered into Bethlehem at sunrise of…</a:t>
            </a:r>
            <a:endParaRPr lang="en-US" sz="2000" dirty="0"/>
          </a:p>
          <a:p>
            <a:pPr algn="ctr" eaLnBrk="1" hangingPunct="1"/>
            <a:r>
              <a:rPr lang="en-US" sz="1600" dirty="0">
                <a:solidFill>
                  <a:srgbClr val="FFFF00"/>
                </a:solidFill>
              </a:rPr>
              <a:t>Kislev </a:t>
            </a:r>
            <a:r>
              <a:rPr lang="en-US" sz="1600" dirty="0" smtClean="0">
                <a:solidFill>
                  <a:srgbClr val="FFFF00"/>
                </a:solidFill>
              </a:rPr>
              <a:t>14 [December 24,] 14 </a:t>
            </a:r>
            <a:r>
              <a:rPr lang="en-US" sz="1600" dirty="0">
                <a:solidFill>
                  <a:srgbClr val="FFFF00"/>
                </a:solidFill>
              </a:rPr>
              <a:t>BCE</a:t>
            </a:r>
          </a:p>
        </p:txBody>
      </p:sp>
      <p:sp>
        <p:nvSpPr>
          <p:cNvPr id="6" name="Title 1"/>
          <p:cNvSpPr txBox="1">
            <a:spLocks/>
          </p:cNvSpPr>
          <p:nvPr/>
        </p:nvSpPr>
        <p:spPr bwMode="auto">
          <a:xfrm>
            <a:off x="457200" y="3200400"/>
            <a:ext cx="82296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r>
              <a:rPr lang="en-US" dirty="0" smtClean="0"/>
              <a:t>“9 They harkened unto the king and went, and </a:t>
            </a:r>
            <a:r>
              <a:rPr lang="en-US" dirty="0" smtClean="0">
                <a:solidFill>
                  <a:srgbClr val="FFFF00"/>
                </a:solidFill>
              </a:rPr>
              <a:t>behold the star </a:t>
            </a:r>
            <a:r>
              <a:rPr lang="en-US" dirty="0" smtClean="0"/>
              <a:t>which they saw in the East was going before them [</a:t>
            </a:r>
            <a:r>
              <a:rPr lang="en-US" dirty="0" smtClean="0">
                <a:solidFill>
                  <a:srgbClr val="FF0000"/>
                </a:solidFill>
              </a:rPr>
              <a:t>was facing them; that is, it kept pointing (relative to zenith) in the same direction as the men from the east were traveling</a:t>
            </a:r>
            <a:r>
              <a:rPr lang="en-US" dirty="0" smtClean="0"/>
              <a:t>] until they came to the place. </a:t>
            </a:r>
            <a:r>
              <a:rPr lang="en-US" dirty="0" smtClean="0">
                <a:solidFill>
                  <a:srgbClr val="FFFF00"/>
                </a:solidFill>
              </a:rPr>
              <a:t>When they entered Bethlehem it stood over against the place where the child was. </a:t>
            </a:r>
          </a:p>
          <a:p>
            <a:pPr eaLnBrk="1" hangingPunct="1"/>
            <a:r>
              <a:rPr lang="en-US" dirty="0" smtClean="0"/>
              <a:t>     [Also</a:t>
            </a:r>
            <a:r>
              <a:rPr lang="en-US" dirty="0" smtClean="0">
                <a:solidFill>
                  <a:srgbClr val="FFFF00"/>
                </a:solidFill>
              </a:rPr>
              <a:t>: When they entered Bethlehem it stood still while turning its face towards the place of its origin.</a:t>
            </a:r>
            <a:r>
              <a:rPr lang="en-US" dirty="0" smtClean="0"/>
              <a:t>]</a:t>
            </a:r>
          </a:p>
          <a:p>
            <a:pPr eaLnBrk="1" hangingPunct="1"/>
            <a:r>
              <a:rPr lang="en-US" dirty="0" smtClean="0"/>
              <a:t>10 When they saw the star they rejoiced with exceedingly great joy.</a:t>
            </a:r>
          </a:p>
          <a:p>
            <a:pPr eaLnBrk="1" hangingPunct="1"/>
            <a:r>
              <a:rPr lang="en-US" dirty="0" smtClean="0"/>
              <a:t>11 They came into the house, found him and his mother Mary, knelt before him, worshipped him, opened their sacks, and brought to him gifts of gold, frankincense, and myrrh.”</a:t>
            </a:r>
          </a:p>
          <a:p>
            <a:pPr algn="ctr" eaLnBrk="1" hangingPunct="1"/>
            <a:r>
              <a:rPr lang="en-US" sz="1400" dirty="0" smtClean="0"/>
              <a:t>(Shem Tov’s Hebrew Matthew 2:9-1</a:t>
            </a:r>
            <a:r>
              <a:rPr lang="en-US" sz="1400" dirty="0" smtClean="0">
                <a:cs typeface="Calibri" pitchFamily="34" charset="0"/>
              </a:rPr>
              <a:t>1 </a:t>
            </a:r>
            <a:r>
              <a:rPr lang="en-US" sz="1400" b="1" dirty="0" smtClean="0">
                <a:cs typeface="Calibri" pitchFamily="34" charset="0"/>
              </a:rPr>
              <a:t>© </a:t>
            </a:r>
            <a:r>
              <a:rPr lang="en-US" sz="1400" dirty="0" smtClean="0"/>
              <a:t>TLT)</a:t>
            </a:r>
          </a:p>
          <a:p>
            <a:pPr algn="ctr" eaLnBrk="1" hangingPunct="1"/>
            <a:endParaRPr lang="en-US" sz="1400" dirty="0" smtClean="0"/>
          </a:p>
          <a:p>
            <a:pPr lvl="1" eaLnBrk="1" hangingPunct="1"/>
            <a:r>
              <a:rPr lang="en-US" sz="1400" dirty="0" smtClean="0"/>
              <a:t>Notice (v. 10) the exhilaration elicited by the double meaning inherent in the Hebrew words of verse 9! Cf. the laughter typically elicited by the double meanings inherent in a good joke…</a:t>
            </a:r>
            <a:endParaRPr lang="en-US" sz="1400" dirty="0"/>
          </a:p>
        </p:txBody>
      </p:sp>
      <p:pic>
        <p:nvPicPr>
          <p:cNvPr id="508935"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82811" y="1447800"/>
            <a:ext cx="4810125" cy="1381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1369095"/>
      </p:ext>
    </p:extLst>
  </p:cSld>
  <p:clrMapOvr>
    <a:masterClrMapping/>
  </p:clrMapOvr>
  <p:timing>
    <p:tnLst>
      <p:par>
        <p:cTn id="1" dur="indefinite" restart="never" nodeType="tmRoot"/>
      </p:par>
    </p:tnLst>
  </p:timing>
</p:sld>
</file>

<file path=ppt/slides/slide1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3733800"/>
          </a:xfrm>
        </p:spPr>
        <p:txBody>
          <a:bodyPr>
            <a:normAutofit fontScale="90000"/>
          </a:bodyPr>
          <a:lstStyle/>
          <a:p>
            <a:r>
              <a:rPr lang="en-US" dirty="0" smtClean="0"/>
              <a:t>Thus, we have found a solution where all those specifics of the Scriptures re the Star of Bethlehem have found their corresponding reality on the sky…</a:t>
            </a:r>
            <a:endParaRPr lang="en-US" dirty="0"/>
          </a:p>
        </p:txBody>
      </p:sp>
      <p:sp>
        <p:nvSpPr>
          <p:cNvPr id="3" name="Content Placeholder 2"/>
          <p:cNvSpPr>
            <a:spLocks noGrp="1"/>
          </p:cNvSpPr>
          <p:nvPr>
            <p:ph idx="1"/>
          </p:nvPr>
        </p:nvSpPr>
        <p:spPr>
          <a:xfrm>
            <a:off x="457200" y="4953000"/>
            <a:ext cx="8229600" cy="1341438"/>
          </a:xfrm>
        </p:spPr>
        <p:txBody>
          <a:bodyPr/>
          <a:lstStyle/>
          <a:p>
            <a:r>
              <a:rPr lang="en-US" dirty="0" smtClean="0"/>
              <a:t>But, could there be more?... </a:t>
            </a:r>
          </a:p>
          <a:p>
            <a:r>
              <a:rPr lang="en-US" dirty="0" smtClean="0"/>
              <a:t>What happened next?...</a:t>
            </a:r>
            <a:endParaRPr lang="en-US" dirty="0"/>
          </a:p>
        </p:txBody>
      </p:sp>
    </p:spTree>
    <p:extLst>
      <p:ext uri="{BB962C8B-B14F-4D97-AF65-F5344CB8AC3E}">
        <p14:creationId xmlns:p14="http://schemas.microsoft.com/office/powerpoint/2010/main" val="3928082772"/>
      </p:ext>
    </p:extLst>
  </p:cSld>
  <p:clrMapOvr>
    <a:masterClrMapping/>
  </p:clrMapOvr>
  <p:timing>
    <p:tnLst>
      <p:par>
        <p:cTn id="1" dur="indefinite" restart="never" nodeType="tmRoot"/>
      </p:par>
    </p:tnLst>
  </p:timing>
</p:sld>
</file>

<file path=ppt/slides/slide1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1409700"/>
            <a:ext cx="8229600" cy="1447800"/>
          </a:xfrm>
        </p:spPr>
        <p:txBody>
          <a:bodyPr>
            <a:normAutofit fontScale="90000"/>
          </a:bodyPr>
          <a:lstStyle/>
          <a:p>
            <a:r>
              <a:rPr lang="en-US" sz="3600" dirty="0" smtClean="0"/>
              <a:t>What was on the minds of the star gazers?</a:t>
            </a:r>
            <a:r>
              <a:rPr lang="en-US" sz="3200" dirty="0" smtClean="0"/>
              <a:t> </a:t>
            </a:r>
            <a:br>
              <a:rPr lang="en-US" sz="3200" dirty="0" smtClean="0"/>
            </a:br>
            <a:r>
              <a:rPr lang="en-US" sz="2700" dirty="0" smtClean="0"/>
              <a:t>Did the messages on the sky affect their dreams?...</a:t>
            </a:r>
            <a:br>
              <a:rPr lang="en-US" sz="2700" dirty="0" smtClean="0"/>
            </a:br>
            <a:r>
              <a:rPr lang="en-US" sz="2700" dirty="0"/>
              <a:t> </a:t>
            </a:r>
            <a:r>
              <a:rPr lang="en-US" sz="2700" dirty="0" smtClean="0"/>
              <a:t>                                                    - And what about Joseph?...</a:t>
            </a:r>
            <a:endParaRPr lang="en-US" sz="2700" dirty="0"/>
          </a:p>
        </p:txBody>
      </p:sp>
      <p:sp>
        <p:nvSpPr>
          <p:cNvPr id="3" name="Content Placeholder 2"/>
          <p:cNvSpPr>
            <a:spLocks noGrp="1"/>
          </p:cNvSpPr>
          <p:nvPr>
            <p:ph idx="1"/>
          </p:nvPr>
        </p:nvSpPr>
        <p:spPr>
          <a:xfrm>
            <a:off x="457200" y="3200400"/>
            <a:ext cx="8229600" cy="3094038"/>
          </a:xfrm>
        </p:spPr>
        <p:txBody>
          <a:bodyPr/>
          <a:lstStyle/>
          <a:p>
            <a:pPr lvl="2"/>
            <a:r>
              <a:rPr lang="en-US" sz="1800" dirty="0"/>
              <a:t>“Then they were </a:t>
            </a:r>
            <a:r>
              <a:rPr lang="en-US" sz="1800" dirty="0">
                <a:solidFill>
                  <a:srgbClr val="FFFF00"/>
                </a:solidFill>
              </a:rPr>
              <a:t>commanded in a dream by the angel who spoke to them </a:t>
            </a:r>
            <a:r>
              <a:rPr lang="en-US" sz="1800" dirty="0"/>
              <a:t>not to return to Herod; so they returned to their land by another route.…” Matthew </a:t>
            </a:r>
            <a:r>
              <a:rPr lang="en-US" sz="1800" dirty="0" smtClean="0"/>
              <a:t>2:12</a:t>
            </a:r>
            <a:endParaRPr lang="en-US" sz="1800" dirty="0"/>
          </a:p>
          <a:p>
            <a:pPr lvl="2"/>
            <a:r>
              <a:rPr lang="en-US" sz="1800" dirty="0"/>
              <a:t>“As they were going, behold </a:t>
            </a:r>
            <a:r>
              <a:rPr lang="en-US" sz="1800" dirty="0">
                <a:solidFill>
                  <a:srgbClr val="FFFF00"/>
                </a:solidFill>
              </a:rPr>
              <a:t>the angel of the Lord appeared unto Joseph </a:t>
            </a:r>
            <a:r>
              <a:rPr lang="en-US" sz="1800" dirty="0"/>
              <a:t>saying: Arise, take the boy and his mother, flee to Egypt…” Matthew 2:13</a:t>
            </a:r>
          </a:p>
          <a:p>
            <a:pPr lvl="1" algn="ctr"/>
            <a:endParaRPr lang="en-US" sz="2800" dirty="0"/>
          </a:p>
          <a:p>
            <a:endParaRPr lang="en-US" dirty="0"/>
          </a:p>
        </p:txBody>
      </p:sp>
    </p:spTree>
    <p:extLst>
      <p:ext uri="{BB962C8B-B14F-4D97-AF65-F5344CB8AC3E}">
        <p14:creationId xmlns:p14="http://schemas.microsoft.com/office/powerpoint/2010/main" val="1050908136"/>
      </p:ext>
    </p:extLst>
  </p:cSld>
  <p:clrMapOvr>
    <a:masterClrMapping/>
  </p:clrMapOvr>
  <p:timing>
    <p:tnLst>
      <p:par>
        <p:cTn id="1" dur="indefinite" restart="never" nodeType="tmRoot"/>
      </p:par>
    </p:tnLst>
  </p:timing>
</p:sld>
</file>

<file path=ppt/slides/slide1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What had been the message on the morning sky lately?… </a:t>
            </a:r>
          </a:p>
          <a:p>
            <a:pPr algn="ctr" eaLnBrk="1" hangingPunct="1"/>
            <a:r>
              <a:rPr lang="en-US" sz="1600" dirty="0" smtClean="0"/>
              <a:t>Mercury, the Messenger Star, descending through Ophiuchus and </a:t>
            </a:r>
            <a:r>
              <a:rPr lang="en-US" sz="1600" dirty="0" err="1" smtClean="0"/>
              <a:t>Serpens</a:t>
            </a:r>
            <a:r>
              <a:rPr lang="en-US" sz="1600" dirty="0" smtClean="0"/>
              <a:t>… </a:t>
            </a:r>
          </a:p>
          <a:p>
            <a:pPr algn="ctr" eaLnBrk="1" hangingPunct="1"/>
            <a:r>
              <a:rPr lang="en-US" sz="1600" dirty="0" smtClean="0"/>
              <a:t>while the latter keep on rising on the eastern sky…</a:t>
            </a:r>
            <a:endParaRPr lang="en-US" sz="1600" dirty="0"/>
          </a:p>
          <a:p>
            <a:pPr algn="ctr" eaLnBrk="1" hangingPunct="1"/>
            <a:r>
              <a:rPr lang="en-US" sz="1600" dirty="0" smtClean="0">
                <a:solidFill>
                  <a:srgbClr val="FFFF00"/>
                </a:solidFill>
              </a:rPr>
              <a:t>Bul 12 [November 22,]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091125275"/>
      </p:ext>
    </p:extLst>
  </p:cSld>
  <p:clrMapOvr>
    <a:masterClrMapping/>
  </p:clrMapOvr>
  <p:timing>
    <p:tnLst>
      <p:par>
        <p:cTn id="1" dur="indefinite" restart="never" nodeType="tmRoot"/>
      </p:par>
    </p:tnLst>
  </p:timing>
</p:sld>
</file>

<file path=ppt/slides/slide1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What had been the message on the morning sky lately?… </a:t>
            </a:r>
          </a:p>
          <a:p>
            <a:pPr algn="ctr" eaLnBrk="1" hangingPunct="1"/>
            <a:r>
              <a:rPr lang="en-US" sz="1400" dirty="0" smtClean="0"/>
              <a:t>The Messenger Star descending on the heel of Ophiuchus and the Serpent, which are rising in the east???…</a:t>
            </a:r>
            <a:endParaRPr lang="en-US" sz="1400" dirty="0"/>
          </a:p>
          <a:p>
            <a:pPr algn="ctr" eaLnBrk="1" hangingPunct="1"/>
            <a:r>
              <a:rPr lang="en-US" sz="1600" dirty="0" smtClean="0">
                <a:solidFill>
                  <a:srgbClr val="FFFF00"/>
                </a:solidFill>
              </a:rPr>
              <a:t>Bul 18 [December 29,]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What  had been the message on the morning sky lately?… </a:t>
            </a:r>
          </a:p>
          <a:p>
            <a:pPr algn="ctr" eaLnBrk="1" hangingPunct="1"/>
            <a:r>
              <a:rPr lang="en-US" sz="2000" dirty="0" smtClean="0"/>
              <a:t>The Messenger Star leaving the field together with the old moon…</a:t>
            </a:r>
            <a:endParaRPr lang="en-US" sz="2000" dirty="0"/>
          </a:p>
          <a:p>
            <a:pPr algn="ctr" eaLnBrk="1" hangingPunct="1"/>
            <a:r>
              <a:rPr lang="en-US" sz="1600" dirty="0" smtClean="0">
                <a:solidFill>
                  <a:srgbClr val="FFFF00"/>
                </a:solidFill>
              </a:rPr>
              <a:t>Bul 27 [December 8,]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999"/>
            <a:ext cx="9144002"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a:t>What had been the message on the </a:t>
            </a:r>
            <a:r>
              <a:rPr lang="en-US" sz="2000" dirty="0" smtClean="0"/>
              <a:t>morning sky </a:t>
            </a:r>
            <a:r>
              <a:rPr lang="en-US" sz="2000" dirty="0"/>
              <a:t>lately?… </a:t>
            </a:r>
          </a:p>
          <a:p>
            <a:pPr algn="ctr" eaLnBrk="1" hangingPunct="1"/>
            <a:r>
              <a:rPr lang="en-US" sz="1600" dirty="0" smtClean="0"/>
              <a:t>The last of the Messenger Star disappearing in the east on New Moon morning…</a:t>
            </a:r>
            <a:endParaRPr lang="en-US" sz="1600" dirty="0"/>
          </a:p>
          <a:p>
            <a:pPr algn="ctr" eaLnBrk="1" hangingPunct="1"/>
            <a:r>
              <a:rPr lang="en-US" sz="1600" dirty="0" smtClean="0">
                <a:solidFill>
                  <a:srgbClr val="FFFF00"/>
                </a:solidFill>
              </a:rPr>
              <a:t>Bul 30 [December 21,]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1598197"/>
      </p:ext>
    </p:extLst>
  </p:cSld>
  <p:clrMapOvr>
    <a:masterClrMapping/>
  </p:clrMapOvr>
  <p:timing>
    <p:tnLst>
      <p:par>
        <p:cTn id="1" dur="indefinite" restart="never" nodeType="tmRoot"/>
      </p:par>
    </p:tnLst>
  </p:timing>
</p:sld>
</file>

<file path=ppt/slides/slide1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248389"/>
      </p:ext>
    </p:extLst>
  </p:cSld>
  <p:clrMapOvr>
    <a:masterClrMapping/>
  </p:clrMapOvr>
  <p:timing>
    <p:tnLst>
      <p:par>
        <p:cTn id="1" dur="indefinite" restart="never" nodeType="tmRoot"/>
      </p:par>
    </p:tnLst>
  </p:timing>
</p:sld>
</file>

<file path=ppt/slides/slide1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999"/>
            <a:ext cx="9144000"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9401542"/>
      </p:ext>
    </p:extLst>
  </p:cSld>
  <p:clrMapOvr>
    <a:masterClrMapping/>
  </p:clrMapOvr>
  <p:timing>
    <p:tnLst>
      <p:par>
        <p:cTn id="1" dur="indefinite" restart="never" nodeType="tmRoot"/>
      </p:par>
    </p:tnLst>
  </p:timing>
</p:sld>
</file>

<file path=ppt/slides/slide1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9401542"/>
      </p:ext>
    </p:extLst>
  </p:cSld>
  <p:clrMapOvr>
    <a:masterClrMapping/>
  </p:clrMapOvr>
  <p:timing>
    <p:tnLst>
      <p:par>
        <p:cTn id="1" dur="indefinite" restart="never" nodeType="tmRoot"/>
      </p:par>
    </p:tnLst>
  </p:timing>
</p:sld>
</file>

<file path=ppt/slides/slide1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287385"/>
      </p:ext>
    </p:extLst>
  </p:cSld>
  <p:clrMapOvr>
    <a:masterClrMapping/>
  </p:clrMapOvr>
  <p:timing>
    <p:tnLst>
      <p:par>
        <p:cTn id="1" dur="indefinite" restart="never" nodeType="tmRoot"/>
      </p:par>
    </p:tnLst>
  </p:timing>
</p:sld>
</file>

<file path=ppt/slides/slide1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6400"/>
            <a:ext cx="8229600" cy="1981200"/>
          </a:xfrm>
        </p:spPr>
        <p:txBody>
          <a:bodyPr>
            <a:normAutofit fontScale="90000"/>
          </a:bodyPr>
          <a:lstStyle/>
          <a:p>
            <a:r>
              <a:rPr lang="en-US" dirty="0" smtClean="0"/>
              <a:t>And what about messages on the evening skies?...</a:t>
            </a:r>
            <a:br>
              <a:rPr lang="en-US" dirty="0" smtClean="0"/>
            </a:br>
            <a:r>
              <a:rPr lang="en-US" dirty="0" smtClean="0"/>
              <a:t>- </a:t>
            </a:r>
            <a:r>
              <a:rPr lang="en-US" sz="3100" dirty="0" smtClean="0"/>
              <a:t>Let’s begin with the eastern skies!</a:t>
            </a:r>
            <a:endParaRPr lang="en-US" sz="3100" dirty="0"/>
          </a:p>
        </p:txBody>
      </p:sp>
    </p:spTree>
    <p:extLst>
      <p:ext uri="{BB962C8B-B14F-4D97-AF65-F5344CB8AC3E}">
        <p14:creationId xmlns:p14="http://schemas.microsoft.com/office/powerpoint/2010/main" val="1247102476"/>
      </p:ext>
    </p:extLst>
  </p:cSld>
  <p:clrMapOvr>
    <a:masterClrMapping/>
  </p:clrMapOvr>
  <p:timing>
    <p:tnLst>
      <p:par>
        <p:cTn id="1" dur="indefinite" restart="never" nodeType="tmRoot"/>
      </p:par>
    </p:tnLst>
  </p:timing>
</p:sld>
</file>

<file path=ppt/slides/slide1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a:t>What had been the message on the evening sky lately?… </a:t>
            </a:r>
          </a:p>
          <a:p>
            <a:pPr algn="ctr" eaLnBrk="1" hangingPunct="1"/>
            <a:r>
              <a:rPr lang="en-US" sz="2000" dirty="0" smtClean="0"/>
              <a:t>Mars, a messenger of war, keeps on ascending in the east…</a:t>
            </a:r>
            <a:endParaRPr lang="en-US" sz="2000" dirty="0"/>
          </a:p>
          <a:p>
            <a:pPr algn="ctr" eaLnBrk="1" hangingPunct="1"/>
            <a:r>
              <a:rPr lang="en-US" sz="1600" dirty="0">
                <a:solidFill>
                  <a:srgbClr val="FFFF00"/>
                </a:solidFill>
              </a:rPr>
              <a:t>Kislev </a:t>
            </a:r>
            <a:r>
              <a:rPr lang="en-US" sz="1600" dirty="0" smtClean="0">
                <a:solidFill>
                  <a:srgbClr val="FFFF00"/>
                </a:solidFill>
              </a:rPr>
              <a:t>12 [December 21,]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2983158390"/>
      </p:ext>
    </p:extLst>
  </p:cSld>
  <p:clrMapOvr>
    <a:masterClrMapping/>
  </p:clrMapOvr>
  <p:timing>
    <p:tnLst>
      <p:par>
        <p:cTn id="1" dur="indefinite" restart="never" nodeType="tmRoot"/>
      </p:par>
    </p:tnLst>
  </p:timing>
</p:sld>
</file>

<file path=ppt/slides/slide1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What may be the message of the evening sky?… </a:t>
            </a:r>
          </a:p>
          <a:p>
            <a:pPr algn="ctr" eaLnBrk="1" hangingPunct="1"/>
            <a:r>
              <a:rPr lang="en-US" sz="2000" dirty="0" smtClean="0"/>
              <a:t>Mars ascending… while the fulling moon is running fast to hide in the east…</a:t>
            </a:r>
            <a:endParaRPr lang="en-US" sz="2000" dirty="0"/>
          </a:p>
          <a:p>
            <a:pPr algn="ctr" eaLnBrk="1" hangingPunct="1"/>
            <a:r>
              <a:rPr lang="en-US" sz="1600" dirty="0">
                <a:solidFill>
                  <a:srgbClr val="FFFF00"/>
                </a:solidFill>
              </a:rPr>
              <a:t>Kislev </a:t>
            </a:r>
            <a:r>
              <a:rPr lang="en-US" sz="1600" dirty="0" smtClean="0">
                <a:solidFill>
                  <a:srgbClr val="FFFF00"/>
                </a:solidFill>
              </a:rPr>
              <a:t>13 [December 22,]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What may be the message of the evening sky?… </a:t>
            </a:r>
          </a:p>
          <a:p>
            <a:pPr algn="ctr" eaLnBrk="1" hangingPunct="1"/>
            <a:r>
              <a:rPr lang="en-US" sz="1400" dirty="0" smtClean="0"/>
              <a:t>In fact, the last time the full moon is seen in the east before sunset is this very day! The astronomical full moon taking place only a couple of  hours after the point in time when Jupiter “stood over the child…”</a:t>
            </a:r>
            <a:endParaRPr lang="en-US" sz="1400" dirty="0"/>
          </a:p>
          <a:p>
            <a:pPr algn="ctr" eaLnBrk="1" hangingPunct="1"/>
            <a:r>
              <a:rPr lang="en-US" sz="1600" dirty="0">
                <a:solidFill>
                  <a:srgbClr val="FFFF00"/>
                </a:solidFill>
              </a:rPr>
              <a:t>Kislev </a:t>
            </a:r>
            <a:r>
              <a:rPr lang="en-US" sz="1600" dirty="0" smtClean="0">
                <a:solidFill>
                  <a:srgbClr val="FFFF00"/>
                </a:solidFill>
              </a:rPr>
              <a:t>14 [December 23,]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What may be the message of the morning sky?… </a:t>
            </a:r>
          </a:p>
          <a:p>
            <a:pPr algn="ctr" eaLnBrk="1" hangingPunct="1"/>
            <a:r>
              <a:rPr lang="en-US" sz="1400" dirty="0" smtClean="0"/>
              <a:t>With both the Moon and Jupiter turning in their tracks… Maybe the wise thing is turning around, going home?!</a:t>
            </a:r>
            <a:endParaRPr lang="en-US" sz="1400" dirty="0"/>
          </a:p>
          <a:p>
            <a:pPr algn="ctr" eaLnBrk="1" hangingPunct="1"/>
            <a:r>
              <a:rPr lang="en-US" sz="1600" dirty="0">
                <a:solidFill>
                  <a:srgbClr val="FFFF00"/>
                </a:solidFill>
              </a:rPr>
              <a:t>Kislev </a:t>
            </a:r>
            <a:r>
              <a:rPr lang="en-US" sz="1600" dirty="0" smtClean="0">
                <a:solidFill>
                  <a:srgbClr val="FFFF00"/>
                </a:solidFill>
              </a:rPr>
              <a:t>15 [December 24,]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4511127"/>
      </p:ext>
    </p:extLst>
  </p:cSld>
  <p:clrMapOvr>
    <a:masterClrMapping/>
  </p:clrMapOvr>
  <p:timing>
    <p:tnLst>
      <p:par>
        <p:cTn id="1" dur="indefinite" restart="never" nodeType="tmRoot"/>
      </p:par>
    </p:tnLst>
  </p:timing>
</p:sld>
</file>

<file path=ppt/slides/slide1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2362200"/>
          </a:xfrm>
        </p:spPr>
        <p:txBody>
          <a:bodyPr>
            <a:normAutofit/>
          </a:bodyPr>
          <a:lstStyle/>
          <a:p>
            <a:r>
              <a:rPr lang="en-US" sz="3600" dirty="0" smtClean="0"/>
              <a:t>Is the Scripture record being reflected by the concurrent events on the sky?...</a:t>
            </a:r>
            <a:r>
              <a:rPr lang="en-US" sz="3200" dirty="0" smtClean="0"/>
              <a:t/>
            </a:r>
            <a:br>
              <a:rPr lang="en-US" sz="3200" dirty="0" smtClean="0"/>
            </a:br>
            <a:r>
              <a:rPr lang="en-US" sz="3200" dirty="0"/>
              <a:t/>
            </a:r>
            <a:br>
              <a:rPr lang="en-US" sz="3200" dirty="0"/>
            </a:br>
            <a:r>
              <a:rPr lang="en-US" sz="2800" dirty="0" smtClean="0"/>
              <a:t>Could there be a connection?...</a:t>
            </a:r>
            <a:endParaRPr lang="en-US" sz="2800" dirty="0"/>
          </a:p>
        </p:txBody>
      </p:sp>
      <p:sp>
        <p:nvSpPr>
          <p:cNvPr id="3" name="Content Placeholder 2"/>
          <p:cNvSpPr>
            <a:spLocks noGrp="1"/>
          </p:cNvSpPr>
          <p:nvPr>
            <p:ph idx="1"/>
          </p:nvPr>
        </p:nvSpPr>
        <p:spPr>
          <a:xfrm>
            <a:off x="457200" y="3962400"/>
            <a:ext cx="8229600" cy="2332038"/>
          </a:xfrm>
        </p:spPr>
        <p:txBody>
          <a:bodyPr/>
          <a:lstStyle/>
          <a:p>
            <a:pPr lvl="2"/>
            <a:r>
              <a:rPr lang="en-US" sz="1800" dirty="0"/>
              <a:t>“Then they were </a:t>
            </a:r>
            <a:r>
              <a:rPr lang="en-US" sz="1800" dirty="0">
                <a:solidFill>
                  <a:srgbClr val="FFFF00"/>
                </a:solidFill>
              </a:rPr>
              <a:t>commanded in a dream by the angel who spoke to them </a:t>
            </a:r>
            <a:r>
              <a:rPr lang="en-US" sz="1800" dirty="0"/>
              <a:t>not to return to Herod; so they returned to their land by another route.…” Matthew 2:12</a:t>
            </a:r>
          </a:p>
          <a:p>
            <a:pPr lvl="2"/>
            <a:r>
              <a:rPr lang="en-US" sz="1800" dirty="0"/>
              <a:t>“As they were going, behold </a:t>
            </a:r>
            <a:r>
              <a:rPr lang="en-US" sz="1800" dirty="0">
                <a:solidFill>
                  <a:srgbClr val="FFFF00"/>
                </a:solidFill>
              </a:rPr>
              <a:t>the angel of the Lord appeared unto Joseph </a:t>
            </a:r>
            <a:r>
              <a:rPr lang="en-US" sz="1800" dirty="0"/>
              <a:t>saying: Arise, take the boy and his mother, flee to Egypt…” Matthew 2:13</a:t>
            </a:r>
          </a:p>
          <a:p>
            <a:endParaRPr lang="en-US" dirty="0"/>
          </a:p>
        </p:txBody>
      </p:sp>
    </p:spTree>
    <p:extLst>
      <p:ext uri="{BB962C8B-B14F-4D97-AF65-F5344CB8AC3E}">
        <p14:creationId xmlns:p14="http://schemas.microsoft.com/office/powerpoint/2010/main" val="4018629993"/>
      </p:ext>
    </p:extLst>
  </p:cSld>
  <p:clrMapOvr>
    <a:masterClrMapping/>
  </p:clrMapOvr>
  <p:timing>
    <p:tnLst>
      <p:par>
        <p:cTn id="1" dur="indefinite" restart="never" nodeType="tmRoot"/>
      </p:par>
    </p:tnLst>
  </p:timing>
</p:sld>
</file>

<file path=ppt/slides/slide1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 what about the western evening skies?</a:t>
            </a:r>
            <a:endParaRPr lang="en-US" dirty="0"/>
          </a:p>
        </p:txBody>
      </p:sp>
      <p:sp>
        <p:nvSpPr>
          <p:cNvPr id="3" name="Content Placeholder 2"/>
          <p:cNvSpPr>
            <a:spLocks noGrp="1"/>
          </p:cNvSpPr>
          <p:nvPr>
            <p:ph idx="1"/>
          </p:nvPr>
        </p:nvSpPr>
        <p:spPr>
          <a:xfrm>
            <a:off x="457200" y="3124200"/>
            <a:ext cx="8229600" cy="3170238"/>
          </a:xfrm>
        </p:spPr>
        <p:txBody>
          <a:bodyPr/>
          <a:lstStyle/>
          <a:p>
            <a:r>
              <a:rPr lang="en-US" dirty="0" smtClean="0"/>
              <a:t>Is there a message there to be found? A message that might have been on the minds of the astrologers?...</a:t>
            </a:r>
          </a:p>
          <a:p>
            <a:r>
              <a:rPr lang="en-US" dirty="0" smtClean="0"/>
              <a:t>And a little later, on the mind of Joseph?...</a:t>
            </a:r>
            <a:endParaRPr lang="en-US" dirty="0"/>
          </a:p>
        </p:txBody>
      </p:sp>
    </p:spTree>
    <p:extLst>
      <p:ext uri="{BB962C8B-B14F-4D97-AF65-F5344CB8AC3E}">
        <p14:creationId xmlns:p14="http://schemas.microsoft.com/office/powerpoint/2010/main" val="1317356711"/>
      </p:ext>
    </p:extLst>
  </p:cSld>
  <p:clrMapOvr>
    <a:masterClrMapping/>
  </p:clrMapOvr>
  <p:timing>
    <p:tnLst>
      <p:par>
        <p:cTn id="1" dur="indefinite" restart="never" nodeType="tmRoot"/>
      </p:par>
    </p:tnLst>
  </p:timing>
</p:sld>
</file>

<file path=ppt/slides/slide1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Continuing… </a:t>
            </a:r>
          </a:p>
          <a:p>
            <a:pPr algn="ctr" eaLnBrk="1" hangingPunct="1"/>
            <a:r>
              <a:rPr lang="en-US" sz="2000" dirty="0" smtClean="0"/>
              <a:t>Venus, the evening star, is ascending in the west…</a:t>
            </a:r>
            <a:endParaRPr lang="en-US" sz="2000" dirty="0"/>
          </a:p>
          <a:p>
            <a:pPr algn="ctr" eaLnBrk="1" hangingPunct="1"/>
            <a:r>
              <a:rPr lang="en-US" sz="1600" dirty="0">
                <a:solidFill>
                  <a:srgbClr val="FFFF00"/>
                </a:solidFill>
              </a:rPr>
              <a:t>Kislev </a:t>
            </a:r>
            <a:r>
              <a:rPr lang="en-US" sz="1600" dirty="0" smtClean="0">
                <a:solidFill>
                  <a:srgbClr val="FFFF00"/>
                </a:solidFill>
              </a:rPr>
              <a:t>14 [December 23,]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pic>
        <p:nvPicPr>
          <p:cNvPr id="1028"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8540554"/>
      </p:ext>
    </p:extLst>
  </p:cSld>
  <p:clrMapOvr>
    <a:masterClrMapping/>
  </p:clrMapOvr>
  <p:timing>
    <p:tnLst>
      <p:par>
        <p:cTn id="1" dur="indefinite" restart="never" nodeType="tmRoot"/>
      </p:par>
    </p:tnLst>
  </p:timing>
</p:sld>
</file>

<file path=ppt/slides/slide1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9685233"/>
      </p:ext>
    </p:extLst>
  </p:cSld>
  <p:clrMapOvr>
    <a:masterClrMapping/>
  </p:clrMapOvr>
  <p:timing>
    <p:tnLst>
      <p:par>
        <p:cTn id="1" dur="indefinite" restart="never" nodeType="tmRoot"/>
      </p:par>
    </p:tnLst>
  </p:timing>
</p:sld>
</file>

<file path=ppt/slides/slide1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999"/>
            <a:ext cx="9144000"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999"/>
            <a:ext cx="9144000"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38236"/>
            <a:ext cx="9143999"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err="1" smtClean="0"/>
              <a:t>Aaaah</a:t>
            </a:r>
            <a:r>
              <a:rPr lang="en-US" sz="2000" dirty="0" smtClean="0"/>
              <a:t>, and here comes the Messenger Star, Mercury, </a:t>
            </a:r>
          </a:p>
          <a:p>
            <a:pPr algn="ctr" eaLnBrk="1" hangingPunct="1"/>
            <a:r>
              <a:rPr lang="en-US" sz="2000" dirty="0" smtClean="0"/>
              <a:t>While Venus is still ascending in the west…</a:t>
            </a:r>
            <a:endParaRPr lang="en-US" sz="2000" dirty="0"/>
          </a:p>
          <a:p>
            <a:pPr algn="ctr" eaLnBrk="1" hangingPunct="1"/>
            <a:r>
              <a:rPr lang="en-US" sz="1600" dirty="0">
                <a:solidFill>
                  <a:srgbClr val="FFFF00"/>
                </a:solidFill>
              </a:rPr>
              <a:t>Kislev </a:t>
            </a:r>
            <a:r>
              <a:rPr lang="en-US" sz="1600" dirty="0" smtClean="0">
                <a:solidFill>
                  <a:srgbClr val="FFFF00"/>
                </a:solidFill>
              </a:rPr>
              <a:t>14 [December 23,] 14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While Venus and Mercury are ascending…</a:t>
            </a:r>
          </a:p>
          <a:p>
            <a:pPr algn="ctr" eaLnBrk="1" hangingPunct="1"/>
            <a:r>
              <a:rPr lang="en-US" sz="2000" dirty="0" smtClean="0"/>
              <a:t>the New Moon is approaching… but not visible until the following night!</a:t>
            </a:r>
            <a:endParaRPr lang="en-US" sz="2000" dirty="0"/>
          </a:p>
          <a:p>
            <a:pPr algn="ctr" eaLnBrk="1" hangingPunct="1"/>
            <a:r>
              <a:rPr lang="en-US" sz="1600" dirty="0">
                <a:solidFill>
                  <a:srgbClr val="FFFF00"/>
                </a:solidFill>
              </a:rPr>
              <a:t>Kislev </a:t>
            </a:r>
            <a:r>
              <a:rPr lang="en-US" sz="1600" dirty="0" smtClean="0">
                <a:solidFill>
                  <a:srgbClr val="FFFF00"/>
                </a:solidFill>
              </a:rPr>
              <a:t>30 [January 8,] 13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055018064"/>
      </p:ext>
    </p:extLst>
  </p:cSld>
  <p:clrMapOvr>
    <a:masterClrMapping/>
  </p:clrMapOvr>
  <p:timing>
    <p:tnLst>
      <p:par>
        <p:cTn id="1" dur="indefinite" restart="never" nodeType="tmRoot"/>
      </p:par>
    </p:tnLst>
  </p:timing>
</p:sld>
</file>

<file path=ppt/slides/slide1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The Moon, Venus, and Mercury all arising!</a:t>
            </a:r>
          </a:p>
          <a:p>
            <a:pPr algn="ctr" eaLnBrk="1" hangingPunct="1"/>
            <a:r>
              <a:rPr lang="en-US" sz="2000" dirty="0" smtClean="0"/>
              <a:t>Is that the message? “Arise with the mother!?...”</a:t>
            </a:r>
            <a:endParaRPr lang="en-US" sz="2000" dirty="0"/>
          </a:p>
          <a:p>
            <a:pPr algn="ctr" eaLnBrk="1" hangingPunct="1"/>
            <a:r>
              <a:rPr lang="en-US" sz="1600" dirty="0" smtClean="0">
                <a:solidFill>
                  <a:srgbClr val="FFFF00"/>
                </a:solidFill>
              </a:rPr>
              <a:t>Tevet 3 [January 11,] 13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939290"/>
      </p:ext>
    </p:extLst>
  </p:cSld>
  <p:clrMapOvr>
    <a:masterClrMapping/>
  </p:clrMapOvr>
  <p:timing>
    <p:tnLst>
      <p:par>
        <p:cTn id="1" dur="indefinite" restart="never" nodeType="tmRoot"/>
      </p:par>
    </p:tnLst>
  </p:timing>
</p:sld>
</file>

<file path=ppt/slides/slide1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2999"/>
            <a:ext cx="9144000"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Looks like the messenger is running away…</a:t>
            </a:r>
            <a:endParaRPr lang="en-US" sz="2000" dirty="0"/>
          </a:p>
          <a:p>
            <a:pPr algn="ctr" eaLnBrk="1" hangingPunct="1"/>
            <a:r>
              <a:rPr lang="en-US" sz="1600" dirty="0" smtClean="0">
                <a:solidFill>
                  <a:srgbClr val="FFFF00"/>
                </a:solidFill>
              </a:rPr>
              <a:t>Tevet 19 [January 27,] 13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Going away…</a:t>
            </a:r>
            <a:endParaRPr lang="en-US" sz="2000" dirty="0"/>
          </a:p>
          <a:p>
            <a:pPr algn="ctr" eaLnBrk="1" hangingPunct="1"/>
            <a:r>
              <a:rPr lang="en-US" sz="1600" dirty="0" smtClean="0">
                <a:solidFill>
                  <a:srgbClr val="FFFF00"/>
                </a:solidFill>
              </a:rPr>
              <a:t>Tevet 20 [January 28,] 13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3048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Gone…</a:t>
            </a:r>
            <a:endParaRPr lang="en-US" sz="2000" dirty="0"/>
          </a:p>
          <a:p>
            <a:pPr algn="ctr" eaLnBrk="1" hangingPunct="1"/>
            <a:r>
              <a:rPr lang="en-US" sz="1600" dirty="0" smtClean="0">
                <a:solidFill>
                  <a:srgbClr val="FFFF00"/>
                </a:solidFill>
              </a:rPr>
              <a:t>Tevet 21 [January 29,] 13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2286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2000" dirty="0" smtClean="0"/>
              <a:t>Hmmm! Perhaps this is it?:</a:t>
            </a:r>
          </a:p>
          <a:p>
            <a:pPr algn="ctr" eaLnBrk="1" hangingPunct="1"/>
            <a:r>
              <a:rPr lang="en-US" sz="2000" dirty="0" smtClean="0"/>
              <a:t>“Arise, with the mother and flee to Egypt!” </a:t>
            </a:r>
          </a:p>
          <a:p>
            <a:pPr algn="ctr" eaLnBrk="1" hangingPunct="1"/>
            <a:r>
              <a:rPr lang="en-US" sz="1600" b="1" dirty="0" smtClean="0"/>
              <a:t>Notice: </a:t>
            </a:r>
            <a:r>
              <a:rPr lang="en-US" sz="1600" dirty="0" smtClean="0"/>
              <a:t>Mercury disappeared towards WSW, that is, in the direction of Egypt!</a:t>
            </a:r>
            <a:endParaRPr lang="en-US" sz="1600" dirty="0"/>
          </a:p>
          <a:p>
            <a:pPr algn="ctr" eaLnBrk="1" hangingPunct="1"/>
            <a:r>
              <a:rPr lang="en-US" sz="1600" dirty="0" smtClean="0">
                <a:solidFill>
                  <a:srgbClr val="FFFF00"/>
                </a:solidFill>
              </a:rPr>
              <a:t>Tevet 22 [January 30,] 13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1"/>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473074" y="2286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r>
              <a:rPr lang="en-US" sz="1600" dirty="0" smtClean="0"/>
              <a:t>Matthew </a:t>
            </a:r>
            <a:r>
              <a:rPr lang="en-US" sz="1600" dirty="0"/>
              <a:t>2:13  </a:t>
            </a:r>
            <a:r>
              <a:rPr lang="en-US" sz="1600" dirty="0" smtClean="0"/>
              <a:t>“And </a:t>
            </a:r>
            <a:r>
              <a:rPr lang="en-US" sz="1600" dirty="0"/>
              <a:t>when they were departed, behold, the angel of the Lord </a:t>
            </a:r>
            <a:r>
              <a:rPr lang="en-US" sz="1600" dirty="0" err="1"/>
              <a:t>appeareth</a:t>
            </a:r>
            <a:r>
              <a:rPr lang="en-US" sz="1600" dirty="0"/>
              <a:t> to Joseph in a dream, saying, </a:t>
            </a:r>
            <a:r>
              <a:rPr lang="en-US" sz="1600" dirty="0">
                <a:solidFill>
                  <a:srgbClr val="FFFF00"/>
                </a:solidFill>
              </a:rPr>
              <a:t>Arise, and take the young child and his mother, and flee into Egypt</a:t>
            </a:r>
            <a:r>
              <a:rPr lang="en-US" sz="1600" dirty="0"/>
              <a:t>, and be thou there until I bring thee word: for Herod will seek the young child to destroy him</a:t>
            </a:r>
            <a:r>
              <a:rPr lang="en-US" sz="1600" dirty="0" smtClean="0"/>
              <a:t>.”</a:t>
            </a:r>
          </a:p>
          <a:p>
            <a:pPr algn="ctr" eaLnBrk="1" hangingPunct="1"/>
            <a:r>
              <a:rPr lang="en-US" sz="1600" dirty="0" err="1" smtClean="0">
                <a:solidFill>
                  <a:srgbClr val="FFFF00"/>
                </a:solidFill>
              </a:rPr>
              <a:t>Shabat</a:t>
            </a:r>
            <a:r>
              <a:rPr lang="en-US" sz="1600" dirty="0" smtClean="0">
                <a:solidFill>
                  <a:srgbClr val="FFFF00"/>
                </a:solidFill>
              </a:rPr>
              <a:t> Tevet 23 [Beginning Fri January 31,] </a:t>
            </a:r>
            <a:r>
              <a:rPr lang="en-US" sz="1600" dirty="0">
                <a:solidFill>
                  <a:srgbClr val="FFFF00"/>
                </a:solidFill>
              </a:rPr>
              <a:t>13 BCE</a:t>
            </a:r>
          </a:p>
          <a:p>
            <a:pPr algn="ctr" eaLnBrk="1" hangingPunct="1"/>
            <a:endParaRPr lang="en-US" sz="1600" dirty="0" smtClean="0">
              <a:solidFill>
                <a:srgbClr val="FFFF00"/>
              </a:solidFill>
            </a:endParaRPr>
          </a:p>
          <a:p>
            <a:pPr algn="ctr" eaLnBrk="1" hangingPunct="1"/>
            <a:endParaRPr lang="en-US" sz="1600" dirty="0">
              <a:solidFill>
                <a:srgbClr val="FFFF00"/>
              </a:solidFill>
            </a:endParaRPr>
          </a:p>
        </p:txBody>
      </p:sp>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313119"/>
      </p:ext>
    </p:extLst>
  </p:cSld>
  <p:clrMapOvr>
    <a:masterClrMapping/>
  </p:clrMapOvr>
  <p:timing>
    <p:tnLst>
      <p:par>
        <p:cTn id="1" dur="indefinite" restart="never" nodeType="tmRoot"/>
      </p:par>
    </p:tnLst>
  </p:timing>
</p:sld>
</file>

<file path=ppt/slides/slide1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exactly?...</a:t>
            </a:r>
            <a:endParaRPr lang="en-US" dirty="0"/>
          </a:p>
        </p:txBody>
      </p:sp>
      <p:sp>
        <p:nvSpPr>
          <p:cNvPr id="3" name="Content Placeholder 2"/>
          <p:cNvSpPr>
            <a:spLocks noGrp="1"/>
          </p:cNvSpPr>
          <p:nvPr>
            <p:ph idx="1"/>
          </p:nvPr>
        </p:nvSpPr>
        <p:spPr>
          <a:xfrm>
            <a:off x="457200" y="3048000"/>
            <a:ext cx="8229600" cy="3246438"/>
          </a:xfrm>
        </p:spPr>
        <p:txBody>
          <a:bodyPr/>
          <a:lstStyle/>
          <a:p>
            <a:r>
              <a:rPr lang="en-US" dirty="0" smtClean="0"/>
              <a:t>How soon did Herod expect them back?</a:t>
            </a:r>
          </a:p>
          <a:p>
            <a:r>
              <a:rPr lang="en-US" dirty="0" smtClean="0"/>
              <a:t>How long might the visit of the “wise men” have lasted? </a:t>
            </a:r>
            <a:r>
              <a:rPr lang="en-US" dirty="0" smtClean="0">
                <a:hlinkClick r:id="rId2" action="ppaction://hlinksldjump"/>
              </a:rPr>
              <a:t>Hours</a:t>
            </a:r>
            <a:r>
              <a:rPr lang="en-US" dirty="0" smtClean="0"/>
              <a:t>… or </a:t>
            </a:r>
            <a:r>
              <a:rPr lang="en-US" dirty="0" smtClean="0">
                <a:hlinkClick r:id="rId3" action="ppaction://hlinksldjump"/>
              </a:rPr>
              <a:t>days</a:t>
            </a:r>
            <a:r>
              <a:rPr lang="en-US" dirty="0" smtClean="0"/>
              <a:t>…?</a:t>
            </a:r>
          </a:p>
          <a:p>
            <a:endParaRPr lang="en-US" dirty="0"/>
          </a:p>
          <a:p>
            <a:r>
              <a:rPr lang="en-US" dirty="0" smtClean="0"/>
              <a:t>How soon did Joseph get the message?</a:t>
            </a:r>
          </a:p>
        </p:txBody>
      </p:sp>
    </p:spTree>
    <p:extLst>
      <p:ext uri="{BB962C8B-B14F-4D97-AF65-F5344CB8AC3E}">
        <p14:creationId xmlns:p14="http://schemas.microsoft.com/office/powerpoint/2010/main" val="3470287735"/>
      </p:ext>
    </p:extLst>
  </p:cSld>
  <p:clrMapOvr>
    <a:masterClrMapping/>
  </p:clrMapOvr>
  <p:timing>
    <p:tnLst>
      <p:par>
        <p:cTn id="1" dur="indefinite" restart="never" nodeType="tmRoot"/>
      </p:par>
    </p:tnLst>
  </p:timing>
</p:sld>
</file>

<file path=ppt/slides/slide1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066800"/>
          </a:xfrm>
        </p:spPr>
        <p:txBody>
          <a:bodyPr/>
          <a:lstStyle/>
          <a:p>
            <a:r>
              <a:rPr lang="en-US" dirty="0" smtClean="0"/>
              <a:t>When exactly?...</a:t>
            </a:r>
            <a:endParaRPr lang="en-US" dirty="0"/>
          </a:p>
        </p:txBody>
      </p:sp>
      <p:sp>
        <p:nvSpPr>
          <p:cNvPr id="3" name="Content Placeholder 2"/>
          <p:cNvSpPr>
            <a:spLocks noGrp="1"/>
          </p:cNvSpPr>
          <p:nvPr>
            <p:ph idx="1"/>
          </p:nvPr>
        </p:nvSpPr>
        <p:spPr>
          <a:xfrm>
            <a:off x="457200" y="1676400"/>
            <a:ext cx="8229600" cy="4618038"/>
          </a:xfrm>
        </p:spPr>
        <p:txBody>
          <a:bodyPr/>
          <a:lstStyle/>
          <a:p>
            <a:r>
              <a:rPr lang="en-US" dirty="0" smtClean="0"/>
              <a:t>Would Herod have been keeping a Winter Solstice Feast? </a:t>
            </a:r>
          </a:p>
          <a:p>
            <a:r>
              <a:rPr lang="en-US" dirty="0" smtClean="0"/>
              <a:t>Any connection with the sacrifice of children to the </a:t>
            </a:r>
            <a:r>
              <a:rPr lang="en-US" dirty="0"/>
              <a:t>Nordic </a:t>
            </a:r>
            <a:r>
              <a:rPr lang="en-US" dirty="0" smtClean="0"/>
              <a:t>gods at mid winter time?</a:t>
            </a:r>
          </a:p>
          <a:p>
            <a:r>
              <a:rPr lang="en-US" dirty="0" smtClean="0"/>
              <a:t>Or, would Herod’s action be timed according to the intentions of Haman, at the 13</a:t>
            </a:r>
            <a:r>
              <a:rPr lang="en-US" baseline="30000" dirty="0" smtClean="0"/>
              <a:t>th</a:t>
            </a:r>
            <a:r>
              <a:rPr lang="en-US" dirty="0" smtClean="0"/>
              <a:t> of Adar? Or, perhaps in accord with </a:t>
            </a:r>
            <a:r>
              <a:rPr lang="en-US" dirty="0" smtClean="0">
                <a:hlinkClick r:id="rId2"/>
              </a:rPr>
              <a:t>the tradition of Ahasuerus’ feast</a:t>
            </a:r>
            <a:r>
              <a:rPr lang="en-US" dirty="0" smtClean="0"/>
              <a:t>, as a sacrifice to Ishtar, in the last week of Adar?</a:t>
            </a:r>
            <a:endParaRPr lang="en-US" dirty="0"/>
          </a:p>
        </p:txBody>
      </p:sp>
    </p:spTree>
    <p:extLst>
      <p:ext uri="{BB962C8B-B14F-4D97-AF65-F5344CB8AC3E}">
        <p14:creationId xmlns:p14="http://schemas.microsoft.com/office/powerpoint/2010/main" val="3229444247"/>
      </p:ext>
    </p:extLst>
  </p:cSld>
  <p:clrMapOvr>
    <a:masterClrMapping/>
  </p:clrMapOvr>
  <p:timing>
    <p:tnLst>
      <p:par>
        <p:cTn id="1" dur="indefinite" restart="never" nodeType="tmRoot"/>
      </p:par>
    </p:tnLst>
  </p:timing>
</p:sld>
</file>

<file path=ppt/slides/slide1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Returning from Egypt…</a:t>
            </a:r>
            <a:endParaRPr lang="en-US" dirty="0"/>
          </a:p>
        </p:txBody>
      </p:sp>
      <p:sp>
        <p:nvSpPr>
          <p:cNvPr id="3" name="Subtitle 2"/>
          <p:cNvSpPr>
            <a:spLocks noGrp="1"/>
          </p:cNvSpPr>
          <p:nvPr>
            <p:ph type="subTitle" idx="1"/>
          </p:nvPr>
        </p:nvSpPr>
        <p:spPr/>
        <p:txBody>
          <a:bodyPr/>
          <a:lstStyle/>
          <a:p>
            <a:r>
              <a:rPr lang="en-US" dirty="0" smtClean="0"/>
              <a:t>What if anything on the sky might have triggered Joseph’s dream?</a:t>
            </a:r>
          </a:p>
          <a:p>
            <a:endParaRPr lang="en-US" dirty="0"/>
          </a:p>
        </p:txBody>
      </p:sp>
    </p:spTree>
    <p:extLst>
      <p:ext uri="{BB962C8B-B14F-4D97-AF65-F5344CB8AC3E}">
        <p14:creationId xmlns:p14="http://schemas.microsoft.com/office/powerpoint/2010/main" val="1072541269"/>
      </p:ext>
    </p:extLst>
  </p:cSld>
  <p:clrMapOvr>
    <a:masterClrMapping/>
  </p:clrMapOvr>
  <p:timing>
    <p:tnLst>
      <p:par>
        <p:cTn id="1" dur="indefinite" restart="never" nodeType="tmRoot"/>
      </p:par>
    </p:tnLst>
  </p:timing>
</p:sld>
</file>

<file path=ppt/slides/slide1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Reviewing…</a:t>
            </a:r>
            <a:endParaRPr lang="en-US" dirty="0"/>
          </a:p>
        </p:txBody>
      </p:sp>
      <p:sp>
        <p:nvSpPr>
          <p:cNvPr id="3" name="Text Placeholder 2"/>
          <p:cNvSpPr>
            <a:spLocks noGrp="1"/>
          </p:cNvSpPr>
          <p:nvPr>
            <p:ph type="body" idx="1"/>
          </p:nvPr>
        </p:nvSpPr>
        <p:spPr/>
        <p:txBody>
          <a:bodyPr/>
          <a:lstStyle/>
          <a:p>
            <a:endParaRPr lang="en-US" dirty="0" smtClean="0"/>
          </a:p>
          <a:p>
            <a:r>
              <a:rPr lang="en-US" dirty="0" smtClean="0"/>
              <a:t>Beginning with the evening </a:t>
            </a:r>
            <a:r>
              <a:rPr lang="en-US" dirty="0"/>
              <a:t>sky in the </a:t>
            </a:r>
            <a:r>
              <a:rPr lang="en-US" dirty="0" smtClean="0"/>
              <a:t>west…</a:t>
            </a:r>
            <a:endParaRPr lang="en-US" dirty="0"/>
          </a:p>
        </p:txBody>
      </p:sp>
    </p:spTree>
    <p:extLst>
      <p:ext uri="{BB962C8B-B14F-4D97-AF65-F5344CB8AC3E}">
        <p14:creationId xmlns:p14="http://schemas.microsoft.com/office/powerpoint/2010/main" val="297173332"/>
      </p:ext>
    </p:extLst>
  </p:cSld>
  <p:clrMapOvr>
    <a:masterClrMapping/>
  </p:clrMapOvr>
  <p:timing>
    <p:tnLst>
      <p:par>
        <p:cTn id="1" dur="indefinite" restart="never" nodeType="tmRoot"/>
      </p:par>
    </p:tnLst>
  </p:timing>
</p:sld>
</file>

<file path=ppt/slides/slide1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7899955"/>
      </p:ext>
    </p:extLst>
  </p:cSld>
  <p:clrMapOvr>
    <a:masterClrMapping/>
  </p:clrMapOvr>
  <p:timing>
    <p:tnLst>
      <p:par>
        <p:cTn id="1" dur="indefinite" restart="never" nodeType="tmRoot"/>
      </p:par>
    </p:tnLst>
  </p:timing>
</p:sld>
</file>

<file path=ppt/slides/slide1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1143000"/>
            <a:ext cx="6755352" cy="4638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03" name="Picture 1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0" y="-38100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76200"/>
            <a:ext cx="9150620" cy="678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09037530"/>
      </p:ext>
    </p:extLst>
  </p:cSld>
  <p:clrMapOvr>
    <a:masterClrMapping/>
  </p:clrMapOvr>
  <p:timing>
    <p:tnLst>
      <p:par>
        <p:cTn id="1" dur="indefinite" restart="never" nodeType="tmRoot"/>
      </p:par>
    </p:tnLst>
  </p:timing>
</p:sld>
</file>

<file path=ppt/slides/slide1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8183890"/>
      </p:ext>
    </p:extLst>
  </p:cSld>
  <p:clrMapOvr>
    <a:masterClrMapping/>
  </p:clrMapOvr>
  <p:timing>
    <p:tnLst>
      <p:par>
        <p:cTn id="1" dur="indefinite" restart="never" nodeType="tmRoot"/>
      </p:par>
    </p:tnLst>
  </p:timing>
</p:sld>
</file>

<file path=ppt/slides/slide1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76450" y="719138"/>
            <a:ext cx="4991100" cy="54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59316275"/>
      </p:ext>
    </p:extLst>
  </p:cSld>
  <p:clrMapOvr>
    <a:masterClrMapping/>
  </p:clrMapOvr>
  <p:timing>
    <p:tnLst>
      <p:par>
        <p:cTn id="1" dur="indefinite" restart="never" nodeType="tmRoot"/>
      </p:par>
    </p:tnLst>
  </p:timing>
</p:sld>
</file>

<file path=ppt/slides/slide1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9050305"/>
      </p:ext>
    </p:extLst>
  </p:cSld>
  <p:clrMapOvr>
    <a:masterClrMapping/>
  </p:clrMapOvr>
  <p:timing>
    <p:tnLst>
      <p:par>
        <p:cTn id="1" dur="indefinite" restart="never" nodeType="tmRoot"/>
      </p:par>
    </p:tnLst>
  </p:timing>
</p:sld>
</file>

<file path=ppt/slides/slide1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66925" y="719138"/>
            <a:ext cx="5010150" cy="54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515236"/>
      </p:ext>
    </p:extLst>
  </p:cSld>
  <p:clrMapOvr>
    <a:masterClrMapping/>
  </p:clrMapOvr>
  <p:timing>
    <p:tnLst>
      <p:par>
        <p:cTn id="1" dur="indefinite" restart="never" nodeType="tmRoot"/>
      </p:par>
    </p:tnLst>
  </p:timing>
</p:sld>
</file>

<file path=ppt/slides/slide1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4300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85975" y="776288"/>
            <a:ext cx="4972050" cy="530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700" y="1150936"/>
            <a:ext cx="9131300" cy="5707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76450" y="747713"/>
            <a:ext cx="4991100" cy="536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66925" y="738188"/>
            <a:ext cx="5010150" cy="538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4800" y="0"/>
            <a:ext cx="8502304" cy="688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68399"/>
            <a:ext cx="9144002" cy="5715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8316994"/>
      </p:ext>
    </p:extLst>
  </p:cSld>
  <p:clrMapOvr>
    <a:masterClrMapping/>
  </p:clrMapOvr>
  <p:timing>
    <p:tnLst>
      <p:par>
        <p:cTn id="1" dur="indefinite" restart="never" nodeType="tmRoot"/>
      </p:par>
    </p:tnLst>
  </p:timing>
</p:sld>
</file>

<file path=ppt/slides/slide1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8327761"/>
      </p:ext>
    </p:extLst>
  </p:cSld>
  <p:clrMapOvr>
    <a:masterClrMapping/>
  </p:clrMapOvr>
  <p:timing>
    <p:tnLst>
      <p:par>
        <p:cTn id="1" dur="indefinite" restart="never" nodeType="tmRoot"/>
      </p:par>
    </p:tnLst>
  </p:timing>
</p:sld>
</file>

<file path=ppt/slides/slide1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909929"/>
      </p:ext>
    </p:extLst>
  </p:cSld>
  <p:clrMapOvr>
    <a:masterClrMapping/>
  </p:clrMapOvr>
  <p:timing>
    <p:tnLst>
      <p:par>
        <p:cTn id="1" dur="indefinite" restart="never" nodeType="tmRoot"/>
      </p:par>
    </p:tnLst>
  </p:timing>
</p:sld>
</file>

<file path=ppt/slides/slide1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5354550"/>
      </p:ext>
    </p:extLst>
  </p:cSld>
  <p:clrMapOvr>
    <a:masterClrMapping/>
  </p:clrMapOvr>
  <p:timing>
    <p:tnLst>
      <p:par>
        <p:cTn id="1" dur="indefinite" restart="never" nodeType="tmRoot"/>
      </p:par>
    </p:tnLst>
  </p:timing>
</p:sld>
</file>

<file path=ppt/slides/slide1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0062372"/>
      </p:ext>
    </p:extLst>
  </p:cSld>
  <p:clrMapOvr>
    <a:masterClrMapping/>
  </p:clrMapOvr>
  <p:timing>
    <p:tnLst>
      <p:par>
        <p:cTn id="1" dur="indefinite" restart="never" nodeType="tmRoot"/>
      </p:par>
    </p:tnLst>
  </p:timing>
</p:sld>
</file>

<file path=ppt/slides/slide1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0062372"/>
      </p:ext>
    </p:extLst>
  </p:cSld>
  <p:clrMapOvr>
    <a:masterClrMapping/>
  </p:clrMapOvr>
  <p:timing>
    <p:tnLst>
      <p:par>
        <p:cTn id="1" dur="indefinite" restart="never" nodeType="tmRoot"/>
      </p:par>
    </p:tnLst>
  </p:timing>
</p:sld>
</file>

<file path=ppt/slides/slide1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0062372"/>
      </p:ext>
    </p:extLst>
  </p:cSld>
  <p:clrMapOvr>
    <a:masterClrMapping/>
  </p:clrMapOvr>
  <p:timing>
    <p:tnLst>
      <p:par>
        <p:cTn id="1" dur="indefinite" restart="never" nodeType="tmRoot"/>
      </p:par>
    </p:tnLst>
  </p:timing>
</p:sld>
</file>

<file path=ppt/slides/slide1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0062372"/>
      </p:ext>
    </p:extLst>
  </p:cSld>
  <p:clrMapOvr>
    <a:masterClrMapping/>
  </p:clrMapOvr>
  <p:timing>
    <p:tnLst>
      <p:par>
        <p:cTn id="1" dur="indefinite" restart="never" nodeType="tmRoot"/>
      </p:par>
    </p:tnLst>
  </p:timing>
</p:sld>
</file>

<file path=ppt/slides/slide1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76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0062372"/>
      </p:ext>
    </p:extLst>
  </p:cSld>
  <p:clrMapOvr>
    <a:masterClrMapping/>
  </p:clrMapOvr>
  <p:timing>
    <p:tnLst>
      <p:par>
        <p:cTn id="1" dur="indefinite" restart="never" nodeType="tmRoot"/>
      </p:par>
    </p:tnLst>
  </p:timing>
</p:sld>
</file>

<file path=ppt/slides/slide1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a:bodyPr>
          <a:lstStyle/>
          <a:p>
            <a:r>
              <a:rPr lang="en-US" sz="3600" dirty="0"/>
              <a:t>Clement of Alexandria and the Original date of Christmas as December </a:t>
            </a:r>
            <a:r>
              <a:rPr lang="en-US" sz="3600" dirty="0" smtClean="0"/>
              <a:t>25th</a:t>
            </a:r>
            <a:endParaRPr lang="en-US" sz="3600" dirty="0"/>
          </a:p>
        </p:txBody>
      </p:sp>
      <p:sp>
        <p:nvSpPr>
          <p:cNvPr id="3" name="Content Placeholder 2"/>
          <p:cNvSpPr>
            <a:spLocks noGrp="1"/>
          </p:cNvSpPr>
          <p:nvPr>
            <p:ph idx="1"/>
          </p:nvPr>
        </p:nvSpPr>
        <p:spPr>
          <a:xfrm>
            <a:off x="457200" y="1752600"/>
            <a:ext cx="8229600" cy="4541838"/>
          </a:xfrm>
        </p:spPr>
        <p:txBody>
          <a:bodyPr/>
          <a:lstStyle/>
          <a:p>
            <a:r>
              <a:rPr lang="en-US" sz="1200" dirty="0" smtClean="0"/>
              <a:t>Posted </a:t>
            </a:r>
            <a:r>
              <a:rPr lang="en-US" sz="1200" dirty="0"/>
              <a:t>on </a:t>
            </a:r>
            <a:r>
              <a:rPr lang="en-US" sz="1200" dirty="0">
                <a:hlinkClick r:id="rId2" tooltip="5:51 pm"/>
              </a:rPr>
              <a:t>December 3, 2010</a:t>
            </a:r>
            <a:r>
              <a:rPr lang="en-US" sz="1200" dirty="0"/>
              <a:t> by </a:t>
            </a:r>
            <a:r>
              <a:rPr lang="en-US" sz="1200" dirty="0">
                <a:hlinkClick r:id="rId3" tooltip="View all posts by Tom"/>
              </a:rPr>
              <a:t>Tom</a:t>
            </a:r>
            <a:r>
              <a:rPr lang="en-US" sz="1200" dirty="0"/>
              <a:t> </a:t>
            </a:r>
          </a:p>
          <a:p>
            <a:r>
              <a:rPr lang="en-US" sz="1600" dirty="0"/>
              <a:t>Previously I posted a </a:t>
            </a:r>
            <a:r>
              <a:rPr lang="en-US" sz="1600" dirty="0">
                <a:hlinkClick r:id="rId4"/>
              </a:rPr>
              <a:t>summary </a:t>
            </a:r>
            <a:r>
              <a:rPr lang="en-US" sz="1600" dirty="0"/>
              <a:t>of my article which I added as an appendix to my translation of Hippolytus of Rome’s </a:t>
            </a:r>
            <a:r>
              <a:rPr lang="en-US" sz="1600" dirty="0">
                <a:hlinkClick r:id="rId5"/>
              </a:rPr>
              <a:t>Commentary on Daniel</a:t>
            </a:r>
            <a:r>
              <a:rPr lang="en-US" sz="1600" dirty="0"/>
              <a:t>.  In it I argue that Hippolytus did in fact believe that Jesus was born on December 25. After I wrote this appendix  I added a shorter appendix on Clement of Alexandria which I am posting online </a:t>
            </a:r>
            <a:r>
              <a:rPr lang="en-US" sz="1600" dirty="0">
                <a:hlinkClick r:id="rId6"/>
              </a:rPr>
              <a:t>here</a:t>
            </a:r>
            <a:r>
              <a:rPr lang="en-US" sz="1600" dirty="0"/>
              <a:t>. Below is the article itself but without footnotes, I didn’t have nearly as much time to research this article as I had with the previous one, comments are welcome.</a:t>
            </a:r>
          </a:p>
          <a:p>
            <a:r>
              <a:rPr lang="en-US" sz="1600" dirty="0"/>
              <a:t>Aside from Hippolytus, Clement of Alexandria (wrote 193-215 AD) is the other writer with a claim to being the earliest person to date the birth of Jesus.  In his work entitled “</a:t>
            </a:r>
            <a:r>
              <a:rPr lang="en-US" sz="1600" dirty="0" err="1"/>
              <a:t>Stromata</a:t>
            </a:r>
            <a:r>
              <a:rPr lang="en-US" sz="1600" dirty="0"/>
              <a:t>” he writes:</a:t>
            </a:r>
          </a:p>
          <a:p>
            <a:pPr lvl="1"/>
            <a:r>
              <a:rPr lang="en-US" sz="1600" i="1" dirty="0"/>
              <a:t>From the birth of Christ, therefore, to the death of Commodus are, in all, 194 years, 1 month, 13 days. And there are those who have determined not only the year of our Savior’s genesis, but even the day, which they say took place in the twenty-eighth year of Augustus on the 25th of </a:t>
            </a:r>
            <a:r>
              <a:rPr lang="en-US" sz="1600" i="1" dirty="0" err="1"/>
              <a:t>Pachon</a:t>
            </a:r>
            <a:r>
              <a:rPr lang="en-US" sz="1600" i="1" dirty="0"/>
              <a:t>… And treating of his passion, with very great accuracy, some say that it took place in the sixteenth year of Tiberius, on the 25th of </a:t>
            </a:r>
            <a:r>
              <a:rPr lang="en-US" sz="1600" i="1" dirty="0" err="1"/>
              <a:t>Phamenoth</a:t>
            </a:r>
            <a:r>
              <a:rPr lang="en-US" sz="1600" i="1" dirty="0"/>
              <a:t>, but others the 25th of </a:t>
            </a:r>
            <a:r>
              <a:rPr lang="en-US" sz="1600" i="1" dirty="0" err="1"/>
              <a:t>Pharmuthi</a:t>
            </a:r>
            <a:r>
              <a:rPr lang="en-US" sz="1600" i="1" dirty="0"/>
              <a:t> and others say that on the 19th of </a:t>
            </a:r>
            <a:r>
              <a:rPr lang="en-US" sz="1600" i="1" dirty="0" err="1"/>
              <a:t>Pharmuthi</a:t>
            </a:r>
            <a:r>
              <a:rPr lang="en-US" sz="1600" i="1" dirty="0"/>
              <a:t> the Savior suffered. Indeed, others say that he came to be on the 24th or 25th of </a:t>
            </a:r>
            <a:r>
              <a:rPr lang="en-US" sz="1600" i="1" dirty="0" err="1"/>
              <a:t>Pharmuthi</a:t>
            </a:r>
            <a:r>
              <a:rPr lang="en-US" sz="1600" i="1" dirty="0"/>
              <a:t>.” ~</a:t>
            </a:r>
            <a:r>
              <a:rPr lang="en-US" sz="1600" i="1" dirty="0" err="1"/>
              <a:t>Stromata</a:t>
            </a:r>
            <a:r>
              <a:rPr lang="en-US" sz="1600" i="1" dirty="0"/>
              <a:t> 1.21.145-146 [my translation</a:t>
            </a:r>
            <a:r>
              <a:rPr lang="en-US" sz="1600" i="1" dirty="0" smtClean="0"/>
              <a:t>]</a:t>
            </a:r>
            <a:endParaRPr lang="en-US" sz="1600" i="1" dirty="0"/>
          </a:p>
        </p:txBody>
      </p:sp>
    </p:spTree>
    <p:extLst>
      <p:ext uri="{BB962C8B-B14F-4D97-AF65-F5344CB8AC3E}">
        <p14:creationId xmlns:p14="http://schemas.microsoft.com/office/powerpoint/2010/main" val="2429916664"/>
      </p:ext>
    </p:extLst>
  </p:cSld>
  <p:clrMapOvr>
    <a:masterClrMapping/>
  </p:clrMapOvr>
  <p:timing>
    <p:tnLst>
      <p:par>
        <p:cTn id="1" dur="indefinite" restart="never" nodeType="tmRoot"/>
      </p:par>
    </p:tnLst>
  </p:timing>
</p:sld>
</file>

<file path=ppt/slides/slide1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761038"/>
          </a:xfrm>
        </p:spPr>
        <p:txBody>
          <a:bodyPr/>
          <a:lstStyle/>
          <a:p>
            <a:r>
              <a:rPr lang="en-US" sz="1600" dirty="0"/>
              <a:t>Here is a summary of the dates Clement gives for Jesus, conception, birth, and death:</a:t>
            </a:r>
          </a:p>
          <a:p>
            <a:pPr lvl="1"/>
            <a:r>
              <a:rPr lang="en-US" sz="1200" dirty="0"/>
              <a:t>Conception=24th or 25th of </a:t>
            </a:r>
            <a:r>
              <a:rPr lang="en-US" sz="1200" dirty="0" err="1"/>
              <a:t>Pharmuthi</a:t>
            </a:r>
            <a:r>
              <a:rPr lang="en-US" sz="1200" dirty="0"/>
              <a:t>;   25th of </a:t>
            </a:r>
            <a:r>
              <a:rPr lang="en-US" sz="1200" dirty="0" err="1"/>
              <a:t>Pachon</a:t>
            </a:r>
            <a:r>
              <a:rPr lang="en-US" sz="1200" dirty="0"/>
              <a:t/>
            </a:r>
            <a:br>
              <a:rPr lang="en-US" sz="1200" dirty="0"/>
            </a:br>
            <a:r>
              <a:rPr lang="en-US" sz="1200" dirty="0"/>
              <a:t>Birth=194 years, 1 month, 13 days from the death of Commodus</a:t>
            </a:r>
            <a:br>
              <a:rPr lang="en-US" sz="1200" dirty="0"/>
            </a:br>
            <a:r>
              <a:rPr lang="en-US" sz="1200" dirty="0"/>
              <a:t>Death=25th of </a:t>
            </a:r>
            <a:r>
              <a:rPr lang="en-US" sz="1200" dirty="0" err="1"/>
              <a:t>Phamenoth</a:t>
            </a:r>
            <a:r>
              <a:rPr lang="en-US" sz="1200" dirty="0"/>
              <a:t>; 19th or 25th of </a:t>
            </a:r>
            <a:r>
              <a:rPr lang="en-US" sz="1200" dirty="0" err="1"/>
              <a:t>Pharmuthi</a:t>
            </a:r>
            <a:endParaRPr lang="en-US" sz="1200" dirty="0"/>
          </a:p>
          <a:p>
            <a:r>
              <a:rPr lang="en-US" sz="1600" dirty="0" err="1"/>
              <a:t>Clement’s</a:t>
            </a:r>
            <a:r>
              <a:rPr lang="en-US" sz="1600" dirty="0"/>
              <a:t> dates for Jesus’ life are difficult to determine because he may have used a mobile Egyptian calendar  and because he gives different dates for Commodus’ reign in other places in this work .  However, one can safely conclude that Clement seems to be using the same method of calculating Jesus’ conception, birth, and death as Hippolytus.</a:t>
            </a:r>
          </a:p>
          <a:p>
            <a:r>
              <a:rPr lang="en-US" sz="1600" dirty="0"/>
              <a:t>Clearly Clement believed that Jesus died on the Passover which, like Hippolytus, he places on either the 25th of </a:t>
            </a:r>
            <a:r>
              <a:rPr lang="en-US" sz="1600" dirty="0" err="1"/>
              <a:t>Phamenoth</a:t>
            </a:r>
            <a:r>
              <a:rPr lang="en-US" sz="1600" dirty="0"/>
              <a:t>, the Vernal Equinox in the Egyptian Calendar, or the 19th or 25th of </a:t>
            </a:r>
            <a:r>
              <a:rPr lang="en-US" sz="1600" dirty="0" err="1"/>
              <a:t>Pharmuthi</a:t>
            </a:r>
            <a:r>
              <a:rPr lang="en-US" sz="1600" dirty="0"/>
              <a:t>.</a:t>
            </a:r>
          </a:p>
          <a:p>
            <a:r>
              <a:rPr lang="en-US" sz="1600" dirty="0"/>
              <a:t>He further believes that Jesus was conceived on the 25th of </a:t>
            </a:r>
            <a:r>
              <a:rPr lang="en-US" sz="1600" dirty="0" err="1"/>
              <a:t>Pachon</a:t>
            </a:r>
            <a:r>
              <a:rPr lang="en-US" sz="1600" dirty="0"/>
              <a:t> or the 24th or 25th of </a:t>
            </a:r>
            <a:r>
              <a:rPr lang="en-US" sz="1600" dirty="0" err="1"/>
              <a:t>Pharmuthi</a:t>
            </a:r>
            <a:r>
              <a:rPr lang="en-US" sz="1600" dirty="0"/>
              <a:t>, of which the latter two dates correspond closely to two of the three dates of the Passover he gives for Jesus’ death, just like Hippolytus.  (Clement clearly believed that the term “genesis” referred to conception because he says so specifically in the same work “It is not therefore frequent intercourse by the parents, but the reception of it [the seed] in the womb which corresponds with genesis.” ~Clement of Alexandria </a:t>
            </a:r>
            <a:r>
              <a:rPr lang="en-US" sz="1600" dirty="0" err="1"/>
              <a:t>Stromata</a:t>
            </a:r>
            <a:r>
              <a:rPr lang="en-US" sz="1600" dirty="0"/>
              <a:t> 3.12.83.2)</a:t>
            </a:r>
          </a:p>
          <a:p>
            <a:r>
              <a:rPr lang="en-US" sz="1600" dirty="0"/>
              <a:t>Lastly, like Hippolytus, he believes Jesus was born sometime in late fall or early winter, given Commodus’ date of death. [Dio Cassius (73.22.4-5) says that Commodus died on December 31st 193 AD. Using this date Clement would have believed Jesus was born in mid November. However if he was using the Egyptian mobile calendar he could have been referring to as late as early January. This calendar only had 365 days and no leap years so it lost roughly one day ever 4 years. See </a:t>
            </a:r>
            <a:r>
              <a:rPr lang="en-US" sz="1600" dirty="0" err="1"/>
              <a:t>Mosshammer</a:t>
            </a:r>
            <a:r>
              <a:rPr lang="en-US" sz="1600" dirty="0"/>
              <a:t> (2008) p.18</a:t>
            </a:r>
            <a:r>
              <a:rPr lang="en-US" sz="1600" dirty="0" smtClean="0"/>
              <a:t>.]</a:t>
            </a:r>
            <a:endParaRPr lang="en-US" sz="1600" dirty="0"/>
          </a:p>
        </p:txBody>
      </p:sp>
    </p:spTree>
    <p:extLst>
      <p:ext uri="{BB962C8B-B14F-4D97-AF65-F5344CB8AC3E}">
        <p14:creationId xmlns:p14="http://schemas.microsoft.com/office/powerpoint/2010/main" val="2735006054"/>
      </p:ext>
    </p:extLst>
  </p:cSld>
  <p:clrMapOvr>
    <a:masterClrMapping/>
  </p:clrMapOvr>
  <p:timing>
    <p:tnLst>
      <p:par>
        <p:cTn id="1" dur="indefinite" restart="never" nodeType="tmRoot"/>
      </p:par>
    </p:tnLst>
  </p:timing>
</p:sld>
</file>

<file path=ppt/theme/theme1.xml><?xml version="1.0" encoding="utf-8"?>
<a:theme xmlns:a="http://schemas.openxmlformats.org/drawingml/2006/main" name="Deluxe">
  <a:themeElements>
    <a:clrScheme name="Deluxe">
      <a:dk1>
        <a:sysClr val="windowText" lastClr="000000"/>
      </a:dk1>
      <a:lt1>
        <a:sysClr val="window" lastClr="FFFFFF"/>
      </a:lt1>
      <a:dk2>
        <a:srgbClr val="30356E"/>
      </a:dk2>
      <a:lt2>
        <a:srgbClr val="FFF9E5"/>
      </a:lt2>
      <a:accent1>
        <a:srgbClr val="CC4757"/>
      </a:accent1>
      <a:accent2>
        <a:srgbClr val="FF6F61"/>
      </a:accent2>
      <a:accent3>
        <a:srgbClr val="FF953E"/>
      </a:accent3>
      <a:accent4>
        <a:srgbClr val="F8BD52"/>
      </a:accent4>
      <a:accent5>
        <a:srgbClr val="46A6BD"/>
      </a:accent5>
      <a:accent6>
        <a:srgbClr val="5488BC"/>
      </a:accent6>
      <a:hlink>
        <a:srgbClr val="FA7D7A"/>
      </a:hlink>
      <a:folHlink>
        <a:srgbClr val="FFCF3E"/>
      </a:folHlink>
    </a:clrScheme>
    <a:fontScheme name="Deluxe">
      <a:majorFont>
        <a:latin typeface="Corbel"/>
        <a:ea typeface=""/>
        <a:cs typeface=""/>
        <a:font script="Jpan" typeface="HGｺﾞｼｯｸM"/>
        <a:font script="Hang" typeface="HY엽서L"/>
        <a:font script="Hans" typeface="华文新魏"/>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新魏"/>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Deluxe">
      <a:fillStyleLst>
        <a:solidFill>
          <a:schemeClr val="phClr"/>
        </a:solidFill>
        <a:gradFill rotWithShape="1">
          <a:gsLst>
            <a:gs pos="0">
              <a:schemeClr val="phClr">
                <a:tint val="20000"/>
                <a:satMod val="280000"/>
              </a:schemeClr>
            </a:gs>
            <a:gs pos="14000">
              <a:schemeClr val="phClr">
                <a:tint val="37000"/>
                <a:satMod val="250000"/>
              </a:schemeClr>
            </a:gs>
            <a:gs pos="45000">
              <a:schemeClr val="phClr">
                <a:tint val="53000"/>
                <a:satMod val="220000"/>
              </a:schemeClr>
            </a:gs>
            <a:gs pos="65000">
              <a:schemeClr val="phClr">
                <a:tint val="53000"/>
                <a:satMod val="220000"/>
              </a:schemeClr>
            </a:gs>
            <a:gs pos="86000">
              <a:schemeClr val="phClr">
                <a:tint val="42000"/>
                <a:satMod val="240000"/>
              </a:schemeClr>
            </a:gs>
            <a:gs pos="100000">
              <a:schemeClr val="phClr">
                <a:tint val="20000"/>
                <a:satMod val="230000"/>
              </a:schemeClr>
            </a:gs>
          </a:gsLst>
          <a:lin ang="16200000" scaled="1"/>
        </a:gradFill>
        <a:gradFill rotWithShape="1">
          <a:gsLst>
            <a:gs pos="0">
              <a:schemeClr val="phClr">
                <a:shade val="75000"/>
                <a:satMod val="160000"/>
              </a:schemeClr>
            </a:gs>
            <a:gs pos="60000">
              <a:schemeClr val="phClr">
                <a:satMod val="150000"/>
              </a:schemeClr>
            </a:gs>
            <a:gs pos="100000">
              <a:schemeClr val="phClr">
                <a:tint val="75000"/>
                <a:satMod val="200000"/>
              </a:schemeClr>
            </a:gs>
          </a:gsLst>
          <a:lin ang="16200000" scaled="1"/>
        </a:gradFill>
      </a:fillStyleLst>
      <a:lnStyleLst>
        <a:ln w="9525" cap="flat" cmpd="sng" algn="ctr">
          <a:solidFill>
            <a:schemeClr val="phClr">
              <a:satMod val="140000"/>
            </a:schemeClr>
          </a:solidFill>
          <a:prstDash val="solid"/>
        </a:ln>
        <a:ln w="25400" cap="flat" cmpd="sng" algn="ctr">
          <a:solidFill>
            <a:schemeClr val="phClr"/>
          </a:solidFill>
          <a:prstDash val="solid"/>
        </a:ln>
        <a:ln w="31750" cap="flat" cmpd="sng" algn="ctr">
          <a:solidFill>
            <a:schemeClr val="phClr"/>
          </a:solidFill>
          <a:prstDash val="solid"/>
        </a:ln>
      </a:lnStyleLst>
      <a:effectStyleLst>
        <a:effectStyle>
          <a:effectLst>
            <a:outerShdw blurRad="50800" dist="25400" dir="5400000" rotWithShape="0">
              <a:srgbClr val="000000">
                <a:alpha val="43137"/>
              </a:srgbClr>
            </a:outerShdw>
          </a:effectLst>
        </a:effectStyle>
        <a:effectStyle>
          <a:effectLst>
            <a:outerShdw blurRad="50800" dist="25400" dir="5400000" rotWithShape="0">
              <a:srgbClr val="000000">
                <a:alpha val="43137"/>
              </a:srgbClr>
            </a:outerShdw>
          </a:effectLst>
          <a:scene3d>
            <a:camera prst="orthographicFront" fov="0">
              <a:rot lat="0" lon="0" rev="0"/>
            </a:camera>
            <a:lightRig rig="contrasting" dir="t">
              <a:rot lat="0" lon="0" rev="16500000"/>
            </a:lightRig>
          </a:scene3d>
          <a:sp3d prstMaterial="powder">
            <a:bevelT w="152400"/>
            <a:contourClr>
              <a:schemeClr val="phClr"/>
            </a:contourClr>
          </a:sp3d>
        </a:effectStyle>
        <a:effectStyle>
          <a:effectLst>
            <a:reflection blurRad="12700" stA="26000" endPos="28000" dist="38100" dir="5400000" sy="-100000"/>
          </a:effectLst>
          <a:scene3d>
            <a:camera prst="orthographicFront" fov="0">
              <a:rot lat="0" lon="0" rev="0"/>
            </a:camera>
            <a:lightRig rig="contrasting" dir="t">
              <a:rot lat="0" lon="0" rev="16500000"/>
            </a:lightRig>
          </a:scene3d>
          <a:sp3d prstMaterial="powder">
            <a:bevelT w="190500" h="101600"/>
            <a:contourClr>
              <a:schemeClr val="phClr"/>
            </a:contourClr>
          </a:sp3d>
        </a:effectStyle>
      </a:effectStyleLst>
      <a:bgFillStyleLst>
        <a:solidFill>
          <a:schemeClr val="phClr"/>
        </a:solidFill>
        <a:gradFill rotWithShape="1">
          <a:gsLst>
            <a:gs pos="0">
              <a:schemeClr val="phClr">
                <a:tint val="43000"/>
                <a:satMod val="1550000"/>
              </a:schemeClr>
            </a:gs>
            <a:gs pos="1000">
              <a:schemeClr val="phClr">
                <a:tint val="48000"/>
                <a:satMod val="1550000"/>
              </a:schemeClr>
            </a:gs>
            <a:gs pos="90000">
              <a:schemeClr val="phClr">
                <a:shade val="18000"/>
                <a:satMod val="275000"/>
              </a:schemeClr>
            </a:gs>
          </a:gsLst>
          <a:path path="circle">
            <a:fillToRect r="210000" b="300000"/>
          </a:path>
        </a:gradFill>
        <a:gradFill rotWithShape="1">
          <a:gsLst>
            <a:gs pos="5000">
              <a:schemeClr val="phClr">
                <a:tint val="38000"/>
                <a:satMod val="1800000"/>
              </a:schemeClr>
            </a:gs>
            <a:gs pos="5000">
              <a:schemeClr val="phClr">
                <a:tint val="40000"/>
                <a:satMod val="1800000"/>
              </a:schemeClr>
            </a:gs>
            <a:gs pos="90000">
              <a:schemeClr val="phClr">
                <a:shade val="18000"/>
                <a:satMod val="275000"/>
              </a:schemeClr>
            </a:gs>
          </a:gsLst>
          <a:path path="circle">
            <a:fillToRect l="20000" t="30000" r="135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Deluxe</Template>
  <TotalTime>4253351</TotalTime>
  <Words>10569</Words>
  <Application>Microsoft Office PowerPoint</Application>
  <PresentationFormat>On-screen Show (4:3)</PresentationFormat>
  <Paragraphs>915</Paragraphs>
  <Slides>1761</Slides>
  <Notes>3</Notes>
  <HiddenSlides>0</HiddenSlides>
  <MMClips>0</MMClips>
  <ScaleCrop>false</ScaleCrop>
  <HeadingPairs>
    <vt:vector size="4" baseType="variant">
      <vt:variant>
        <vt:lpstr>Theme</vt:lpstr>
      </vt:variant>
      <vt:variant>
        <vt:i4>1</vt:i4>
      </vt:variant>
      <vt:variant>
        <vt:lpstr>Slide Titles</vt:lpstr>
      </vt:variant>
      <vt:variant>
        <vt:i4>1761</vt:i4>
      </vt:variant>
    </vt:vector>
  </HeadingPairs>
  <TitlesOfParts>
    <vt:vector size="1762" baseType="lpstr">
      <vt:lpstr>Deluxe</vt:lpstr>
      <vt:lpstr>The Star of Bethlehem as seen in 16 – 14 BCE</vt:lpstr>
      <vt:lpstr>PowerPoint Presentation</vt:lpstr>
      <vt:lpstr>PowerPoint Presentation</vt:lpstr>
      <vt:lpstr>Contents III</vt:lpstr>
      <vt:lpstr>PowerPoint Presentation</vt:lpstr>
      <vt:lpstr>PowerPoint Presentation</vt:lpstr>
      <vt:lpstr>Trying to Think As the Ancients thought…  - while yet knowing something about what was actually there…</vt:lpstr>
      <vt:lpstr>What the Bethlehem Star is not…</vt:lpstr>
      <vt:lpstr>What the star may be:</vt:lpstr>
      <vt:lpstr>Reviewing prior work…  - Earnest L. Martin made some remarkable and very important discoveries… - Which discoveries, however, are being used for further solidifying a belief in a calendar and a chronology that is distorted by more than a decade…</vt:lpstr>
      <vt:lpstr>Quoting Suetonius  (a 1st century Roman historian:)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messenger Star and the messages of the eastern sunrise skies from December 7, 69 BCE…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January 21, 68 BCE eastern morning sky…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Jupiter’s meandering path in Capricorn -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When exactly did Jupiter “stand still” while turning into retrograde apparent motion?...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Jupiter’s meandering path on the eastern evening skies -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When exactly did Jupiter “stand still” while turning into retrograde apparent motion – the 2nd time?...</vt:lpstr>
      <vt:lpstr>PowerPoint Presentation</vt:lpstr>
      <vt:lpstr>PowerPoint Presentation</vt:lpstr>
      <vt:lpstr>PowerPoint Presentation</vt:lpstr>
      <vt:lpstr>PowerPoint Presentation</vt:lpstr>
      <vt:lpstr>Halley’s comet rising in the north on October 16, 68 BCE…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Halley’s comet while still in its cradle…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 Earnest L. Martin’s  Star of Bethlehem…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follows a 55-slide “movie sequence” of the Venus-Jupiter conjunction that paralleled the passion events…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is a 63-slide “movie” sequence of Earnest L. Martin’s “Astonishing Star…”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follows a 105-slide “movie” sequence showing Jupiter’s path in Leo from Oct 3, 3 BCE – Apr 27, 2 BCE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Could the following sequence on the sky represent the Story of Joseph &amp; Mary as Written in the Stars?</vt:lpstr>
      <vt:lpstr>Glossary The ancients were as a rule attributing a lot of power to the events they perceived on the sky.  To understand their writings it is necessary to perceive their associations of thought…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Here’s a retake of  the same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Re-living Mary’s view  of the stars  on that one morning…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more detailed analysis</vt:lpstr>
      <vt:lpstr>PowerPoint Presentation</vt:lpstr>
      <vt:lpstr>PowerPoint Presentation</vt:lpstr>
      <vt:lpstr>Identifying  the New Moon day for each of the key months  of these events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Does God still talk to men and women as once He did…?</vt:lpstr>
      <vt:lpstr>Are His Messages to be found Written upon the Evening Sky…?</vt:lpstr>
      <vt:lpstr>Can I and You learn and understand  the Language of our Creator…?</vt:lpstr>
      <vt:lpstr>Did the Shepherds on the field Understand this language of God…?</vt:lpstr>
      <vt:lpstr>Did Joseph and Mary Understand it?</vt:lpstr>
      <vt:lpstr>A Scriptural Sign of Identification and Delivery…</vt:lpstr>
      <vt:lpstr>36 Night sky views  Before and After  Yeshua’s Delivery  on the evening of  Sivan 1 [May 28,] 15 BCE…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could be the Message of the Sivan 15 Evening Sky?</vt:lpstr>
      <vt:lpstr>PowerPoint Presentation</vt:lpstr>
      <vt:lpstr>What could be the Message of the Sivan 1 Evening Sky?</vt:lpstr>
      <vt:lpstr>PowerPoint Presentation</vt:lpstr>
      <vt:lpstr>What could be the Message of the Sivan 1 Evening Sky?</vt:lpstr>
      <vt:lpstr>PowerPoint Presentation</vt:lpstr>
      <vt:lpstr>A Scriptural Sign of Identification and Delivery…</vt:lpstr>
      <vt:lpstr>Tracking the Star of Bethlehem…</vt:lpstr>
      <vt:lpstr>“King of the Jews?... we have seen his star in the east…”</vt:lpstr>
      <vt:lpstr>Let’s begin by remembering our past… by looking west …  by looking at sunsets…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Zooming in on Jupiter’s apparent turnaround into retrograde motion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view of  Jupiter’s apparent Path…</vt:lpstr>
      <vt:lpstr>PowerPoint Presentation</vt:lpstr>
      <vt:lpstr>Zooming in a bit…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Did you notice?  - More than twice the distance!</vt:lpstr>
      <vt:lpstr>Zooming In…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happened next?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Notice the date!...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OK, Jupiter is setting behind the horizon of the morning skies…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When exactly was that first turnaround of Jupiter?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When was the exact turnaround?</vt:lpstr>
      <vt:lpstr>PowerPoint Presentation</vt:lpstr>
      <vt:lpstr>PowerPoint Presentation</vt:lpstr>
      <vt:lpstr>PowerPoint Presentation</vt:lpstr>
      <vt:lpstr>When was the exact turnaround?</vt:lpstr>
      <vt:lpstr>PowerPoint Presentation</vt:lpstr>
      <vt:lpstr>PowerPoint Presentation</vt:lpstr>
      <vt:lpstr>PowerPoint Presentation</vt:lpstr>
      <vt:lpstr>PowerPoint Presentation</vt:lpstr>
      <vt:lpstr>PowerPoint Presentation</vt:lpstr>
      <vt:lpstr>Next stop: Nazareth and/or Egypt…?</vt:lpstr>
      <vt:lpstr>Nästa anhalt: Nasaret och/eller Egypten…?</vt:lpstr>
      <vt:lpstr>Sivan 1 [beginning May 28] + 40 days   Day 41 = Tammuz 12 [beginning at sunset Sunday July 8,] 15 BCE</vt:lpstr>
      <vt:lpstr>But if they were back in Bethlehem on Kislev 2, [beginning November 22,] 15 BCE…</vt:lpstr>
      <vt:lpstr>Perhaps there is more to the story re what the astrologers saw on the sky?...</vt:lpstr>
      <vt:lpstr>Which “young child...” is being referenced? - The same one twice, or not?</vt:lpstr>
      <vt:lpstr>Consider verse 10! What makes people laugh at a joke? Is there more to their joy than at first we thought?</vt:lpstr>
      <vt:lpstr>But, if that’s it, then I’ve been jumping to conclusions too quickly…</vt:lpstr>
      <vt:lpstr>Notice also this…</vt:lpstr>
      <vt:lpstr>How will this Virgo scenario fit with the remainder of the story?...</vt:lpstr>
      <vt:lpstr>We’ve seen already how Jupiter rose in the east... and how it kept traveling west!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Thus, we have found a solution where all those specifics of the Scriptures re the Star of Bethlehem have found their corresponding reality on the sky…</vt:lpstr>
      <vt:lpstr>What was on the minds of the star gazers?  Did the messages on the sky affect their dreams?...                                                      - And what about Joseph?...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And what about messages on the evening skies?... - Let’s begin with the eastern skies!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Is the Scripture record being reflected by the concurrent events on the sky?...  Could there be a connection?...</vt:lpstr>
      <vt:lpstr>And what about the western evening skies?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When exactly?...</vt:lpstr>
      <vt:lpstr>When exactly?...</vt:lpstr>
      <vt:lpstr>Returning from Egypt…</vt:lpstr>
      <vt:lpstr>Reviewing…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Clement of Alexandria and the Original date of Christmas as December 25th</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Owner</dc:creator>
  <cp:lastModifiedBy>I am Whom I am</cp:lastModifiedBy>
  <cp:revision>355</cp:revision>
  <dcterms:created xsi:type="dcterms:W3CDTF">2011-01-03T02:10:43Z</dcterms:created>
  <dcterms:modified xsi:type="dcterms:W3CDTF">2011-12-23T09:01:19Z</dcterms:modified>
</cp:coreProperties>
</file>