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1" r:id="rId1"/>
  </p:sldMasterIdLst>
  <p:notesMasterIdLst>
    <p:notesMasterId r:id="rId140"/>
  </p:notesMasterIdLst>
  <p:sldIdLst>
    <p:sldId id="390" r:id="rId2"/>
    <p:sldId id="399" r:id="rId3"/>
    <p:sldId id="391" r:id="rId4"/>
    <p:sldId id="392" r:id="rId5"/>
    <p:sldId id="393" r:id="rId6"/>
    <p:sldId id="394" r:id="rId7"/>
    <p:sldId id="395" r:id="rId8"/>
    <p:sldId id="396" r:id="rId9"/>
    <p:sldId id="402" r:id="rId10"/>
    <p:sldId id="397" r:id="rId11"/>
    <p:sldId id="401" r:id="rId12"/>
    <p:sldId id="404" r:id="rId13"/>
    <p:sldId id="405" r:id="rId14"/>
    <p:sldId id="273" r:id="rId15"/>
    <p:sldId id="360" r:id="rId16"/>
    <p:sldId id="362" r:id="rId17"/>
    <p:sldId id="367" r:id="rId18"/>
    <p:sldId id="361" r:id="rId19"/>
    <p:sldId id="363" r:id="rId20"/>
    <p:sldId id="364" r:id="rId21"/>
    <p:sldId id="365" r:id="rId22"/>
    <p:sldId id="366" r:id="rId23"/>
    <p:sldId id="383" r:id="rId24"/>
    <p:sldId id="384" r:id="rId25"/>
    <p:sldId id="385" r:id="rId26"/>
    <p:sldId id="321" r:id="rId27"/>
    <p:sldId id="368" r:id="rId28"/>
    <p:sldId id="322" r:id="rId29"/>
    <p:sldId id="369" r:id="rId30"/>
    <p:sldId id="406" r:id="rId31"/>
    <p:sldId id="370" r:id="rId32"/>
    <p:sldId id="407" r:id="rId33"/>
    <p:sldId id="274" r:id="rId34"/>
    <p:sldId id="359" r:id="rId35"/>
    <p:sldId id="358" r:id="rId36"/>
    <p:sldId id="371" r:id="rId37"/>
    <p:sldId id="324" r:id="rId38"/>
    <p:sldId id="388" r:id="rId39"/>
    <p:sldId id="389" r:id="rId40"/>
    <p:sldId id="257" r:id="rId41"/>
    <p:sldId id="256" r:id="rId42"/>
    <p:sldId id="258" r:id="rId43"/>
    <p:sldId id="260" r:id="rId44"/>
    <p:sldId id="288" r:id="rId45"/>
    <p:sldId id="261" r:id="rId46"/>
    <p:sldId id="264" r:id="rId47"/>
    <p:sldId id="265" r:id="rId48"/>
    <p:sldId id="263" r:id="rId49"/>
    <p:sldId id="267" r:id="rId50"/>
    <p:sldId id="336" r:id="rId51"/>
    <p:sldId id="386" r:id="rId52"/>
    <p:sldId id="387" r:id="rId53"/>
    <p:sldId id="268" r:id="rId54"/>
    <p:sldId id="325" r:id="rId55"/>
    <p:sldId id="330" r:id="rId56"/>
    <p:sldId id="331" r:id="rId57"/>
    <p:sldId id="333" r:id="rId58"/>
    <p:sldId id="332" r:id="rId59"/>
    <p:sldId id="334" r:id="rId60"/>
    <p:sldId id="372" r:id="rId61"/>
    <p:sldId id="373" r:id="rId62"/>
    <p:sldId id="374" r:id="rId63"/>
    <p:sldId id="335" r:id="rId64"/>
    <p:sldId id="340" r:id="rId65"/>
    <p:sldId id="341" r:id="rId66"/>
    <p:sldId id="342" r:id="rId67"/>
    <p:sldId id="343" r:id="rId68"/>
    <p:sldId id="356" r:id="rId69"/>
    <p:sldId id="357" r:id="rId70"/>
    <p:sldId id="344" r:id="rId71"/>
    <p:sldId id="337" r:id="rId72"/>
    <p:sldId id="345" r:id="rId73"/>
    <p:sldId id="375" r:id="rId74"/>
    <p:sldId id="338" r:id="rId75"/>
    <p:sldId id="376" r:id="rId76"/>
    <p:sldId id="339" r:id="rId77"/>
    <p:sldId id="326" r:id="rId78"/>
    <p:sldId id="266" r:id="rId79"/>
    <p:sldId id="272" r:id="rId80"/>
    <p:sldId id="271" r:id="rId81"/>
    <p:sldId id="270" r:id="rId82"/>
    <p:sldId id="278" r:id="rId83"/>
    <p:sldId id="279" r:id="rId84"/>
    <p:sldId id="280" r:id="rId85"/>
    <p:sldId id="282" r:id="rId86"/>
    <p:sldId id="283" r:id="rId87"/>
    <p:sldId id="284" r:id="rId88"/>
    <p:sldId id="276" r:id="rId89"/>
    <p:sldId id="277" r:id="rId90"/>
    <p:sldId id="286" r:id="rId91"/>
    <p:sldId id="289" r:id="rId92"/>
    <p:sldId id="290" r:id="rId93"/>
    <p:sldId id="347" r:id="rId94"/>
    <p:sldId id="349" r:id="rId95"/>
    <p:sldId id="348" r:id="rId96"/>
    <p:sldId id="350" r:id="rId97"/>
    <p:sldId id="291" r:id="rId98"/>
    <p:sldId id="292" r:id="rId99"/>
    <p:sldId id="293" r:id="rId100"/>
    <p:sldId id="294" r:id="rId101"/>
    <p:sldId id="295" r:id="rId102"/>
    <p:sldId id="296" r:id="rId103"/>
    <p:sldId id="297" r:id="rId104"/>
    <p:sldId id="298" r:id="rId105"/>
    <p:sldId id="299" r:id="rId106"/>
    <p:sldId id="300" r:id="rId107"/>
    <p:sldId id="301" r:id="rId108"/>
    <p:sldId id="302" r:id="rId109"/>
    <p:sldId id="304" r:id="rId110"/>
    <p:sldId id="305" r:id="rId111"/>
    <p:sldId id="306" r:id="rId112"/>
    <p:sldId id="307" r:id="rId113"/>
    <p:sldId id="378" r:id="rId114"/>
    <p:sldId id="380" r:id="rId115"/>
    <p:sldId id="379" r:id="rId116"/>
    <p:sldId id="381" r:id="rId117"/>
    <p:sldId id="382" r:id="rId118"/>
    <p:sldId id="308" r:id="rId119"/>
    <p:sldId id="309" r:id="rId120"/>
    <p:sldId id="310" r:id="rId121"/>
    <p:sldId id="311" r:id="rId122"/>
    <p:sldId id="312" r:id="rId123"/>
    <p:sldId id="313" r:id="rId124"/>
    <p:sldId id="314" r:id="rId125"/>
    <p:sldId id="315" r:id="rId126"/>
    <p:sldId id="316" r:id="rId127"/>
    <p:sldId id="317" r:id="rId128"/>
    <p:sldId id="318" r:id="rId129"/>
    <p:sldId id="319" r:id="rId130"/>
    <p:sldId id="320" r:id="rId131"/>
    <p:sldId id="351" r:id="rId132"/>
    <p:sldId id="352" r:id="rId133"/>
    <p:sldId id="353" r:id="rId134"/>
    <p:sldId id="354" r:id="rId135"/>
    <p:sldId id="355" r:id="rId136"/>
    <p:sldId id="327" r:id="rId137"/>
    <p:sldId id="328" r:id="rId138"/>
    <p:sldId id="329" r:id="rId1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4745" autoAdjust="0"/>
  </p:normalViewPr>
  <p:slideViewPr>
    <p:cSldViewPr>
      <p:cViewPr varScale="1">
        <p:scale>
          <a:sx n="102" d="100"/>
          <a:sy n="102" d="100"/>
        </p:scale>
        <p:origin x="14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843D0D-F119-3558-BE0D-06EB0FEF6A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EA815AFB-F61B-73DF-2A7B-5EFD6D57C12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42340" name="Rectangle 4">
            <a:extLst>
              <a:ext uri="{FF2B5EF4-FFF2-40B4-BE49-F238E27FC236}">
                <a16:creationId xmlns:a16="http://schemas.microsoft.com/office/drawing/2014/main" id="{704A415E-4D51-5163-E335-EBAFC67FC56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555EEE06-B19B-C78B-7931-B9F4379A1A1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E636B42A-789F-5378-F30A-B008182B4F9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A54C5CEF-F11A-C34C-BE58-1F6798D8A00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B76F2FA-9963-7140-9C0B-BC56E706F1C7}" type="slidenum">
              <a:rPr lang="en-US" altLang="en-SE"/>
              <a:pPr/>
              <a:t>‹#›</a:t>
            </a:fld>
            <a:endParaRPr lang="en-US" altLang="en-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Platshållare för bildobjekt 1">
            <a:extLst>
              <a:ext uri="{FF2B5EF4-FFF2-40B4-BE49-F238E27FC236}">
                <a16:creationId xmlns:a16="http://schemas.microsoft.com/office/drawing/2014/main" id="{A2F7A26E-A0F9-A571-A8D7-6A2DC58500E2}"/>
              </a:ext>
            </a:extLst>
          </p:cNvPr>
          <p:cNvSpPr>
            <a:spLocks noGrp="1" noRot="1" noChangeAspect="1" noTextEdit="1"/>
          </p:cNvSpPr>
          <p:nvPr>
            <p:ph type="sldImg"/>
          </p:nvPr>
        </p:nvSpPr>
        <p:spPr>
          <a:ln/>
        </p:spPr>
      </p:sp>
      <p:sp>
        <p:nvSpPr>
          <p:cNvPr id="143363" name="Platshållare för anteckningar 2">
            <a:extLst>
              <a:ext uri="{FF2B5EF4-FFF2-40B4-BE49-F238E27FC236}">
                <a16:creationId xmlns:a16="http://schemas.microsoft.com/office/drawing/2014/main" id="{ECE810A9-EE0E-D4E4-3FA1-25F6327616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43364" name="Platshållare för bildnummer 3">
            <a:extLst>
              <a:ext uri="{FF2B5EF4-FFF2-40B4-BE49-F238E27FC236}">
                <a16:creationId xmlns:a16="http://schemas.microsoft.com/office/drawing/2014/main" id="{2D09980E-CF3D-87FD-3A65-93BB717358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9416728-7787-7A47-AF03-13BA9A5D74E3}" type="slidenum">
              <a:rPr lang="en-US" altLang="en-SE">
                <a:latin typeface="Arial" panose="020B0604020202020204" pitchFamily="34" charset="0"/>
              </a:rPr>
              <a:pPr eaLnBrk="1" hangingPunct="1"/>
              <a:t>1</a:t>
            </a:fld>
            <a:endParaRPr lang="en-US" altLang="en-S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tshållare för bildobjekt 1">
            <a:extLst>
              <a:ext uri="{FF2B5EF4-FFF2-40B4-BE49-F238E27FC236}">
                <a16:creationId xmlns:a16="http://schemas.microsoft.com/office/drawing/2014/main" id="{805C75D0-5AA7-CEA5-0B55-6A29B9FF356E}"/>
              </a:ext>
            </a:extLst>
          </p:cNvPr>
          <p:cNvSpPr>
            <a:spLocks noGrp="1" noRot="1" noChangeAspect="1" noTextEdit="1"/>
          </p:cNvSpPr>
          <p:nvPr>
            <p:ph type="sldImg"/>
          </p:nvPr>
        </p:nvSpPr>
        <p:spPr>
          <a:ln/>
        </p:spPr>
      </p:sp>
      <p:sp>
        <p:nvSpPr>
          <p:cNvPr id="152579" name="Platshållare för anteckningar 2">
            <a:extLst>
              <a:ext uri="{FF2B5EF4-FFF2-40B4-BE49-F238E27FC236}">
                <a16:creationId xmlns:a16="http://schemas.microsoft.com/office/drawing/2014/main" id="{DD7CFAE6-848B-F468-811C-E4BDCFDC06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52580" name="Platshållare för bildnummer 3">
            <a:extLst>
              <a:ext uri="{FF2B5EF4-FFF2-40B4-BE49-F238E27FC236}">
                <a16:creationId xmlns:a16="http://schemas.microsoft.com/office/drawing/2014/main" id="{E3F8DF82-43F5-57D0-D903-497E545859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0511319-E708-DE46-B164-F628F0AEBC83}" type="slidenum">
              <a:rPr lang="en-US" altLang="en-SE">
                <a:latin typeface="Arial" panose="020B0604020202020204" pitchFamily="34" charset="0"/>
              </a:rPr>
              <a:pPr eaLnBrk="1" hangingPunct="1"/>
              <a:t>10</a:t>
            </a:fld>
            <a:endParaRPr lang="en-US" altLang="en-SE">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FB664EFF-1660-DA2C-5A44-1B68824427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B5F5CBB-9183-014E-9C6A-657B5A10321E}" type="slidenum">
              <a:rPr lang="en-US" altLang="en-SE">
                <a:latin typeface="Arial" panose="020B0604020202020204" pitchFamily="34" charset="0"/>
              </a:rPr>
              <a:pPr eaLnBrk="1" hangingPunct="1"/>
              <a:t>101</a:t>
            </a:fld>
            <a:endParaRPr lang="en-US" altLang="en-SE">
              <a:latin typeface="Arial" panose="020B0604020202020204" pitchFamily="34" charset="0"/>
            </a:endParaRPr>
          </a:p>
        </p:txBody>
      </p:sp>
      <p:sp>
        <p:nvSpPr>
          <p:cNvPr id="243715" name="Rectangle 2">
            <a:extLst>
              <a:ext uri="{FF2B5EF4-FFF2-40B4-BE49-F238E27FC236}">
                <a16:creationId xmlns:a16="http://schemas.microsoft.com/office/drawing/2014/main" id="{3A679C46-E239-DD5E-3A0D-93870EB9DEFE}"/>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559B8FBA-EA3C-E5B4-40EE-E9486DEBBA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8F3D25A3-487F-4DAD-FC96-9C72526E23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16688D6-A2DA-5949-956F-059FDD17B6B5}" type="slidenum">
              <a:rPr lang="en-US" altLang="en-SE">
                <a:latin typeface="Arial" panose="020B0604020202020204" pitchFamily="34" charset="0"/>
              </a:rPr>
              <a:pPr eaLnBrk="1" hangingPunct="1"/>
              <a:t>102</a:t>
            </a:fld>
            <a:endParaRPr lang="en-US" altLang="en-SE">
              <a:latin typeface="Arial" panose="020B0604020202020204" pitchFamily="34" charset="0"/>
            </a:endParaRPr>
          </a:p>
        </p:txBody>
      </p:sp>
      <p:sp>
        <p:nvSpPr>
          <p:cNvPr id="244739" name="Rectangle 2">
            <a:extLst>
              <a:ext uri="{FF2B5EF4-FFF2-40B4-BE49-F238E27FC236}">
                <a16:creationId xmlns:a16="http://schemas.microsoft.com/office/drawing/2014/main" id="{43944AC9-34D3-2F0A-DCBF-C36709FEBA27}"/>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CE3467E2-8643-7D0B-7B6E-1D1937BDC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CD50D674-4162-7239-48A2-5925F9C77E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8CA1213-8415-4A44-8328-65B0E8B4B0C2}" type="slidenum">
              <a:rPr lang="en-US" altLang="en-SE">
                <a:latin typeface="Arial" panose="020B0604020202020204" pitchFamily="34" charset="0"/>
              </a:rPr>
              <a:pPr eaLnBrk="1" hangingPunct="1"/>
              <a:t>103</a:t>
            </a:fld>
            <a:endParaRPr lang="en-US" altLang="en-SE">
              <a:latin typeface="Arial" panose="020B0604020202020204" pitchFamily="34" charset="0"/>
            </a:endParaRPr>
          </a:p>
        </p:txBody>
      </p:sp>
      <p:sp>
        <p:nvSpPr>
          <p:cNvPr id="245763" name="Rectangle 2">
            <a:extLst>
              <a:ext uri="{FF2B5EF4-FFF2-40B4-BE49-F238E27FC236}">
                <a16:creationId xmlns:a16="http://schemas.microsoft.com/office/drawing/2014/main" id="{91312F2F-C666-5418-DE62-7D74ED3DA4E1}"/>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E3621CDE-031A-A342-BB06-3583B0562A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F2F3AE35-2DA2-3FAB-2DDE-A2B6B91349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0EE8C4E-A3BE-CB49-8F14-18484D56C61D}" type="slidenum">
              <a:rPr lang="en-US" altLang="en-SE">
                <a:latin typeface="Arial" panose="020B0604020202020204" pitchFamily="34" charset="0"/>
              </a:rPr>
              <a:pPr eaLnBrk="1" hangingPunct="1"/>
              <a:t>104</a:t>
            </a:fld>
            <a:endParaRPr lang="en-US" altLang="en-SE">
              <a:latin typeface="Arial" panose="020B0604020202020204" pitchFamily="34" charset="0"/>
            </a:endParaRPr>
          </a:p>
        </p:txBody>
      </p:sp>
      <p:sp>
        <p:nvSpPr>
          <p:cNvPr id="246787" name="Rectangle 2">
            <a:extLst>
              <a:ext uri="{FF2B5EF4-FFF2-40B4-BE49-F238E27FC236}">
                <a16:creationId xmlns:a16="http://schemas.microsoft.com/office/drawing/2014/main" id="{12C95A67-76B6-967B-47AB-8318D17709A0}"/>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A9D1765F-628C-ACBE-1E39-707FCB948E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E5C614F8-B97F-1FC7-60A4-22F16E3F86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034F058-C6E4-B74F-9879-47F934A3B922}" type="slidenum">
              <a:rPr lang="en-US" altLang="en-SE">
                <a:latin typeface="Arial" panose="020B0604020202020204" pitchFamily="34" charset="0"/>
              </a:rPr>
              <a:pPr eaLnBrk="1" hangingPunct="1"/>
              <a:t>105</a:t>
            </a:fld>
            <a:endParaRPr lang="en-US" altLang="en-SE">
              <a:latin typeface="Arial" panose="020B0604020202020204" pitchFamily="34" charset="0"/>
            </a:endParaRPr>
          </a:p>
        </p:txBody>
      </p:sp>
      <p:sp>
        <p:nvSpPr>
          <p:cNvPr id="247811" name="Rectangle 2">
            <a:extLst>
              <a:ext uri="{FF2B5EF4-FFF2-40B4-BE49-F238E27FC236}">
                <a16:creationId xmlns:a16="http://schemas.microsoft.com/office/drawing/2014/main" id="{F9A8D207-817E-1201-DA55-9B840340C553}"/>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B47B3B1F-7548-A812-10ED-0B0F304C7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C312239A-6EF6-50E2-4873-CAEA926D9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DEE3585-208A-ED48-BAFC-4833DEED1F3F}" type="slidenum">
              <a:rPr lang="en-US" altLang="en-SE">
                <a:latin typeface="Arial" panose="020B0604020202020204" pitchFamily="34" charset="0"/>
              </a:rPr>
              <a:pPr eaLnBrk="1" hangingPunct="1"/>
              <a:t>106</a:t>
            </a:fld>
            <a:endParaRPr lang="en-US" altLang="en-SE">
              <a:latin typeface="Arial" panose="020B0604020202020204" pitchFamily="34" charset="0"/>
            </a:endParaRPr>
          </a:p>
        </p:txBody>
      </p:sp>
      <p:sp>
        <p:nvSpPr>
          <p:cNvPr id="248835" name="Rectangle 2">
            <a:extLst>
              <a:ext uri="{FF2B5EF4-FFF2-40B4-BE49-F238E27FC236}">
                <a16:creationId xmlns:a16="http://schemas.microsoft.com/office/drawing/2014/main" id="{DCE66F96-34A9-044D-F9B8-8B3DC27579AB}"/>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1454CB3A-09B4-5139-5D0E-E0F5390BB3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239E64AD-7DDF-E437-375D-0C41334A33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E604B13-F9EF-8A4D-9D31-CF6CA8FB0387}" type="slidenum">
              <a:rPr lang="en-US" altLang="en-SE">
                <a:latin typeface="Arial" panose="020B0604020202020204" pitchFamily="34" charset="0"/>
              </a:rPr>
              <a:pPr eaLnBrk="1" hangingPunct="1"/>
              <a:t>107</a:t>
            </a:fld>
            <a:endParaRPr lang="en-US" altLang="en-SE">
              <a:latin typeface="Arial" panose="020B0604020202020204" pitchFamily="34" charset="0"/>
            </a:endParaRPr>
          </a:p>
        </p:txBody>
      </p:sp>
      <p:sp>
        <p:nvSpPr>
          <p:cNvPr id="249859" name="Rectangle 2">
            <a:extLst>
              <a:ext uri="{FF2B5EF4-FFF2-40B4-BE49-F238E27FC236}">
                <a16:creationId xmlns:a16="http://schemas.microsoft.com/office/drawing/2014/main" id="{D6EBC9DB-BFDA-DF6B-BBBC-2230E84B0FD3}"/>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ADEEC624-D7F1-F660-2A33-9BA24F7B51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27C55D02-D4B1-1768-B47A-30D6D0FD47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3F21F46-D6F6-6545-80E8-2C4A34654664}" type="slidenum">
              <a:rPr lang="en-US" altLang="en-SE">
                <a:latin typeface="Arial" panose="020B0604020202020204" pitchFamily="34" charset="0"/>
              </a:rPr>
              <a:pPr eaLnBrk="1" hangingPunct="1"/>
              <a:t>108</a:t>
            </a:fld>
            <a:endParaRPr lang="en-US" altLang="en-SE">
              <a:latin typeface="Arial" panose="020B0604020202020204" pitchFamily="34" charset="0"/>
            </a:endParaRPr>
          </a:p>
        </p:txBody>
      </p:sp>
      <p:sp>
        <p:nvSpPr>
          <p:cNvPr id="250883" name="Rectangle 2">
            <a:extLst>
              <a:ext uri="{FF2B5EF4-FFF2-40B4-BE49-F238E27FC236}">
                <a16:creationId xmlns:a16="http://schemas.microsoft.com/office/drawing/2014/main" id="{23E2F337-1F16-67EF-051A-E2F20C2329AA}"/>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D03B2AEE-1875-F277-15C4-BAFF7E94D0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8800A9D8-D249-D2F7-6D9A-37933ACA8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62F5051-C96B-9545-816E-27733B020978}" type="slidenum">
              <a:rPr lang="en-US" altLang="en-SE">
                <a:latin typeface="Arial" panose="020B0604020202020204" pitchFamily="34" charset="0"/>
              </a:rPr>
              <a:pPr eaLnBrk="1" hangingPunct="1"/>
              <a:t>109</a:t>
            </a:fld>
            <a:endParaRPr lang="en-US" altLang="en-SE">
              <a:latin typeface="Arial" panose="020B0604020202020204" pitchFamily="34" charset="0"/>
            </a:endParaRPr>
          </a:p>
        </p:txBody>
      </p:sp>
      <p:sp>
        <p:nvSpPr>
          <p:cNvPr id="251907" name="Rectangle 2">
            <a:extLst>
              <a:ext uri="{FF2B5EF4-FFF2-40B4-BE49-F238E27FC236}">
                <a16:creationId xmlns:a16="http://schemas.microsoft.com/office/drawing/2014/main" id="{35EA1E67-E3F0-58BA-C794-05C0422E8FFB}"/>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6CE62801-4024-84D8-3E0C-DE5A9BCFDF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401F65C8-91BA-1FD9-7D1E-5354C7AEA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075BB27-7ED5-B14C-94D4-6F7DA38BBEEE}" type="slidenum">
              <a:rPr lang="en-US" altLang="en-SE">
                <a:latin typeface="Arial" panose="020B0604020202020204" pitchFamily="34" charset="0"/>
              </a:rPr>
              <a:pPr eaLnBrk="1" hangingPunct="1"/>
              <a:t>110</a:t>
            </a:fld>
            <a:endParaRPr lang="en-US" altLang="en-SE">
              <a:latin typeface="Arial" panose="020B0604020202020204" pitchFamily="34" charset="0"/>
            </a:endParaRPr>
          </a:p>
        </p:txBody>
      </p:sp>
      <p:sp>
        <p:nvSpPr>
          <p:cNvPr id="252931" name="Rectangle 2">
            <a:extLst>
              <a:ext uri="{FF2B5EF4-FFF2-40B4-BE49-F238E27FC236}">
                <a16:creationId xmlns:a16="http://schemas.microsoft.com/office/drawing/2014/main" id="{255D97AC-4E11-4080-E29B-DCB1648BFDD8}"/>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4285A2EC-0F03-86A1-F8A7-535A9B66BE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Platshållare för bildobjekt 1">
            <a:extLst>
              <a:ext uri="{FF2B5EF4-FFF2-40B4-BE49-F238E27FC236}">
                <a16:creationId xmlns:a16="http://schemas.microsoft.com/office/drawing/2014/main" id="{AFC398E5-9D92-2914-980F-B28FC2C3FFF0}"/>
              </a:ext>
            </a:extLst>
          </p:cNvPr>
          <p:cNvSpPr>
            <a:spLocks noGrp="1" noRot="1" noChangeAspect="1" noTextEdit="1"/>
          </p:cNvSpPr>
          <p:nvPr>
            <p:ph type="sldImg"/>
          </p:nvPr>
        </p:nvSpPr>
        <p:spPr>
          <a:ln/>
        </p:spPr>
      </p:sp>
      <p:sp>
        <p:nvSpPr>
          <p:cNvPr id="153603" name="Platshållare för anteckningar 2">
            <a:extLst>
              <a:ext uri="{FF2B5EF4-FFF2-40B4-BE49-F238E27FC236}">
                <a16:creationId xmlns:a16="http://schemas.microsoft.com/office/drawing/2014/main" id="{19AF20A9-7AB5-44A4-DDB5-01708C06B3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53604" name="Platshållare för bildnummer 3">
            <a:extLst>
              <a:ext uri="{FF2B5EF4-FFF2-40B4-BE49-F238E27FC236}">
                <a16:creationId xmlns:a16="http://schemas.microsoft.com/office/drawing/2014/main" id="{A5E5BA1F-4B62-956E-8345-EFFFBF176B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E16DB84-BCC1-DE45-BD03-32CE4939978B}" type="slidenum">
              <a:rPr lang="en-US" altLang="en-SE">
                <a:latin typeface="Arial" panose="020B0604020202020204" pitchFamily="34" charset="0"/>
              </a:rPr>
              <a:pPr eaLnBrk="1" hangingPunct="1"/>
              <a:t>11</a:t>
            </a:fld>
            <a:endParaRPr lang="en-US" altLang="en-SE">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1DAE11A2-B5D7-3C09-5067-A0EC47B886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E8F0FD0-3B08-AB48-A103-8D04276A12A4}" type="slidenum">
              <a:rPr lang="en-US" altLang="en-SE">
                <a:latin typeface="Arial" panose="020B0604020202020204" pitchFamily="34" charset="0"/>
              </a:rPr>
              <a:pPr eaLnBrk="1" hangingPunct="1"/>
              <a:t>111</a:t>
            </a:fld>
            <a:endParaRPr lang="en-US" altLang="en-SE">
              <a:latin typeface="Arial" panose="020B0604020202020204" pitchFamily="34" charset="0"/>
            </a:endParaRPr>
          </a:p>
        </p:txBody>
      </p:sp>
      <p:sp>
        <p:nvSpPr>
          <p:cNvPr id="253955" name="Rectangle 2">
            <a:extLst>
              <a:ext uri="{FF2B5EF4-FFF2-40B4-BE49-F238E27FC236}">
                <a16:creationId xmlns:a16="http://schemas.microsoft.com/office/drawing/2014/main" id="{ABC8761E-9BBE-2AEF-3163-61D396E4B3CF}"/>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3F6F2A5A-9090-49E0-B2F9-14A353E7D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151136B9-F020-5EEC-A0F2-1503664D64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984049-F22D-E74A-BADF-BD8409768441}" type="slidenum">
              <a:rPr lang="en-US" altLang="en-SE">
                <a:latin typeface="Arial" panose="020B0604020202020204" pitchFamily="34" charset="0"/>
              </a:rPr>
              <a:pPr eaLnBrk="1" hangingPunct="1"/>
              <a:t>112</a:t>
            </a:fld>
            <a:endParaRPr lang="en-US" altLang="en-SE">
              <a:latin typeface="Arial" panose="020B0604020202020204" pitchFamily="34" charset="0"/>
            </a:endParaRPr>
          </a:p>
        </p:txBody>
      </p:sp>
      <p:sp>
        <p:nvSpPr>
          <p:cNvPr id="254979" name="Rectangle 2">
            <a:extLst>
              <a:ext uri="{FF2B5EF4-FFF2-40B4-BE49-F238E27FC236}">
                <a16:creationId xmlns:a16="http://schemas.microsoft.com/office/drawing/2014/main" id="{F85C3734-3DEF-F3C6-EA76-6A08DEAB6EEE}"/>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A122F304-22EC-3624-1C9D-406C30F9F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5F03575C-E8B5-6D15-02B7-92CE8CB2F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D2D872A-87FC-744A-BE5E-AF1AA91DD0BE}" type="slidenum">
              <a:rPr lang="en-US" altLang="en-SE">
                <a:latin typeface="Arial" panose="020B0604020202020204" pitchFamily="34" charset="0"/>
              </a:rPr>
              <a:pPr eaLnBrk="1" hangingPunct="1"/>
              <a:t>113</a:t>
            </a:fld>
            <a:endParaRPr lang="en-US" altLang="en-SE">
              <a:latin typeface="Arial" panose="020B0604020202020204" pitchFamily="34" charset="0"/>
            </a:endParaRPr>
          </a:p>
        </p:txBody>
      </p:sp>
      <p:sp>
        <p:nvSpPr>
          <p:cNvPr id="256003" name="Rectangle 2">
            <a:extLst>
              <a:ext uri="{FF2B5EF4-FFF2-40B4-BE49-F238E27FC236}">
                <a16:creationId xmlns:a16="http://schemas.microsoft.com/office/drawing/2014/main" id="{9F6875A4-E0BD-F708-EE83-6A68B9F079F2}"/>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7CFD5C5B-1594-498C-0835-646BD9869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061DA0F1-E2AB-3907-13E4-1CCFF8CD71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ED65442-2D24-FB4D-A707-DE0CAE2A3F19}" type="slidenum">
              <a:rPr lang="en-US" altLang="en-SE">
                <a:latin typeface="Arial" panose="020B0604020202020204" pitchFamily="34" charset="0"/>
              </a:rPr>
              <a:pPr eaLnBrk="1" hangingPunct="1"/>
              <a:t>114</a:t>
            </a:fld>
            <a:endParaRPr lang="en-US" altLang="en-SE">
              <a:latin typeface="Arial" panose="020B0604020202020204" pitchFamily="34" charset="0"/>
            </a:endParaRPr>
          </a:p>
        </p:txBody>
      </p:sp>
      <p:sp>
        <p:nvSpPr>
          <p:cNvPr id="257027" name="Rectangle 2">
            <a:extLst>
              <a:ext uri="{FF2B5EF4-FFF2-40B4-BE49-F238E27FC236}">
                <a16:creationId xmlns:a16="http://schemas.microsoft.com/office/drawing/2014/main" id="{2B1F2700-D2E6-628F-EE1A-4296DC4FF728}"/>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0EB27F45-21E1-AA05-013F-5B7DBE05E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F8CCEFF7-76CB-8E8C-6F64-2991AB00BF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B379449-897D-A045-832F-897257B1D9F5}" type="slidenum">
              <a:rPr lang="en-US" altLang="en-SE">
                <a:latin typeface="Arial" panose="020B0604020202020204" pitchFamily="34" charset="0"/>
              </a:rPr>
              <a:pPr eaLnBrk="1" hangingPunct="1"/>
              <a:t>115</a:t>
            </a:fld>
            <a:endParaRPr lang="en-US" altLang="en-SE">
              <a:latin typeface="Arial" panose="020B0604020202020204" pitchFamily="34" charset="0"/>
            </a:endParaRPr>
          </a:p>
        </p:txBody>
      </p:sp>
      <p:sp>
        <p:nvSpPr>
          <p:cNvPr id="258051" name="Rectangle 2">
            <a:extLst>
              <a:ext uri="{FF2B5EF4-FFF2-40B4-BE49-F238E27FC236}">
                <a16:creationId xmlns:a16="http://schemas.microsoft.com/office/drawing/2014/main" id="{EFA52118-2726-BA0B-8BA3-A6938F2FD328}"/>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249DD7F7-724F-72F3-F2F7-BF3D88803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5109C43E-D996-7292-0DCF-129E0FE5ED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214F00D-3811-D84F-A9D1-EDE37DFBB07D}" type="slidenum">
              <a:rPr lang="en-US" altLang="en-SE">
                <a:latin typeface="Arial" panose="020B0604020202020204" pitchFamily="34" charset="0"/>
              </a:rPr>
              <a:pPr eaLnBrk="1" hangingPunct="1"/>
              <a:t>116</a:t>
            </a:fld>
            <a:endParaRPr lang="en-US" altLang="en-SE">
              <a:latin typeface="Arial" panose="020B0604020202020204" pitchFamily="34" charset="0"/>
            </a:endParaRPr>
          </a:p>
        </p:txBody>
      </p:sp>
      <p:sp>
        <p:nvSpPr>
          <p:cNvPr id="259075" name="Rectangle 2">
            <a:extLst>
              <a:ext uri="{FF2B5EF4-FFF2-40B4-BE49-F238E27FC236}">
                <a16:creationId xmlns:a16="http://schemas.microsoft.com/office/drawing/2014/main" id="{AA62CE67-494F-F7F6-ACD1-2E00D26BAE3F}"/>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47B0928C-BA1D-A1D6-840E-DA6BD05353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DDE985F7-3EF2-9D9A-CB94-7C48A70BF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10E9C90-31BE-1844-8ED0-8E1052ADAC8B}" type="slidenum">
              <a:rPr lang="en-US" altLang="en-SE">
                <a:latin typeface="Arial" panose="020B0604020202020204" pitchFamily="34" charset="0"/>
              </a:rPr>
              <a:pPr eaLnBrk="1" hangingPunct="1"/>
              <a:t>117</a:t>
            </a:fld>
            <a:endParaRPr lang="en-US" altLang="en-SE">
              <a:latin typeface="Arial" panose="020B0604020202020204" pitchFamily="34" charset="0"/>
            </a:endParaRPr>
          </a:p>
        </p:txBody>
      </p:sp>
      <p:sp>
        <p:nvSpPr>
          <p:cNvPr id="260099" name="Rectangle 2">
            <a:extLst>
              <a:ext uri="{FF2B5EF4-FFF2-40B4-BE49-F238E27FC236}">
                <a16:creationId xmlns:a16="http://schemas.microsoft.com/office/drawing/2014/main" id="{CF80B976-AAB7-86ED-BD81-1AA72C1E6BA0}"/>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EB64F73F-82EB-3A1A-4B73-B8C65C33A5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26AF4E54-18F9-2109-B50C-783AE3C148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E9E6FAC-1EAA-E04A-B908-822F56AF043A}" type="slidenum">
              <a:rPr lang="en-US" altLang="en-SE">
                <a:latin typeface="Arial" panose="020B0604020202020204" pitchFamily="34" charset="0"/>
              </a:rPr>
              <a:pPr eaLnBrk="1" hangingPunct="1"/>
              <a:t>118</a:t>
            </a:fld>
            <a:endParaRPr lang="en-US" altLang="en-SE">
              <a:latin typeface="Arial" panose="020B0604020202020204" pitchFamily="34" charset="0"/>
            </a:endParaRPr>
          </a:p>
        </p:txBody>
      </p:sp>
      <p:sp>
        <p:nvSpPr>
          <p:cNvPr id="261123" name="Rectangle 2">
            <a:extLst>
              <a:ext uri="{FF2B5EF4-FFF2-40B4-BE49-F238E27FC236}">
                <a16:creationId xmlns:a16="http://schemas.microsoft.com/office/drawing/2014/main" id="{7AFF1473-BA9D-529D-50C9-0DA8904C8B7A}"/>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A7470D9D-2EBB-EF2F-08BC-F1C9C8DEB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AF089ADF-0328-A330-DD32-15788F61E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9A73A4A-15C9-AA4F-AE66-98D1BF3B1EAA}" type="slidenum">
              <a:rPr lang="en-US" altLang="en-SE">
                <a:latin typeface="Arial" panose="020B0604020202020204" pitchFamily="34" charset="0"/>
              </a:rPr>
              <a:pPr eaLnBrk="1" hangingPunct="1"/>
              <a:t>119</a:t>
            </a:fld>
            <a:endParaRPr lang="en-US" altLang="en-SE">
              <a:latin typeface="Arial" panose="020B0604020202020204" pitchFamily="34" charset="0"/>
            </a:endParaRPr>
          </a:p>
        </p:txBody>
      </p:sp>
      <p:sp>
        <p:nvSpPr>
          <p:cNvPr id="262147" name="Rectangle 2">
            <a:extLst>
              <a:ext uri="{FF2B5EF4-FFF2-40B4-BE49-F238E27FC236}">
                <a16:creationId xmlns:a16="http://schemas.microsoft.com/office/drawing/2014/main" id="{6052519C-B840-A4B8-6EB9-31909B608BAC}"/>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5D53ED4E-62B8-E246-AE8A-63EFCDA16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BE587860-5367-5090-6EBD-5D3D3375F9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115601C-C144-754B-B0DB-1C46F344E5A6}" type="slidenum">
              <a:rPr lang="en-US" altLang="en-SE">
                <a:latin typeface="Arial" panose="020B0604020202020204" pitchFamily="34" charset="0"/>
              </a:rPr>
              <a:pPr eaLnBrk="1" hangingPunct="1"/>
              <a:t>120</a:t>
            </a:fld>
            <a:endParaRPr lang="en-US" altLang="en-SE">
              <a:latin typeface="Arial" panose="020B0604020202020204" pitchFamily="34" charset="0"/>
            </a:endParaRPr>
          </a:p>
        </p:txBody>
      </p:sp>
      <p:sp>
        <p:nvSpPr>
          <p:cNvPr id="263171" name="Rectangle 2">
            <a:extLst>
              <a:ext uri="{FF2B5EF4-FFF2-40B4-BE49-F238E27FC236}">
                <a16:creationId xmlns:a16="http://schemas.microsoft.com/office/drawing/2014/main" id="{E4EA9D46-A2AC-F9CB-03D8-4BEDAFAA4A9E}"/>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984068E1-0EC8-8CE2-3E59-5BF21823EF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Platshållare för bildobjekt 1">
            <a:extLst>
              <a:ext uri="{FF2B5EF4-FFF2-40B4-BE49-F238E27FC236}">
                <a16:creationId xmlns:a16="http://schemas.microsoft.com/office/drawing/2014/main" id="{5648BA13-9B9C-B1A0-0E4E-679F7E2D6D4A}"/>
              </a:ext>
            </a:extLst>
          </p:cNvPr>
          <p:cNvSpPr>
            <a:spLocks noGrp="1" noRot="1" noChangeAspect="1" noTextEdit="1"/>
          </p:cNvSpPr>
          <p:nvPr>
            <p:ph type="sldImg"/>
          </p:nvPr>
        </p:nvSpPr>
        <p:spPr>
          <a:ln/>
        </p:spPr>
      </p:sp>
      <p:sp>
        <p:nvSpPr>
          <p:cNvPr id="154627" name="Platshållare för anteckningar 2">
            <a:extLst>
              <a:ext uri="{FF2B5EF4-FFF2-40B4-BE49-F238E27FC236}">
                <a16:creationId xmlns:a16="http://schemas.microsoft.com/office/drawing/2014/main" id="{085292A3-264E-225B-4F36-BF4FA3D4D1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54628" name="Platshållare för bildnummer 3">
            <a:extLst>
              <a:ext uri="{FF2B5EF4-FFF2-40B4-BE49-F238E27FC236}">
                <a16:creationId xmlns:a16="http://schemas.microsoft.com/office/drawing/2014/main" id="{A56AE38C-C6E6-6D8B-EE85-715F7C9F80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A3F30A2-AC8C-AF40-ABDE-DA6177EA6A1B}" type="slidenum">
              <a:rPr lang="en-US" altLang="en-SE">
                <a:latin typeface="Arial" panose="020B0604020202020204" pitchFamily="34" charset="0"/>
              </a:rPr>
              <a:pPr eaLnBrk="1" hangingPunct="1"/>
              <a:t>12</a:t>
            </a:fld>
            <a:endParaRPr lang="en-US" altLang="en-SE">
              <a:latin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9B467AB3-D4CF-0070-6FFD-AD55FF272B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51C9228-DEED-1542-A8DB-19791E71E915}" type="slidenum">
              <a:rPr lang="en-US" altLang="en-SE">
                <a:latin typeface="Arial" panose="020B0604020202020204" pitchFamily="34" charset="0"/>
              </a:rPr>
              <a:pPr eaLnBrk="1" hangingPunct="1"/>
              <a:t>121</a:t>
            </a:fld>
            <a:endParaRPr lang="en-US" altLang="en-SE">
              <a:latin typeface="Arial" panose="020B0604020202020204" pitchFamily="34" charset="0"/>
            </a:endParaRPr>
          </a:p>
        </p:txBody>
      </p:sp>
      <p:sp>
        <p:nvSpPr>
          <p:cNvPr id="264195" name="Rectangle 2">
            <a:extLst>
              <a:ext uri="{FF2B5EF4-FFF2-40B4-BE49-F238E27FC236}">
                <a16:creationId xmlns:a16="http://schemas.microsoft.com/office/drawing/2014/main" id="{79FAE152-C101-6B21-1A5C-2A2AFC0AF51F}"/>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918472A9-06F8-24FB-FFD7-183F106A3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05D15863-3CC2-9635-AB54-A6DD749CAD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00CD6C3-283F-964A-8AA6-1A9586BC2832}" type="slidenum">
              <a:rPr lang="en-US" altLang="en-SE">
                <a:latin typeface="Arial" panose="020B0604020202020204" pitchFamily="34" charset="0"/>
              </a:rPr>
              <a:pPr eaLnBrk="1" hangingPunct="1"/>
              <a:t>122</a:t>
            </a:fld>
            <a:endParaRPr lang="en-US" altLang="en-SE">
              <a:latin typeface="Arial" panose="020B0604020202020204" pitchFamily="34" charset="0"/>
            </a:endParaRPr>
          </a:p>
        </p:txBody>
      </p:sp>
      <p:sp>
        <p:nvSpPr>
          <p:cNvPr id="265219" name="Rectangle 2">
            <a:extLst>
              <a:ext uri="{FF2B5EF4-FFF2-40B4-BE49-F238E27FC236}">
                <a16:creationId xmlns:a16="http://schemas.microsoft.com/office/drawing/2014/main" id="{A30D3417-C7AD-5847-27F2-E9AC2134909F}"/>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2E9B9211-6A9D-A861-5727-CFA32CB32E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0CB8D3EF-6142-983E-2A03-592FF76C20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28A208-7B6C-BD44-B0B3-4DFC454C642D}" type="slidenum">
              <a:rPr lang="en-US" altLang="en-SE">
                <a:latin typeface="Arial" panose="020B0604020202020204" pitchFamily="34" charset="0"/>
              </a:rPr>
              <a:pPr eaLnBrk="1" hangingPunct="1"/>
              <a:t>123</a:t>
            </a:fld>
            <a:endParaRPr lang="en-US" altLang="en-SE">
              <a:latin typeface="Arial" panose="020B0604020202020204" pitchFamily="34" charset="0"/>
            </a:endParaRPr>
          </a:p>
        </p:txBody>
      </p:sp>
      <p:sp>
        <p:nvSpPr>
          <p:cNvPr id="266243" name="Rectangle 2">
            <a:extLst>
              <a:ext uri="{FF2B5EF4-FFF2-40B4-BE49-F238E27FC236}">
                <a16:creationId xmlns:a16="http://schemas.microsoft.com/office/drawing/2014/main" id="{D102CBC7-390A-4DEF-DC36-5983964D2EAB}"/>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B2589ADB-91F3-C6BB-26CA-67A840617D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9F95660B-B533-9C17-70AC-86E8CF159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3AC0918-CA8B-0A4D-9E78-55215D8F12D5}" type="slidenum">
              <a:rPr lang="en-US" altLang="en-SE">
                <a:latin typeface="Arial" panose="020B0604020202020204" pitchFamily="34" charset="0"/>
              </a:rPr>
              <a:pPr eaLnBrk="1" hangingPunct="1"/>
              <a:t>124</a:t>
            </a:fld>
            <a:endParaRPr lang="en-US" altLang="en-SE">
              <a:latin typeface="Arial" panose="020B0604020202020204" pitchFamily="34" charset="0"/>
            </a:endParaRPr>
          </a:p>
        </p:txBody>
      </p:sp>
      <p:sp>
        <p:nvSpPr>
          <p:cNvPr id="267267" name="Rectangle 2">
            <a:extLst>
              <a:ext uri="{FF2B5EF4-FFF2-40B4-BE49-F238E27FC236}">
                <a16:creationId xmlns:a16="http://schemas.microsoft.com/office/drawing/2014/main" id="{82871243-FE35-C6D4-6E52-9FB2EEECB47B}"/>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1D5E6513-9D03-0586-2977-EA66C671AF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C1E6003C-3400-0B43-574B-134E1B23FA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FAC1253-46FE-FB4A-B217-11D7E5F6BC7E}" type="slidenum">
              <a:rPr lang="en-US" altLang="en-SE">
                <a:latin typeface="Arial" panose="020B0604020202020204" pitchFamily="34" charset="0"/>
              </a:rPr>
              <a:pPr eaLnBrk="1" hangingPunct="1"/>
              <a:t>125</a:t>
            </a:fld>
            <a:endParaRPr lang="en-US" altLang="en-SE">
              <a:latin typeface="Arial" panose="020B0604020202020204" pitchFamily="34" charset="0"/>
            </a:endParaRPr>
          </a:p>
        </p:txBody>
      </p:sp>
      <p:sp>
        <p:nvSpPr>
          <p:cNvPr id="268291" name="Rectangle 2">
            <a:extLst>
              <a:ext uri="{FF2B5EF4-FFF2-40B4-BE49-F238E27FC236}">
                <a16:creationId xmlns:a16="http://schemas.microsoft.com/office/drawing/2014/main" id="{03C97671-89C1-47F3-C513-04A71321494D}"/>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8D63186F-6C71-E47D-C3C8-438315F550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D615AAA9-8D45-4DF7-8033-BA7D9E839B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89C02B3-3BC4-334D-8BDE-B928EAE80E4A}" type="slidenum">
              <a:rPr lang="en-US" altLang="en-SE">
                <a:latin typeface="Arial" panose="020B0604020202020204" pitchFamily="34" charset="0"/>
              </a:rPr>
              <a:pPr eaLnBrk="1" hangingPunct="1"/>
              <a:t>126</a:t>
            </a:fld>
            <a:endParaRPr lang="en-US" altLang="en-SE">
              <a:latin typeface="Arial" panose="020B0604020202020204" pitchFamily="34" charset="0"/>
            </a:endParaRPr>
          </a:p>
        </p:txBody>
      </p:sp>
      <p:sp>
        <p:nvSpPr>
          <p:cNvPr id="269315" name="Rectangle 2">
            <a:extLst>
              <a:ext uri="{FF2B5EF4-FFF2-40B4-BE49-F238E27FC236}">
                <a16:creationId xmlns:a16="http://schemas.microsoft.com/office/drawing/2014/main" id="{9A4B4669-0504-8E5A-6A3B-D65ED1B82E83}"/>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3E2D0831-9FE0-4265-D755-166300971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8F887329-9E1F-E242-D00A-8D5DFAC6E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2B268DD-A46A-A547-A33C-61B0F7AEDCD9}" type="slidenum">
              <a:rPr lang="en-US" altLang="en-SE">
                <a:latin typeface="Arial" panose="020B0604020202020204" pitchFamily="34" charset="0"/>
              </a:rPr>
              <a:pPr eaLnBrk="1" hangingPunct="1"/>
              <a:t>127</a:t>
            </a:fld>
            <a:endParaRPr lang="en-US" altLang="en-SE">
              <a:latin typeface="Arial" panose="020B0604020202020204" pitchFamily="34" charset="0"/>
            </a:endParaRPr>
          </a:p>
        </p:txBody>
      </p:sp>
      <p:sp>
        <p:nvSpPr>
          <p:cNvPr id="270339" name="Rectangle 2">
            <a:extLst>
              <a:ext uri="{FF2B5EF4-FFF2-40B4-BE49-F238E27FC236}">
                <a16:creationId xmlns:a16="http://schemas.microsoft.com/office/drawing/2014/main" id="{3367D0EE-CE0A-A941-107C-F8825D849293}"/>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DD61B520-E39A-F3B9-BC0D-0300107CD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A9EEA4FC-6A62-C2F9-740F-899FA6529A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3FB3176-44E0-D344-98EB-F23D5CAEB57F}" type="slidenum">
              <a:rPr lang="en-US" altLang="en-SE">
                <a:latin typeface="Arial" panose="020B0604020202020204" pitchFamily="34" charset="0"/>
              </a:rPr>
              <a:pPr eaLnBrk="1" hangingPunct="1"/>
              <a:t>128</a:t>
            </a:fld>
            <a:endParaRPr lang="en-US" altLang="en-SE">
              <a:latin typeface="Arial" panose="020B0604020202020204" pitchFamily="34" charset="0"/>
            </a:endParaRPr>
          </a:p>
        </p:txBody>
      </p:sp>
      <p:sp>
        <p:nvSpPr>
          <p:cNvPr id="271363" name="Rectangle 2">
            <a:extLst>
              <a:ext uri="{FF2B5EF4-FFF2-40B4-BE49-F238E27FC236}">
                <a16:creationId xmlns:a16="http://schemas.microsoft.com/office/drawing/2014/main" id="{3D86FA5F-6B95-E979-FC8A-D43C589AD894}"/>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27B0D9D0-CE11-5DEA-431F-51E2E05310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30AD65AF-A8F2-A5F0-ABAF-7624F4344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2F4D1E-926F-7640-BA2E-DC77C2BA37EB}" type="slidenum">
              <a:rPr lang="en-US" altLang="en-SE">
                <a:latin typeface="Arial" panose="020B0604020202020204" pitchFamily="34" charset="0"/>
              </a:rPr>
              <a:pPr eaLnBrk="1" hangingPunct="1"/>
              <a:t>129</a:t>
            </a:fld>
            <a:endParaRPr lang="en-US" altLang="en-SE">
              <a:latin typeface="Arial" panose="020B0604020202020204" pitchFamily="34" charset="0"/>
            </a:endParaRPr>
          </a:p>
        </p:txBody>
      </p:sp>
      <p:sp>
        <p:nvSpPr>
          <p:cNvPr id="272387" name="Rectangle 2">
            <a:extLst>
              <a:ext uri="{FF2B5EF4-FFF2-40B4-BE49-F238E27FC236}">
                <a16:creationId xmlns:a16="http://schemas.microsoft.com/office/drawing/2014/main" id="{DC04C5D6-A6F9-905E-EF4F-1481C3855987}"/>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1CE85786-54A2-7ED9-3AF6-F2882FBE8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25AE517B-9A19-8396-4614-D62969617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56911B5-3B1D-7742-8D38-D1CF01F918C3}" type="slidenum">
              <a:rPr lang="en-US" altLang="en-SE">
                <a:latin typeface="Arial" panose="020B0604020202020204" pitchFamily="34" charset="0"/>
              </a:rPr>
              <a:pPr eaLnBrk="1" hangingPunct="1"/>
              <a:t>130</a:t>
            </a:fld>
            <a:endParaRPr lang="en-US" altLang="en-SE">
              <a:latin typeface="Arial" panose="020B0604020202020204" pitchFamily="34" charset="0"/>
            </a:endParaRPr>
          </a:p>
        </p:txBody>
      </p:sp>
      <p:sp>
        <p:nvSpPr>
          <p:cNvPr id="273411" name="Rectangle 2">
            <a:extLst>
              <a:ext uri="{FF2B5EF4-FFF2-40B4-BE49-F238E27FC236}">
                <a16:creationId xmlns:a16="http://schemas.microsoft.com/office/drawing/2014/main" id="{2B0864A9-B538-A4B3-17AA-BE43D80F2F3E}"/>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71D0C669-73F6-9A38-C68B-2A8713386E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Platshållare för bildobjekt 1">
            <a:extLst>
              <a:ext uri="{FF2B5EF4-FFF2-40B4-BE49-F238E27FC236}">
                <a16:creationId xmlns:a16="http://schemas.microsoft.com/office/drawing/2014/main" id="{C9765EDF-86D0-A5F5-5661-78746771EA42}"/>
              </a:ext>
            </a:extLst>
          </p:cNvPr>
          <p:cNvSpPr>
            <a:spLocks noGrp="1" noRot="1" noChangeAspect="1" noTextEdit="1"/>
          </p:cNvSpPr>
          <p:nvPr>
            <p:ph type="sldImg"/>
          </p:nvPr>
        </p:nvSpPr>
        <p:spPr>
          <a:ln/>
        </p:spPr>
      </p:sp>
      <p:sp>
        <p:nvSpPr>
          <p:cNvPr id="155651" name="Platshållare för anteckningar 2">
            <a:extLst>
              <a:ext uri="{FF2B5EF4-FFF2-40B4-BE49-F238E27FC236}">
                <a16:creationId xmlns:a16="http://schemas.microsoft.com/office/drawing/2014/main" id="{202F693B-9755-01ED-D82F-1A4276BCDF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55652" name="Platshållare för bildnummer 3">
            <a:extLst>
              <a:ext uri="{FF2B5EF4-FFF2-40B4-BE49-F238E27FC236}">
                <a16:creationId xmlns:a16="http://schemas.microsoft.com/office/drawing/2014/main" id="{DE81FD7B-B5E2-A495-F709-5E63926779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E7DF7F9-9A86-7C41-A5C5-1470E555C02B}" type="slidenum">
              <a:rPr lang="en-US" altLang="en-SE">
                <a:latin typeface="Arial" panose="020B0604020202020204" pitchFamily="34" charset="0"/>
              </a:rPr>
              <a:pPr eaLnBrk="1" hangingPunct="1"/>
              <a:t>13</a:t>
            </a:fld>
            <a:endParaRPr lang="en-US" altLang="en-SE">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0D8ADFE6-6968-F21B-A2AE-AF1D90FD8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40E8013-D87A-944D-801C-AEC52F041014}" type="slidenum">
              <a:rPr lang="en-US" altLang="en-SE">
                <a:latin typeface="Arial" panose="020B0604020202020204" pitchFamily="34" charset="0"/>
              </a:rPr>
              <a:pPr eaLnBrk="1" hangingPunct="1"/>
              <a:t>131</a:t>
            </a:fld>
            <a:endParaRPr lang="en-US" altLang="en-SE">
              <a:latin typeface="Arial" panose="020B0604020202020204" pitchFamily="34" charset="0"/>
            </a:endParaRPr>
          </a:p>
        </p:txBody>
      </p:sp>
      <p:sp>
        <p:nvSpPr>
          <p:cNvPr id="274435" name="Rectangle 2">
            <a:extLst>
              <a:ext uri="{FF2B5EF4-FFF2-40B4-BE49-F238E27FC236}">
                <a16:creationId xmlns:a16="http://schemas.microsoft.com/office/drawing/2014/main" id="{E015206F-E89B-E9A2-FBD2-1DFE0E09D63C}"/>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4DCEACFF-40B6-FCEC-445B-008E2DE50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B8D7F057-02CB-FE14-E29F-2FCDE334CB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C2443E5-329B-F44B-AE49-565C7C474013}" type="slidenum">
              <a:rPr lang="en-US" altLang="en-SE">
                <a:latin typeface="Arial" panose="020B0604020202020204" pitchFamily="34" charset="0"/>
              </a:rPr>
              <a:pPr eaLnBrk="1" hangingPunct="1"/>
              <a:t>132</a:t>
            </a:fld>
            <a:endParaRPr lang="en-US" altLang="en-SE">
              <a:latin typeface="Arial" panose="020B0604020202020204" pitchFamily="34" charset="0"/>
            </a:endParaRPr>
          </a:p>
        </p:txBody>
      </p:sp>
      <p:sp>
        <p:nvSpPr>
          <p:cNvPr id="275459" name="Rectangle 2">
            <a:extLst>
              <a:ext uri="{FF2B5EF4-FFF2-40B4-BE49-F238E27FC236}">
                <a16:creationId xmlns:a16="http://schemas.microsoft.com/office/drawing/2014/main" id="{B281C8F3-CA27-2A63-7D3B-1DC6E76C1313}"/>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E0666162-0057-A300-8C12-3F79970DF7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E6A980A7-E31D-F4F0-76CC-BF0C1F4E67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86BEBEA-C713-404C-8DEC-1DC9FA327C3F}" type="slidenum">
              <a:rPr lang="en-US" altLang="en-SE">
                <a:latin typeface="Arial" panose="020B0604020202020204" pitchFamily="34" charset="0"/>
              </a:rPr>
              <a:pPr eaLnBrk="1" hangingPunct="1"/>
              <a:t>133</a:t>
            </a:fld>
            <a:endParaRPr lang="en-US" altLang="en-SE">
              <a:latin typeface="Arial" panose="020B0604020202020204" pitchFamily="34" charset="0"/>
            </a:endParaRPr>
          </a:p>
        </p:txBody>
      </p:sp>
      <p:sp>
        <p:nvSpPr>
          <p:cNvPr id="276483" name="Rectangle 2">
            <a:extLst>
              <a:ext uri="{FF2B5EF4-FFF2-40B4-BE49-F238E27FC236}">
                <a16:creationId xmlns:a16="http://schemas.microsoft.com/office/drawing/2014/main" id="{9086854C-E7BB-8329-47A6-4FC3B8477FE7}"/>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43D3E3A0-051B-BB01-2640-1B7AFCFD1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EAF74493-87D4-1B39-B8B0-2DD89FE35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3B920FE-CBF4-094F-8F5A-0B6B773FD753}" type="slidenum">
              <a:rPr lang="en-US" altLang="en-SE">
                <a:latin typeface="Arial" panose="020B0604020202020204" pitchFamily="34" charset="0"/>
              </a:rPr>
              <a:pPr eaLnBrk="1" hangingPunct="1"/>
              <a:t>134</a:t>
            </a:fld>
            <a:endParaRPr lang="en-US" altLang="en-SE">
              <a:latin typeface="Arial" panose="020B0604020202020204" pitchFamily="34" charset="0"/>
            </a:endParaRPr>
          </a:p>
        </p:txBody>
      </p:sp>
      <p:sp>
        <p:nvSpPr>
          <p:cNvPr id="277507" name="Rectangle 2">
            <a:extLst>
              <a:ext uri="{FF2B5EF4-FFF2-40B4-BE49-F238E27FC236}">
                <a16:creationId xmlns:a16="http://schemas.microsoft.com/office/drawing/2014/main" id="{B532D08D-4E4B-4970-2A71-B6EA722A9280}"/>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AE47DA68-DE27-AD48-8867-9025731865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12A61D30-B551-C014-B8E9-BA909BCE1C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2F9FB6-1887-4A49-BB2C-BB31D8D17129}" type="slidenum">
              <a:rPr lang="en-US" altLang="en-SE">
                <a:latin typeface="Arial" panose="020B0604020202020204" pitchFamily="34" charset="0"/>
              </a:rPr>
              <a:pPr eaLnBrk="1" hangingPunct="1"/>
              <a:t>135</a:t>
            </a:fld>
            <a:endParaRPr lang="en-US" altLang="en-SE">
              <a:latin typeface="Arial" panose="020B0604020202020204" pitchFamily="34" charset="0"/>
            </a:endParaRPr>
          </a:p>
        </p:txBody>
      </p:sp>
      <p:sp>
        <p:nvSpPr>
          <p:cNvPr id="278531" name="Rectangle 2">
            <a:extLst>
              <a:ext uri="{FF2B5EF4-FFF2-40B4-BE49-F238E27FC236}">
                <a16:creationId xmlns:a16="http://schemas.microsoft.com/office/drawing/2014/main" id="{2C32F9FF-3CE8-23D6-65AD-C2EC5E55FD72}"/>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AF90B888-9495-03B4-9298-481D2C14E7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A56A2F49-A39B-797D-4AC7-DEC0800E5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788A65D-7606-9444-B7F5-75E350190BC3}" type="slidenum">
              <a:rPr lang="en-US" altLang="en-SE">
                <a:latin typeface="Arial" panose="020B0604020202020204" pitchFamily="34" charset="0"/>
              </a:rPr>
              <a:pPr eaLnBrk="1" hangingPunct="1"/>
              <a:t>136</a:t>
            </a:fld>
            <a:endParaRPr lang="en-US" altLang="en-SE">
              <a:latin typeface="Arial" panose="020B0604020202020204" pitchFamily="34" charset="0"/>
            </a:endParaRPr>
          </a:p>
        </p:txBody>
      </p:sp>
      <p:sp>
        <p:nvSpPr>
          <p:cNvPr id="279555" name="Rectangle 2">
            <a:extLst>
              <a:ext uri="{FF2B5EF4-FFF2-40B4-BE49-F238E27FC236}">
                <a16:creationId xmlns:a16="http://schemas.microsoft.com/office/drawing/2014/main" id="{7C7B7A63-D15C-34FA-D454-658609124B90}"/>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F8111E7D-3202-58AA-9D39-B7909C97C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0138000B-6975-DF6D-180F-C4E43F4D3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E7CB62A-E343-CC45-B97F-E87EA0E23FE4}" type="slidenum">
              <a:rPr lang="en-US" altLang="en-SE">
                <a:latin typeface="Arial" panose="020B0604020202020204" pitchFamily="34" charset="0"/>
              </a:rPr>
              <a:pPr eaLnBrk="1" hangingPunct="1"/>
              <a:t>137</a:t>
            </a:fld>
            <a:endParaRPr lang="en-US" altLang="en-SE">
              <a:latin typeface="Arial" panose="020B0604020202020204" pitchFamily="34" charset="0"/>
            </a:endParaRPr>
          </a:p>
        </p:txBody>
      </p:sp>
      <p:sp>
        <p:nvSpPr>
          <p:cNvPr id="280579" name="Rectangle 2">
            <a:extLst>
              <a:ext uri="{FF2B5EF4-FFF2-40B4-BE49-F238E27FC236}">
                <a16:creationId xmlns:a16="http://schemas.microsoft.com/office/drawing/2014/main" id="{8D2E7E0C-9544-86A5-BFDF-CE44159760D3}"/>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EECFDF0E-5634-6442-4F07-0BA7EDB59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8A0DC62D-7433-22E5-EA34-507540121E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6E65FF5-601C-BF4F-9432-DAF546A8E773}" type="slidenum">
              <a:rPr lang="en-US" altLang="en-SE">
                <a:latin typeface="Arial" panose="020B0604020202020204" pitchFamily="34" charset="0"/>
              </a:rPr>
              <a:pPr eaLnBrk="1" hangingPunct="1"/>
              <a:t>138</a:t>
            </a:fld>
            <a:endParaRPr lang="en-US" altLang="en-SE">
              <a:latin typeface="Arial" panose="020B0604020202020204" pitchFamily="34" charset="0"/>
            </a:endParaRPr>
          </a:p>
        </p:txBody>
      </p:sp>
      <p:sp>
        <p:nvSpPr>
          <p:cNvPr id="281603" name="Rectangle 2">
            <a:extLst>
              <a:ext uri="{FF2B5EF4-FFF2-40B4-BE49-F238E27FC236}">
                <a16:creationId xmlns:a16="http://schemas.microsoft.com/office/drawing/2014/main" id="{F6B9A578-B034-ABF9-68F6-C90BEAB456E4}"/>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FF7F4B46-24B7-1CA1-F54D-450369D7B5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E605D11A-934B-5FDE-BC41-9C6C5F87D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02966EC-5963-AF4B-834C-B4496FF54442}" type="slidenum">
              <a:rPr lang="en-US" altLang="en-SE">
                <a:latin typeface="Arial" panose="020B0604020202020204" pitchFamily="34" charset="0"/>
              </a:rPr>
              <a:pPr eaLnBrk="1" hangingPunct="1"/>
              <a:t>14</a:t>
            </a:fld>
            <a:endParaRPr lang="en-US" altLang="en-SE">
              <a:latin typeface="Arial" panose="020B0604020202020204" pitchFamily="34" charset="0"/>
            </a:endParaRPr>
          </a:p>
        </p:txBody>
      </p:sp>
      <p:sp>
        <p:nvSpPr>
          <p:cNvPr id="156675" name="Rectangle 2">
            <a:extLst>
              <a:ext uri="{FF2B5EF4-FFF2-40B4-BE49-F238E27FC236}">
                <a16:creationId xmlns:a16="http://schemas.microsoft.com/office/drawing/2014/main" id="{BF5BCE36-178E-A98A-6080-9535C0058111}"/>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7ABE40FD-8E11-8731-09BC-3B1ED69D80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DB371D18-93CC-B198-6D37-D33ADA98AA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8167E9B-35B5-F34E-80C2-24AC43E80EC7}" type="slidenum">
              <a:rPr lang="en-US" altLang="en-SE">
                <a:latin typeface="Arial" panose="020B0604020202020204" pitchFamily="34" charset="0"/>
              </a:rPr>
              <a:pPr eaLnBrk="1" hangingPunct="1"/>
              <a:t>15</a:t>
            </a:fld>
            <a:endParaRPr lang="en-US" altLang="en-SE">
              <a:latin typeface="Arial" panose="020B0604020202020204" pitchFamily="34" charset="0"/>
            </a:endParaRPr>
          </a:p>
        </p:txBody>
      </p:sp>
      <p:sp>
        <p:nvSpPr>
          <p:cNvPr id="157699" name="Rectangle 2">
            <a:extLst>
              <a:ext uri="{FF2B5EF4-FFF2-40B4-BE49-F238E27FC236}">
                <a16:creationId xmlns:a16="http://schemas.microsoft.com/office/drawing/2014/main" id="{975049FD-C065-63BB-CB8E-987BD388FF65}"/>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3BBE73EF-7E95-C742-45AF-B9B6F6898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D360159-5322-A131-9849-0B66A1033E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BF0811-24F8-9448-A826-77972B6761CE}" type="slidenum">
              <a:rPr lang="en-US" altLang="en-SE">
                <a:latin typeface="Arial" panose="020B0604020202020204" pitchFamily="34" charset="0"/>
              </a:rPr>
              <a:pPr eaLnBrk="1" hangingPunct="1"/>
              <a:t>16</a:t>
            </a:fld>
            <a:endParaRPr lang="en-US" altLang="en-SE">
              <a:latin typeface="Arial" panose="020B0604020202020204" pitchFamily="34" charset="0"/>
            </a:endParaRPr>
          </a:p>
        </p:txBody>
      </p:sp>
      <p:sp>
        <p:nvSpPr>
          <p:cNvPr id="158723" name="Rectangle 2">
            <a:extLst>
              <a:ext uri="{FF2B5EF4-FFF2-40B4-BE49-F238E27FC236}">
                <a16:creationId xmlns:a16="http://schemas.microsoft.com/office/drawing/2014/main" id="{333E9B20-2547-2626-7130-0D7964684E86}"/>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BAA22293-CA91-2FEB-769D-622CE3F364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56A5A89A-BCA7-1FD8-6EC7-AF2CD5CEB7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5E44A1B-BE93-B145-91AF-A012159642D1}" type="slidenum">
              <a:rPr lang="en-US" altLang="en-SE">
                <a:latin typeface="Arial" panose="020B0604020202020204" pitchFamily="34" charset="0"/>
              </a:rPr>
              <a:pPr eaLnBrk="1" hangingPunct="1"/>
              <a:t>17</a:t>
            </a:fld>
            <a:endParaRPr lang="en-US" altLang="en-SE">
              <a:latin typeface="Arial" panose="020B0604020202020204" pitchFamily="34" charset="0"/>
            </a:endParaRPr>
          </a:p>
        </p:txBody>
      </p:sp>
      <p:sp>
        <p:nvSpPr>
          <p:cNvPr id="159747" name="Rectangle 2">
            <a:extLst>
              <a:ext uri="{FF2B5EF4-FFF2-40B4-BE49-F238E27FC236}">
                <a16:creationId xmlns:a16="http://schemas.microsoft.com/office/drawing/2014/main" id="{517E99B4-1A79-34CB-C2A9-617C39A8BFE5}"/>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E4AE07F2-B973-22EC-2D76-861D48357B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F6D6BDF6-499F-6F87-EB62-62A35AB1DC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76EA3EC-6449-DF43-8E16-7E8FDB1099E6}" type="slidenum">
              <a:rPr lang="en-US" altLang="en-SE">
                <a:latin typeface="Arial" panose="020B0604020202020204" pitchFamily="34" charset="0"/>
              </a:rPr>
              <a:pPr eaLnBrk="1" hangingPunct="1"/>
              <a:t>18</a:t>
            </a:fld>
            <a:endParaRPr lang="en-US" altLang="en-SE">
              <a:latin typeface="Arial" panose="020B0604020202020204" pitchFamily="34" charset="0"/>
            </a:endParaRPr>
          </a:p>
        </p:txBody>
      </p:sp>
      <p:sp>
        <p:nvSpPr>
          <p:cNvPr id="160771" name="Rectangle 2">
            <a:extLst>
              <a:ext uri="{FF2B5EF4-FFF2-40B4-BE49-F238E27FC236}">
                <a16:creationId xmlns:a16="http://schemas.microsoft.com/office/drawing/2014/main" id="{6E2087EB-A7D8-9685-6863-54A28E2F7738}"/>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C73443A9-72DA-626C-5E8E-756651DC9C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9B6C388E-7714-177C-8FF3-4EEB658895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D0B8A12-C1F5-3A47-8FE6-EFA974B0AF5C}" type="slidenum">
              <a:rPr lang="en-US" altLang="en-SE">
                <a:latin typeface="Arial" panose="020B0604020202020204" pitchFamily="34" charset="0"/>
              </a:rPr>
              <a:pPr eaLnBrk="1" hangingPunct="1"/>
              <a:t>19</a:t>
            </a:fld>
            <a:endParaRPr lang="en-US" altLang="en-SE">
              <a:latin typeface="Arial" panose="020B0604020202020204" pitchFamily="34" charset="0"/>
            </a:endParaRPr>
          </a:p>
        </p:txBody>
      </p:sp>
      <p:sp>
        <p:nvSpPr>
          <p:cNvPr id="161795" name="Rectangle 2">
            <a:extLst>
              <a:ext uri="{FF2B5EF4-FFF2-40B4-BE49-F238E27FC236}">
                <a16:creationId xmlns:a16="http://schemas.microsoft.com/office/drawing/2014/main" id="{CD06D87A-AF4E-4075-4FC2-5609D0A981C8}"/>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37CA5B47-E968-48BD-CD4F-8252656C2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Platshållare för bildobjekt 1">
            <a:extLst>
              <a:ext uri="{FF2B5EF4-FFF2-40B4-BE49-F238E27FC236}">
                <a16:creationId xmlns:a16="http://schemas.microsoft.com/office/drawing/2014/main" id="{3FB6C0B6-2BE4-9B9F-A115-29A1A98E8790}"/>
              </a:ext>
            </a:extLst>
          </p:cNvPr>
          <p:cNvSpPr>
            <a:spLocks noGrp="1" noRot="1" noChangeAspect="1" noTextEdit="1"/>
          </p:cNvSpPr>
          <p:nvPr>
            <p:ph type="sldImg"/>
          </p:nvPr>
        </p:nvSpPr>
        <p:spPr>
          <a:ln/>
        </p:spPr>
      </p:sp>
      <p:sp>
        <p:nvSpPr>
          <p:cNvPr id="144387" name="Platshållare för anteckningar 2">
            <a:extLst>
              <a:ext uri="{FF2B5EF4-FFF2-40B4-BE49-F238E27FC236}">
                <a16:creationId xmlns:a16="http://schemas.microsoft.com/office/drawing/2014/main" id="{C1380E2C-3CF3-D2F3-CDB2-A7FBA88D5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44388" name="Platshållare för bildnummer 3">
            <a:extLst>
              <a:ext uri="{FF2B5EF4-FFF2-40B4-BE49-F238E27FC236}">
                <a16:creationId xmlns:a16="http://schemas.microsoft.com/office/drawing/2014/main" id="{C2219DBA-28C1-BCC7-B81C-0EB5C85DD8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D832AF1-510E-C148-9066-0F1B6AE55C6B}" type="slidenum">
              <a:rPr lang="en-US" altLang="en-SE">
                <a:latin typeface="Arial" panose="020B0604020202020204" pitchFamily="34" charset="0"/>
              </a:rPr>
              <a:pPr eaLnBrk="1" hangingPunct="1"/>
              <a:t>2</a:t>
            </a:fld>
            <a:endParaRPr lang="en-US" altLang="en-SE">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36BB882F-C098-EF69-E645-A321285C6F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7A3A30F-0E68-DA42-BB1E-F4075F11C175}" type="slidenum">
              <a:rPr lang="en-US" altLang="en-SE">
                <a:latin typeface="Arial" panose="020B0604020202020204" pitchFamily="34" charset="0"/>
              </a:rPr>
              <a:pPr eaLnBrk="1" hangingPunct="1"/>
              <a:t>20</a:t>
            </a:fld>
            <a:endParaRPr lang="en-US" altLang="en-SE">
              <a:latin typeface="Arial" panose="020B0604020202020204" pitchFamily="34" charset="0"/>
            </a:endParaRPr>
          </a:p>
        </p:txBody>
      </p:sp>
      <p:sp>
        <p:nvSpPr>
          <p:cNvPr id="162819" name="Rectangle 2">
            <a:extLst>
              <a:ext uri="{FF2B5EF4-FFF2-40B4-BE49-F238E27FC236}">
                <a16:creationId xmlns:a16="http://schemas.microsoft.com/office/drawing/2014/main" id="{5E241F34-B585-BD0E-2599-20B7CF0E9CD8}"/>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0FFCCB60-E7E6-6B91-AA0F-26FB3DD4B2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5A3C8147-E561-4E00-7DDD-755D59D5C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3B83244-F2D4-C349-95E0-231A79DB7189}" type="slidenum">
              <a:rPr lang="en-US" altLang="en-SE">
                <a:latin typeface="Arial" panose="020B0604020202020204" pitchFamily="34" charset="0"/>
              </a:rPr>
              <a:pPr eaLnBrk="1" hangingPunct="1"/>
              <a:t>21</a:t>
            </a:fld>
            <a:endParaRPr lang="en-US" altLang="en-SE">
              <a:latin typeface="Arial" panose="020B0604020202020204" pitchFamily="34" charset="0"/>
            </a:endParaRPr>
          </a:p>
        </p:txBody>
      </p:sp>
      <p:sp>
        <p:nvSpPr>
          <p:cNvPr id="163843" name="Rectangle 2">
            <a:extLst>
              <a:ext uri="{FF2B5EF4-FFF2-40B4-BE49-F238E27FC236}">
                <a16:creationId xmlns:a16="http://schemas.microsoft.com/office/drawing/2014/main" id="{B91CB4C0-F6C7-A559-AF02-80CB1973D423}"/>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99AAB4CF-7DAA-0EA5-2781-7F70C9E88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FACAAE21-D3A3-DBCA-3288-7826104FA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D31C867-1FF1-D441-AFE5-62C71C7076AB}" type="slidenum">
              <a:rPr lang="en-US" altLang="en-SE">
                <a:latin typeface="Arial" panose="020B0604020202020204" pitchFamily="34" charset="0"/>
              </a:rPr>
              <a:pPr eaLnBrk="1" hangingPunct="1"/>
              <a:t>22</a:t>
            </a:fld>
            <a:endParaRPr lang="en-US" altLang="en-SE">
              <a:latin typeface="Arial" panose="020B0604020202020204" pitchFamily="34" charset="0"/>
            </a:endParaRPr>
          </a:p>
        </p:txBody>
      </p:sp>
      <p:sp>
        <p:nvSpPr>
          <p:cNvPr id="164867" name="Rectangle 2">
            <a:extLst>
              <a:ext uri="{FF2B5EF4-FFF2-40B4-BE49-F238E27FC236}">
                <a16:creationId xmlns:a16="http://schemas.microsoft.com/office/drawing/2014/main" id="{3E4BB772-0194-30BC-92E9-B8A87A4CE8F6}"/>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C93C4905-1A96-D379-29BB-BAA028F14A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1781D898-4DD7-A857-1F78-E864C8291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871DB14-77F5-EF4A-8874-A5B462C69FAC}" type="slidenum">
              <a:rPr lang="en-US" altLang="en-SE">
                <a:latin typeface="Arial" panose="020B0604020202020204" pitchFamily="34" charset="0"/>
              </a:rPr>
              <a:pPr eaLnBrk="1" hangingPunct="1"/>
              <a:t>23</a:t>
            </a:fld>
            <a:endParaRPr lang="en-US" altLang="en-SE">
              <a:latin typeface="Arial" panose="020B0604020202020204" pitchFamily="34" charset="0"/>
            </a:endParaRPr>
          </a:p>
        </p:txBody>
      </p:sp>
      <p:sp>
        <p:nvSpPr>
          <p:cNvPr id="165891" name="Rectangle 2">
            <a:extLst>
              <a:ext uri="{FF2B5EF4-FFF2-40B4-BE49-F238E27FC236}">
                <a16:creationId xmlns:a16="http://schemas.microsoft.com/office/drawing/2014/main" id="{7A83FA67-85F3-330B-47EC-9A0AF25506CA}"/>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B41D7C66-1E24-F73A-1EF3-CAFB10A3D6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58A9BF50-72D6-D452-68C7-D5A622BCA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4AFEDC3-B8B5-3F46-B630-FA8D21EC8757}" type="slidenum">
              <a:rPr lang="en-US" altLang="en-SE">
                <a:latin typeface="Arial" panose="020B0604020202020204" pitchFamily="34" charset="0"/>
              </a:rPr>
              <a:pPr eaLnBrk="1" hangingPunct="1"/>
              <a:t>24</a:t>
            </a:fld>
            <a:endParaRPr lang="en-US" altLang="en-SE">
              <a:latin typeface="Arial" panose="020B0604020202020204" pitchFamily="34" charset="0"/>
            </a:endParaRPr>
          </a:p>
        </p:txBody>
      </p:sp>
      <p:sp>
        <p:nvSpPr>
          <p:cNvPr id="166915" name="Rectangle 2">
            <a:extLst>
              <a:ext uri="{FF2B5EF4-FFF2-40B4-BE49-F238E27FC236}">
                <a16:creationId xmlns:a16="http://schemas.microsoft.com/office/drawing/2014/main" id="{E925A5A4-5F85-3233-5FE0-106439F47ECE}"/>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2CD7D6B2-FB82-64CD-4597-79EA41EE5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FE4E4321-4EF9-5538-B019-19F228AA3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89A0F4A-26F3-E843-BC7F-0641D76DB2A2}" type="slidenum">
              <a:rPr lang="en-US" altLang="en-SE">
                <a:latin typeface="Arial" panose="020B0604020202020204" pitchFamily="34" charset="0"/>
              </a:rPr>
              <a:pPr eaLnBrk="1" hangingPunct="1"/>
              <a:t>25</a:t>
            </a:fld>
            <a:endParaRPr lang="en-US" altLang="en-SE">
              <a:latin typeface="Arial" panose="020B0604020202020204" pitchFamily="34" charset="0"/>
            </a:endParaRPr>
          </a:p>
        </p:txBody>
      </p:sp>
      <p:sp>
        <p:nvSpPr>
          <p:cNvPr id="167939" name="Rectangle 2">
            <a:extLst>
              <a:ext uri="{FF2B5EF4-FFF2-40B4-BE49-F238E27FC236}">
                <a16:creationId xmlns:a16="http://schemas.microsoft.com/office/drawing/2014/main" id="{21640CF5-3967-9C35-80B0-4D8FDB1B5406}"/>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86E1D5C9-E587-AA4D-E1CE-D6328701B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7120C9C2-EF02-CCAF-4910-8F9853D46A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BF0BD2C-A840-9840-80F8-7588BAD7FB56}" type="slidenum">
              <a:rPr lang="en-US" altLang="en-SE">
                <a:latin typeface="Arial" panose="020B0604020202020204" pitchFamily="34" charset="0"/>
              </a:rPr>
              <a:pPr eaLnBrk="1" hangingPunct="1"/>
              <a:t>26</a:t>
            </a:fld>
            <a:endParaRPr lang="en-US" altLang="en-SE">
              <a:latin typeface="Arial" panose="020B0604020202020204" pitchFamily="34" charset="0"/>
            </a:endParaRPr>
          </a:p>
        </p:txBody>
      </p:sp>
      <p:sp>
        <p:nvSpPr>
          <p:cNvPr id="168963" name="Rectangle 2">
            <a:extLst>
              <a:ext uri="{FF2B5EF4-FFF2-40B4-BE49-F238E27FC236}">
                <a16:creationId xmlns:a16="http://schemas.microsoft.com/office/drawing/2014/main" id="{4046EB2C-CB63-21F3-B6A8-4E2CCECB0623}"/>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907657CD-E418-E837-CACE-74B41A3A81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BD67BD18-5BCB-CDA3-8DB0-DA0743E5B4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EB4DE4E-7F5A-6947-BB6B-14FF2F4086A5}" type="slidenum">
              <a:rPr lang="en-US" altLang="en-SE">
                <a:latin typeface="Arial" panose="020B0604020202020204" pitchFamily="34" charset="0"/>
              </a:rPr>
              <a:pPr eaLnBrk="1" hangingPunct="1"/>
              <a:t>27</a:t>
            </a:fld>
            <a:endParaRPr lang="en-US" altLang="en-SE">
              <a:latin typeface="Arial" panose="020B0604020202020204" pitchFamily="34" charset="0"/>
            </a:endParaRPr>
          </a:p>
        </p:txBody>
      </p:sp>
      <p:sp>
        <p:nvSpPr>
          <p:cNvPr id="169987" name="Rectangle 2">
            <a:extLst>
              <a:ext uri="{FF2B5EF4-FFF2-40B4-BE49-F238E27FC236}">
                <a16:creationId xmlns:a16="http://schemas.microsoft.com/office/drawing/2014/main" id="{EEB15D7A-DC9E-891A-3EB8-E1B405E5A028}"/>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7D625AB1-E735-B53C-6FD2-76CFAAB45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3203EF34-B29B-4AEC-ABD2-2EE449E60C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A1C588A-4B52-CB47-86E7-BF935AAAD33C}" type="slidenum">
              <a:rPr lang="en-US" altLang="en-SE">
                <a:latin typeface="Arial" panose="020B0604020202020204" pitchFamily="34" charset="0"/>
              </a:rPr>
              <a:pPr eaLnBrk="1" hangingPunct="1"/>
              <a:t>28</a:t>
            </a:fld>
            <a:endParaRPr lang="en-US" altLang="en-SE">
              <a:latin typeface="Arial" panose="020B0604020202020204" pitchFamily="34" charset="0"/>
            </a:endParaRPr>
          </a:p>
        </p:txBody>
      </p:sp>
      <p:sp>
        <p:nvSpPr>
          <p:cNvPr id="171011" name="Rectangle 2">
            <a:extLst>
              <a:ext uri="{FF2B5EF4-FFF2-40B4-BE49-F238E27FC236}">
                <a16:creationId xmlns:a16="http://schemas.microsoft.com/office/drawing/2014/main" id="{36B7BD0A-3C49-C998-26C6-02BC2803CD67}"/>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938204E6-C0D8-014F-27C4-3A4D63B55C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DE8AE337-1E02-0652-D6E9-074D13FD3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32AD36F-12F2-A149-BF8A-F3AC40EDD34C}" type="slidenum">
              <a:rPr lang="en-US" altLang="en-SE">
                <a:latin typeface="Arial" panose="020B0604020202020204" pitchFamily="34" charset="0"/>
              </a:rPr>
              <a:pPr eaLnBrk="1" hangingPunct="1"/>
              <a:t>29</a:t>
            </a:fld>
            <a:endParaRPr lang="en-US" altLang="en-SE">
              <a:latin typeface="Arial" panose="020B0604020202020204" pitchFamily="34" charset="0"/>
            </a:endParaRPr>
          </a:p>
        </p:txBody>
      </p:sp>
      <p:sp>
        <p:nvSpPr>
          <p:cNvPr id="172035" name="Rectangle 2">
            <a:extLst>
              <a:ext uri="{FF2B5EF4-FFF2-40B4-BE49-F238E27FC236}">
                <a16:creationId xmlns:a16="http://schemas.microsoft.com/office/drawing/2014/main" id="{D31975A2-D45F-5B6E-C417-FB45452E9E94}"/>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90BDE81A-A65F-230E-937C-9DD4F72A02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Platshållare för bildobjekt 1">
            <a:extLst>
              <a:ext uri="{FF2B5EF4-FFF2-40B4-BE49-F238E27FC236}">
                <a16:creationId xmlns:a16="http://schemas.microsoft.com/office/drawing/2014/main" id="{8C4964F6-7D8C-D5CE-FD8B-889AC3A8B629}"/>
              </a:ext>
            </a:extLst>
          </p:cNvPr>
          <p:cNvSpPr>
            <a:spLocks noGrp="1" noRot="1" noChangeAspect="1" noTextEdit="1"/>
          </p:cNvSpPr>
          <p:nvPr>
            <p:ph type="sldImg"/>
          </p:nvPr>
        </p:nvSpPr>
        <p:spPr>
          <a:ln/>
        </p:spPr>
      </p:sp>
      <p:sp>
        <p:nvSpPr>
          <p:cNvPr id="145411" name="Platshållare för anteckningar 2">
            <a:extLst>
              <a:ext uri="{FF2B5EF4-FFF2-40B4-BE49-F238E27FC236}">
                <a16:creationId xmlns:a16="http://schemas.microsoft.com/office/drawing/2014/main" id="{477BF59B-B809-6EA8-35B3-349FCB5965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45412" name="Platshållare för bildnummer 3">
            <a:extLst>
              <a:ext uri="{FF2B5EF4-FFF2-40B4-BE49-F238E27FC236}">
                <a16:creationId xmlns:a16="http://schemas.microsoft.com/office/drawing/2014/main" id="{228C5D1B-E87C-43F6-D708-DDCB11BDB6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FE59DE7-1D00-774F-B722-FB076A8D1F73}" type="slidenum">
              <a:rPr lang="en-US" altLang="en-SE">
                <a:latin typeface="Arial" panose="020B0604020202020204" pitchFamily="34" charset="0"/>
              </a:rPr>
              <a:pPr eaLnBrk="1" hangingPunct="1"/>
              <a:t>3</a:t>
            </a:fld>
            <a:endParaRPr lang="en-US" altLang="en-SE">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DE8AE337-1E02-0652-D6E9-074D13FD3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32AD36F-12F2-A149-BF8A-F3AC40EDD34C}" type="slidenum">
              <a:rPr lang="en-US" altLang="en-SE">
                <a:latin typeface="Arial" panose="020B0604020202020204" pitchFamily="34" charset="0"/>
              </a:rPr>
              <a:pPr eaLnBrk="1" hangingPunct="1"/>
              <a:t>30</a:t>
            </a:fld>
            <a:endParaRPr lang="en-US" altLang="en-SE">
              <a:latin typeface="Arial" panose="020B0604020202020204" pitchFamily="34" charset="0"/>
            </a:endParaRPr>
          </a:p>
        </p:txBody>
      </p:sp>
      <p:sp>
        <p:nvSpPr>
          <p:cNvPr id="172035" name="Rectangle 2">
            <a:extLst>
              <a:ext uri="{FF2B5EF4-FFF2-40B4-BE49-F238E27FC236}">
                <a16:creationId xmlns:a16="http://schemas.microsoft.com/office/drawing/2014/main" id="{D31975A2-D45F-5B6E-C417-FB45452E9E94}"/>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90BDE81A-A65F-230E-937C-9DD4F72A02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7388D820-0BCF-9C4D-6785-FB77AB20B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70ED9BA-886C-104A-8117-798973A0442F}" type="slidenum">
              <a:rPr lang="en-US" altLang="en-SE">
                <a:latin typeface="Arial" panose="020B0604020202020204" pitchFamily="34" charset="0"/>
              </a:rPr>
              <a:pPr eaLnBrk="1" hangingPunct="1"/>
              <a:t>31</a:t>
            </a:fld>
            <a:endParaRPr lang="en-US" altLang="en-SE">
              <a:latin typeface="Arial" panose="020B0604020202020204" pitchFamily="34" charset="0"/>
            </a:endParaRPr>
          </a:p>
        </p:txBody>
      </p:sp>
      <p:sp>
        <p:nvSpPr>
          <p:cNvPr id="173059" name="Rectangle 2">
            <a:extLst>
              <a:ext uri="{FF2B5EF4-FFF2-40B4-BE49-F238E27FC236}">
                <a16:creationId xmlns:a16="http://schemas.microsoft.com/office/drawing/2014/main" id="{E98DD8B3-7B77-74AE-03B9-7D4E2E1F8D97}"/>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8AF03947-6039-70E1-486A-089AB201A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D8C886AA-F53A-5CB4-9516-36F1680AF9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D16470B-47BD-004A-AC3D-176848D288B5}" type="slidenum">
              <a:rPr lang="en-US" altLang="en-SE">
                <a:latin typeface="Arial" panose="020B0604020202020204" pitchFamily="34" charset="0"/>
              </a:rPr>
              <a:pPr eaLnBrk="1" hangingPunct="1"/>
              <a:t>33</a:t>
            </a:fld>
            <a:endParaRPr lang="en-US" altLang="en-SE">
              <a:latin typeface="Arial" panose="020B0604020202020204" pitchFamily="34" charset="0"/>
            </a:endParaRPr>
          </a:p>
        </p:txBody>
      </p:sp>
      <p:sp>
        <p:nvSpPr>
          <p:cNvPr id="174083" name="Rectangle 2">
            <a:extLst>
              <a:ext uri="{FF2B5EF4-FFF2-40B4-BE49-F238E27FC236}">
                <a16:creationId xmlns:a16="http://schemas.microsoft.com/office/drawing/2014/main" id="{7D1997E5-0449-5BF5-08A0-B288B76E0356}"/>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6632D484-B556-F145-83AA-4D98B7A847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BC2C70A7-F2A4-7468-4E28-44E33DA0D6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E959FF7-253B-C940-89D0-4C7701F27DBF}" type="slidenum">
              <a:rPr lang="en-US" altLang="en-SE">
                <a:latin typeface="Arial" panose="020B0604020202020204" pitchFamily="34" charset="0"/>
              </a:rPr>
              <a:pPr eaLnBrk="1" hangingPunct="1"/>
              <a:t>34</a:t>
            </a:fld>
            <a:endParaRPr lang="en-US" altLang="en-SE">
              <a:latin typeface="Arial" panose="020B0604020202020204" pitchFamily="34" charset="0"/>
            </a:endParaRPr>
          </a:p>
        </p:txBody>
      </p:sp>
      <p:sp>
        <p:nvSpPr>
          <p:cNvPr id="175107" name="Rectangle 2">
            <a:extLst>
              <a:ext uri="{FF2B5EF4-FFF2-40B4-BE49-F238E27FC236}">
                <a16:creationId xmlns:a16="http://schemas.microsoft.com/office/drawing/2014/main" id="{E4814F1F-9ECD-C904-42E8-087945C390A8}"/>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F0EDEC67-A8F7-79F6-72B8-1ABC810EBC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7FE09EAB-A316-4E26-B862-9B7F7C1B90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1A2C02F-1A02-F044-A9CA-9B5F10F6116A}" type="slidenum">
              <a:rPr lang="en-US" altLang="en-SE">
                <a:latin typeface="Arial" panose="020B0604020202020204" pitchFamily="34" charset="0"/>
              </a:rPr>
              <a:pPr eaLnBrk="1" hangingPunct="1"/>
              <a:t>35</a:t>
            </a:fld>
            <a:endParaRPr lang="en-US" altLang="en-SE">
              <a:latin typeface="Arial" panose="020B0604020202020204" pitchFamily="34" charset="0"/>
            </a:endParaRPr>
          </a:p>
        </p:txBody>
      </p:sp>
      <p:sp>
        <p:nvSpPr>
          <p:cNvPr id="176131" name="Rectangle 2">
            <a:extLst>
              <a:ext uri="{FF2B5EF4-FFF2-40B4-BE49-F238E27FC236}">
                <a16:creationId xmlns:a16="http://schemas.microsoft.com/office/drawing/2014/main" id="{7574AC51-6903-1A82-2C16-7CE1D65FE292}"/>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49CC2B7B-D198-5234-E091-199842034C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2BD8C223-322D-E8F1-B175-C52AEDC5E8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94B0D52-EC34-EF4E-8FD2-481FE8C80513}" type="slidenum">
              <a:rPr lang="en-US" altLang="en-SE">
                <a:latin typeface="Arial" panose="020B0604020202020204" pitchFamily="34" charset="0"/>
              </a:rPr>
              <a:pPr eaLnBrk="1" hangingPunct="1"/>
              <a:t>36</a:t>
            </a:fld>
            <a:endParaRPr lang="en-US" altLang="en-SE">
              <a:latin typeface="Arial" panose="020B0604020202020204" pitchFamily="34" charset="0"/>
            </a:endParaRPr>
          </a:p>
        </p:txBody>
      </p:sp>
      <p:sp>
        <p:nvSpPr>
          <p:cNvPr id="177155" name="Rectangle 2">
            <a:extLst>
              <a:ext uri="{FF2B5EF4-FFF2-40B4-BE49-F238E27FC236}">
                <a16:creationId xmlns:a16="http://schemas.microsoft.com/office/drawing/2014/main" id="{C64A9FC7-3C6D-5A93-2481-5C3E0E8FFCB5}"/>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D22EF811-9242-897F-D5FB-FE50331F59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73C2F700-48E0-3FC4-A55A-FC5AF95BC5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8CA418B-2457-A24E-9553-3C07071D8E7C}" type="slidenum">
              <a:rPr lang="en-US" altLang="en-SE">
                <a:latin typeface="Arial" panose="020B0604020202020204" pitchFamily="34" charset="0"/>
              </a:rPr>
              <a:pPr eaLnBrk="1" hangingPunct="1"/>
              <a:t>37</a:t>
            </a:fld>
            <a:endParaRPr lang="en-US" altLang="en-SE">
              <a:latin typeface="Arial" panose="020B0604020202020204" pitchFamily="34" charset="0"/>
            </a:endParaRPr>
          </a:p>
        </p:txBody>
      </p:sp>
      <p:sp>
        <p:nvSpPr>
          <p:cNvPr id="178179" name="Rectangle 2">
            <a:extLst>
              <a:ext uri="{FF2B5EF4-FFF2-40B4-BE49-F238E27FC236}">
                <a16:creationId xmlns:a16="http://schemas.microsoft.com/office/drawing/2014/main" id="{1AA67AEF-41F2-41A6-26D3-70CA679ADED2}"/>
              </a:ext>
            </a:extLst>
          </p:cNvPr>
          <p:cNvSpPr>
            <a:spLocks noGrp="1" noRot="1" noChangeAspect="1" noChangeArrowheads="1" noTextEdit="1"/>
          </p:cNvSpPr>
          <p:nvPr>
            <p:ph type="sldImg"/>
          </p:nvPr>
        </p:nvSpPr>
        <p:spPr>
          <a:ln/>
        </p:spPr>
      </p:sp>
      <p:sp>
        <p:nvSpPr>
          <p:cNvPr id="178180" name="Rectangle 3">
            <a:extLst>
              <a:ext uri="{FF2B5EF4-FFF2-40B4-BE49-F238E27FC236}">
                <a16:creationId xmlns:a16="http://schemas.microsoft.com/office/drawing/2014/main" id="{17902288-6278-0242-91C6-E6FEA435EA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3BD01CD9-A966-FC75-5215-F9ED119A7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68DE59A-F015-AD46-86A7-FF0BCF80D3D3}" type="slidenum">
              <a:rPr lang="en-US" altLang="en-SE">
                <a:latin typeface="Arial" panose="020B0604020202020204" pitchFamily="34" charset="0"/>
              </a:rPr>
              <a:pPr eaLnBrk="1" hangingPunct="1"/>
              <a:t>38</a:t>
            </a:fld>
            <a:endParaRPr lang="en-US" altLang="en-SE">
              <a:latin typeface="Arial" panose="020B0604020202020204" pitchFamily="34" charset="0"/>
            </a:endParaRPr>
          </a:p>
        </p:txBody>
      </p:sp>
      <p:sp>
        <p:nvSpPr>
          <p:cNvPr id="179203" name="Rectangle 2">
            <a:extLst>
              <a:ext uri="{FF2B5EF4-FFF2-40B4-BE49-F238E27FC236}">
                <a16:creationId xmlns:a16="http://schemas.microsoft.com/office/drawing/2014/main" id="{923426A0-0119-8A69-0786-58C6AE5FC171}"/>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0CEB43D9-CFBC-EFDA-0E65-FF3FEE46F7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DD8AFB66-5B85-3D23-3525-37B148278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F428F3-94A4-844E-A664-BE17BFCC93B7}" type="slidenum">
              <a:rPr lang="en-US" altLang="en-SE">
                <a:latin typeface="Arial" panose="020B0604020202020204" pitchFamily="34" charset="0"/>
              </a:rPr>
              <a:pPr eaLnBrk="1" hangingPunct="1"/>
              <a:t>39</a:t>
            </a:fld>
            <a:endParaRPr lang="en-US" altLang="en-SE">
              <a:latin typeface="Arial" panose="020B0604020202020204" pitchFamily="34" charset="0"/>
            </a:endParaRPr>
          </a:p>
        </p:txBody>
      </p:sp>
      <p:sp>
        <p:nvSpPr>
          <p:cNvPr id="180227" name="Rectangle 2">
            <a:extLst>
              <a:ext uri="{FF2B5EF4-FFF2-40B4-BE49-F238E27FC236}">
                <a16:creationId xmlns:a16="http://schemas.microsoft.com/office/drawing/2014/main" id="{D1CE9EE1-FE4F-8E3B-2158-3E317DB015FA}"/>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680A2410-C4F7-FC9A-F98E-5CC1C99E5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579CF166-BD35-22E5-5BF7-60E11A04C1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F8EB39D-4E77-334C-8689-0DC841AFD109}" type="slidenum">
              <a:rPr lang="en-US" altLang="en-SE">
                <a:latin typeface="Arial" panose="020B0604020202020204" pitchFamily="34" charset="0"/>
              </a:rPr>
              <a:pPr eaLnBrk="1" hangingPunct="1"/>
              <a:t>40</a:t>
            </a:fld>
            <a:endParaRPr lang="en-US" altLang="en-SE">
              <a:latin typeface="Arial" panose="020B0604020202020204" pitchFamily="34" charset="0"/>
            </a:endParaRPr>
          </a:p>
        </p:txBody>
      </p:sp>
      <p:sp>
        <p:nvSpPr>
          <p:cNvPr id="181251" name="Rectangle 2">
            <a:extLst>
              <a:ext uri="{FF2B5EF4-FFF2-40B4-BE49-F238E27FC236}">
                <a16:creationId xmlns:a16="http://schemas.microsoft.com/office/drawing/2014/main" id="{1416A63D-8CA3-DB71-3730-9B37A44FB768}"/>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F8CF099C-27A2-9746-B0B1-0083DC9A76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Platshållare för bildobjekt 1">
            <a:extLst>
              <a:ext uri="{FF2B5EF4-FFF2-40B4-BE49-F238E27FC236}">
                <a16:creationId xmlns:a16="http://schemas.microsoft.com/office/drawing/2014/main" id="{66AC2153-77C9-7277-F33D-804E7FFAB646}"/>
              </a:ext>
            </a:extLst>
          </p:cNvPr>
          <p:cNvSpPr>
            <a:spLocks noGrp="1" noRot="1" noChangeAspect="1" noTextEdit="1"/>
          </p:cNvSpPr>
          <p:nvPr>
            <p:ph type="sldImg"/>
          </p:nvPr>
        </p:nvSpPr>
        <p:spPr>
          <a:ln/>
        </p:spPr>
      </p:sp>
      <p:sp>
        <p:nvSpPr>
          <p:cNvPr id="146435" name="Platshållare för anteckningar 2">
            <a:extLst>
              <a:ext uri="{FF2B5EF4-FFF2-40B4-BE49-F238E27FC236}">
                <a16:creationId xmlns:a16="http://schemas.microsoft.com/office/drawing/2014/main" id="{8B3820E2-7CC7-38D9-B2D5-26228F498C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46436" name="Platshållare för bildnummer 3">
            <a:extLst>
              <a:ext uri="{FF2B5EF4-FFF2-40B4-BE49-F238E27FC236}">
                <a16:creationId xmlns:a16="http://schemas.microsoft.com/office/drawing/2014/main" id="{FDFB9AD9-E288-9460-BC53-829C45E623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E4B77AF-0062-FF43-B3CF-1AAE6432E116}" type="slidenum">
              <a:rPr lang="en-US" altLang="en-SE">
                <a:latin typeface="Arial" panose="020B0604020202020204" pitchFamily="34" charset="0"/>
              </a:rPr>
              <a:pPr eaLnBrk="1" hangingPunct="1"/>
              <a:t>4</a:t>
            </a:fld>
            <a:endParaRPr lang="en-US" altLang="en-SE">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C6F89BAE-F370-653F-D6D2-88CC139FBB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3CBADC9-7243-2646-A99C-1D0F573FA8DF}" type="slidenum">
              <a:rPr lang="en-US" altLang="en-SE">
                <a:latin typeface="Arial" panose="020B0604020202020204" pitchFamily="34" charset="0"/>
              </a:rPr>
              <a:pPr eaLnBrk="1" hangingPunct="1"/>
              <a:t>41</a:t>
            </a:fld>
            <a:endParaRPr lang="en-US" altLang="en-SE">
              <a:latin typeface="Arial" panose="020B0604020202020204" pitchFamily="34" charset="0"/>
            </a:endParaRPr>
          </a:p>
        </p:txBody>
      </p:sp>
      <p:sp>
        <p:nvSpPr>
          <p:cNvPr id="182275" name="Rectangle 2">
            <a:extLst>
              <a:ext uri="{FF2B5EF4-FFF2-40B4-BE49-F238E27FC236}">
                <a16:creationId xmlns:a16="http://schemas.microsoft.com/office/drawing/2014/main" id="{42625D2D-4B87-F489-C79B-AE6BDB00ECBE}"/>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2982B096-86F7-C390-DD02-BE26290D1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2B8A35E7-C535-1F87-4D15-1AFB82244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3CB084A-8789-2845-834D-4470DD36B7A3}" type="slidenum">
              <a:rPr lang="en-US" altLang="en-SE">
                <a:latin typeface="Arial" panose="020B0604020202020204" pitchFamily="34" charset="0"/>
              </a:rPr>
              <a:pPr eaLnBrk="1" hangingPunct="1"/>
              <a:t>42</a:t>
            </a:fld>
            <a:endParaRPr lang="en-US" altLang="en-SE">
              <a:latin typeface="Arial" panose="020B0604020202020204" pitchFamily="34" charset="0"/>
            </a:endParaRPr>
          </a:p>
        </p:txBody>
      </p:sp>
      <p:sp>
        <p:nvSpPr>
          <p:cNvPr id="183299" name="Rectangle 2">
            <a:extLst>
              <a:ext uri="{FF2B5EF4-FFF2-40B4-BE49-F238E27FC236}">
                <a16:creationId xmlns:a16="http://schemas.microsoft.com/office/drawing/2014/main" id="{B524E09C-6755-F7F7-03ED-FEC904CAEB2B}"/>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A8788DE4-3FF0-501C-A67B-717258617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7C060B8B-AB3F-C6D5-D81D-9BE5C5125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D454263-00B2-9C41-9491-34C3913A6B6F}" type="slidenum">
              <a:rPr lang="en-US" altLang="en-SE">
                <a:latin typeface="Arial" panose="020B0604020202020204" pitchFamily="34" charset="0"/>
              </a:rPr>
              <a:pPr eaLnBrk="1" hangingPunct="1"/>
              <a:t>43</a:t>
            </a:fld>
            <a:endParaRPr lang="en-US" altLang="en-SE">
              <a:latin typeface="Arial" panose="020B0604020202020204" pitchFamily="34" charset="0"/>
            </a:endParaRPr>
          </a:p>
        </p:txBody>
      </p:sp>
      <p:sp>
        <p:nvSpPr>
          <p:cNvPr id="184323" name="Rectangle 2">
            <a:extLst>
              <a:ext uri="{FF2B5EF4-FFF2-40B4-BE49-F238E27FC236}">
                <a16:creationId xmlns:a16="http://schemas.microsoft.com/office/drawing/2014/main" id="{5C883CB5-0E8C-3431-D071-C2C46D33F923}"/>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34B04CB4-7DCB-3F59-63A4-7CD55E3F2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697B23C3-B333-5B01-9F4E-286C5B1A4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AD3678A-4166-7D49-9F60-5F514D06B6A9}" type="slidenum">
              <a:rPr lang="en-US" altLang="en-SE">
                <a:latin typeface="Arial" panose="020B0604020202020204" pitchFamily="34" charset="0"/>
              </a:rPr>
              <a:pPr eaLnBrk="1" hangingPunct="1"/>
              <a:t>44</a:t>
            </a:fld>
            <a:endParaRPr lang="en-US" altLang="en-SE">
              <a:latin typeface="Arial" panose="020B0604020202020204" pitchFamily="34" charset="0"/>
            </a:endParaRPr>
          </a:p>
        </p:txBody>
      </p:sp>
      <p:sp>
        <p:nvSpPr>
          <p:cNvPr id="185347" name="Rectangle 2">
            <a:extLst>
              <a:ext uri="{FF2B5EF4-FFF2-40B4-BE49-F238E27FC236}">
                <a16:creationId xmlns:a16="http://schemas.microsoft.com/office/drawing/2014/main" id="{D75FA9F0-6C6A-E73F-333F-C1233748BC37}"/>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4243883D-853A-76F0-3CFF-0590103672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A84C4589-0B86-4BF4-BE87-9C8D8CB85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A4FCFC7-A842-E642-A08C-D3C27D2845E4}" type="slidenum">
              <a:rPr lang="en-US" altLang="en-SE">
                <a:latin typeface="Arial" panose="020B0604020202020204" pitchFamily="34" charset="0"/>
              </a:rPr>
              <a:pPr eaLnBrk="1" hangingPunct="1"/>
              <a:t>45</a:t>
            </a:fld>
            <a:endParaRPr lang="en-US" altLang="en-SE">
              <a:latin typeface="Arial" panose="020B0604020202020204" pitchFamily="34" charset="0"/>
            </a:endParaRPr>
          </a:p>
        </p:txBody>
      </p:sp>
      <p:sp>
        <p:nvSpPr>
          <p:cNvPr id="186371" name="Rectangle 2">
            <a:extLst>
              <a:ext uri="{FF2B5EF4-FFF2-40B4-BE49-F238E27FC236}">
                <a16:creationId xmlns:a16="http://schemas.microsoft.com/office/drawing/2014/main" id="{B10B09E4-696D-4064-E96F-830C83261688}"/>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0C6603B9-BA9E-3F9E-6C72-011A93239B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859C98F1-1BBF-D87C-28E7-DEF15D9EC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1B4F11-231E-CA47-B814-76A579B0B0D2}" type="slidenum">
              <a:rPr lang="en-US" altLang="en-SE">
                <a:latin typeface="Arial" panose="020B0604020202020204" pitchFamily="34" charset="0"/>
              </a:rPr>
              <a:pPr eaLnBrk="1" hangingPunct="1"/>
              <a:t>46</a:t>
            </a:fld>
            <a:endParaRPr lang="en-US" altLang="en-SE">
              <a:latin typeface="Arial" panose="020B0604020202020204" pitchFamily="34" charset="0"/>
            </a:endParaRPr>
          </a:p>
        </p:txBody>
      </p:sp>
      <p:sp>
        <p:nvSpPr>
          <p:cNvPr id="187395" name="Rectangle 2">
            <a:extLst>
              <a:ext uri="{FF2B5EF4-FFF2-40B4-BE49-F238E27FC236}">
                <a16:creationId xmlns:a16="http://schemas.microsoft.com/office/drawing/2014/main" id="{14420F6A-032B-6CFB-E183-1ABA24E762C0}"/>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7F6FA0C2-6304-5DA0-7BBD-85EB666201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6832F393-4AFA-3E2B-E53F-383C422A8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7C5DC6C-91B9-CC4F-B756-607654BE6119}" type="slidenum">
              <a:rPr lang="en-US" altLang="en-SE">
                <a:latin typeface="Arial" panose="020B0604020202020204" pitchFamily="34" charset="0"/>
              </a:rPr>
              <a:pPr eaLnBrk="1" hangingPunct="1"/>
              <a:t>47</a:t>
            </a:fld>
            <a:endParaRPr lang="en-US" altLang="en-SE">
              <a:latin typeface="Arial" panose="020B0604020202020204" pitchFamily="34" charset="0"/>
            </a:endParaRPr>
          </a:p>
        </p:txBody>
      </p:sp>
      <p:sp>
        <p:nvSpPr>
          <p:cNvPr id="188419" name="Rectangle 2">
            <a:extLst>
              <a:ext uri="{FF2B5EF4-FFF2-40B4-BE49-F238E27FC236}">
                <a16:creationId xmlns:a16="http://schemas.microsoft.com/office/drawing/2014/main" id="{D75005C5-5760-6571-CA7B-720DB23C5A24}"/>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726CCE2B-422C-204F-BDF9-86261675EC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53F566F2-7E15-17ED-F0D8-BB7B2FF749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C5FECB8-414C-254F-A991-9F727CEA7361}" type="slidenum">
              <a:rPr lang="en-US" altLang="en-SE">
                <a:latin typeface="Arial" panose="020B0604020202020204" pitchFamily="34" charset="0"/>
              </a:rPr>
              <a:pPr eaLnBrk="1" hangingPunct="1"/>
              <a:t>48</a:t>
            </a:fld>
            <a:endParaRPr lang="en-US" altLang="en-SE">
              <a:latin typeface="Arial" panose="020B0604020202020204" pitchFamily="34" charset="0"/>
            </a:endParaRPr>
          </a:p>
        </p:txBody>
      </p:sp>
      <p:sp>
        <p:nvSpPr>
          <p:cNvPr id="189443" name="Rectangle 2">
            <a:extLst>
              <a:ext uri="{FF2B5EF4-FFF2-40B4-BE49-F238E27FC236}">
                <a16:creationId xmlns:a16="http://schemas.microsoft.com/office/drawing/2014/main" id="{79D26D4C-7F06-C72A-27E3-BA7B6A646DEC}"/>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18A38A2C-A18F-696C-A813-7AD8FC76B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E67D7427-7E55-D127-652B-F17A5DE027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828519B-3E7B-FF48-B7E0-9691B65B86A7}" type="slidenum">
              <a:rPr lang="en-US" altLang="en-SE">
                <a:latin typeface="Arial" panose="020B0604020202020204" pitchFamily="34" charset="0"/>
              </a:rPr>
              <a:pPr eaLnBrk="1" hangingPunct="1"/>
              <a:t>49</a:t>
            </a:fld>
            <a:endParaRPr lang="en-US" altLang="en-SE">
              <a:latin typeface="Arial" panose="020B0604020202020204" pitchFamily="34" charset="0"/>
            </a:endParaRPr>
          </a:p>
        </p:txBody>
      </p:sp>
      <p:sp>
        <p:nvSpPr>
          <p:cNvPr id="190467" name="Rectangle 2">
            <a:extLst>
              <a:ext uri="{FF2B5EF4-FFF2-40B4-BE49-F238E27FC236}">
                <a16:creationId xmlns:a16="http://schemas.microsoft.com/office/drawing/2014/main" id="{1AFE9E65-C65F-48D8-6BE7-64CA0667D068}"/>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77447959-BECA-BB89-8655-B5E6B9742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37768C74-70F3-E62D-A8A9-DD4A20A1B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703F459-D473-9B4C-825D-05528DF67244}" type="slidenum">
              <a:rPr lang="en-US" altLang="en-SE">
                <a:latin typeface="Arial" panose="020B0604020202020204" pitchFamily="34" charset="0"/>
              </a:rPr>
              <a:pPr eaLnBrk="1" hangingPunct="1"/>
              <a:t>50</a:t>
            </a:fld>
            <a:endParaRPr lang="en-US" altLang="en-SE">
              <a:latin typeface="Arial" panose="020B0604020202020204" pitchFamily="34" charset="0"/>
            </a:endParaRPr>
          </a:p>
        </p:txBody>
      </p:sp>
      <p:sp>
        <p:nvSpPr>
          <p:cNvPr id="191491" name="Rectangle 2">
            <a:extLst>
              <a:ext uri="{FF2B5EF4-FFF2-40B4-BE49-F238E27FC236}">
                <a16:creationId xmlns:a16="http://schemas.microsoft.com/office/drawing/2014/main" id="{7C92885E-F5FB-D291-C2FB-503669FCD8A4}"/>
              </a:ext>
            </a:extLst>
          </p:cNvPr>
          <p:cNvSpPr>
            <a:spLocks noGrp="1" noRot="1" noChangeAspect="1" noChangeArrowheads="1" noTextEdit="1"/>
          </p:cNvSpPr>
          <p:nvPr>
            <p:ph type="sldImg"/>
          </p:nvPr>
        </p:nvSpPr>
        <p:spPr>
          <a:ln/>
        </p:spPr>
      </p:sp>
      <p:sp>
        <p:nvSpPr>
          <p:cNvPr id="191492" name="Rectangle 3">
            <a:extLst>
              <a:ext uri="{FF2B5EF4-FFF2-40B4-BE49-F238E27FC236}">
                <a16:creationId xmlns:a16="http://schemas.microsoft.com/office/drawing/2014/main" id="{BD50F0B0-8126-D297-6C1D-DBB6EF451B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Platshållare för bildobjekt 1">
            <a:extLst>
              <a:ext uri="{FF2B5EF4-FFF2-40B4-BE49-F238E27FC236}">
                <a16:creationId xmlns:a16="http://schemas.microsoft.com/office/drawing/2014/main" id="{3E5874F9-4570-12CE-B0A4-D6EABFEDEC90}"/>
              </a:ext>
            </a:extLst>
          </p:cNvPr>
          <p:cNvSpPr>
            <a:spLocks noGrp="1" noRot="1" noChangeAspect="1" noTextEdit="1"/>
          </p:cNvSpPr>
          <p:nvPr>
            <p:ph type="sldImg"/>
          </p:nvPr>
        </p:nvSpPr>
        <p:spPr>
          <a:ln/>
        </p:spPr>
      </p:sp>
      <p:sp>
        <p:nvSpPr>
          <p:cNvPr id="147459" name="Platshållare för anteckningar 2">
            <a:extLst>
              <a:ext uri="{FF2B5EF4-FFF2-40B4-BE49-F238E27FC236}">
                <a16:creationId xmlns:a16="http://schemas.microsoft.com/office/drawing/2014/main" id="{1989161D-95F3-9252-1D3B-1133ECAD44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47460" name="Platshållare för bildnummer 3">
            <a:extLst>
              <a:ext uri="{FF2B5EF4-FFF2-40B4-BE49-F238E27FC236}">
                <a16:creationId xmlns:a16="http://schemas.microsoft.com/office/drawing/2014/main" id="{D13C38A2-3E15-F919-F130-6E457358D0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FAD325F-D3FE-0648-AD3B-7E67805CCC78}" type="slidenum">
              <a:rPr lang="en-US" altLang="en-SE">
                <a:latin typeface="Arial" panose="020B0604020202020204" pitchFamily="34" charset="0"/>
              </a:rPr>
              <a:pPr eaLnBrk="1" hangingPunct="1"/>
              <a:t>5</a:t>
            </a:fld>
            <a:endParaRPr lang="en-US" altLang="en-SE">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7D18AAE3-4876-3E69-0C25-43EBC02CD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F19EB0C-2639-8746-BA41-B73E9E82BFC8}" type="slidenum">
              <a:rPr lang="en-US" altLang="en-SE">
                <a:latin typeface="Arial" panose="020B0604020202020204" pitchFamily="34" charset="0"/>
              </a:rPr>
              <a:pPr eaLnBrk="1" hangingPunct="1"/>
              <a:t>51</a:t>
            </a:fld>
            <a:endParaRPr lang="en-US" altLang="en-SE">
              <a:latin typeface="Arial" panose="020B0604020202020204" pitchFamily="34" charset="0"/>
            </a:endParaRPr>
          </a:p>
        </p:txBody>
      </p:sp>
      <p:sp>
        <p:nvSpPr>
          <p:cNvPr id="192515" name="Rectangle 2">
            <a:extLst>
              <a:ext uri="{FF2B5EF4-FFF2-40B4-BE49-F238E27FC236}">
                <a16:creationId xmlns:a16="http://schemas.microsoft.com/office/drawing/2014/main" id="{27412D38-9B35-478D-DC76-5EC492CF690E}"/>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B81ACC49-D9D5-C9ED-5C46-532D31323A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7F318314-AB71-406C-EA2F-909FCC1600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7B42307-CFCB-C74E-BBEF-10158DF7752F}" type="slidenum">
              <a:rPr lang="en-US" altLang="en-SE">
                <a:latin typeface="Arial" panose="020B0604020202020204" pitchFamily="34" charset="0"/>
              </a:rPr>
              <a:pPr eaLnBrk="1" hangingPunct="1"/>
              <a:t>52</a:t>
            </a:fld>
            <a:endParaRPr lang="en-US" altLang="en-SE">
              <a:latin typeface="Arial" panose="020B0604020202020204" pitchFamily="34" charset="0"/>
            </a:endParaRPr>
          </a:p>
        </p:txBody>
      </p:sp>
      <p:sp>
        <p:nvSpPr>
          <p:cNvPr id="193539" name="Rectangle 2">
            <a:extLst>
              <a:ext uri="{FF2B5EF4-FFF2-40B4-BE49-F238E27FC236}">
                <a16:creationId xmlns:a16="http://schemas.microsoft.com/office/drawing/2014/main" id="{7C919762-230C-1430-2FA6-7FB48FB7F8F7}"/>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1C801796-7123-FDFC-ADEB-0C98C9ADFC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59CEFE25-BA04-111B-D7E2-CDC8C6F96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45927A-C387-EC4F-88AB-B4127D279903}" type="slidenum">
              <a:rPr lang="en-US" altLang="en-SE">
                <a:latin typeface="Arial" panose="020B0604020202020204" pitchFamily="34" charset="0"/>
              </a:rPr>
              <a:pPr eaLnBrk="1" hangingPunct="1"/>
              <a:t>53</a:t>
            </a:fld>
            <a:endParaRPr lang="en-US" altLang="en-SE">
              <a:latin typeface="Arial" panose="020B0604020202020204" pitchFamily="34" charset="0"/>
            </a:endParaRPr>
          </a:p>
        </p:txBody>
      </p:sp>
      <p:sp>
        <p:nvSpPr>
          <p:cNvPr id="194563" name="Rectangle 2">
            <a:extLst>
              <a:ext uri="{FF2B5EF4-FFF2-40B4-BE49-F238E27FC236}">
                <a16:creationId xmlns:a16="http://schemas.microsoft.com/office/drawing/2014/main" id="{D35AA026-C662-A3CD-AFEF-58D27CD14552}"/>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76188572-94B7-03BC-4CC6-211E75001A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02A02C74-3F0A-4F41-687F-7259BF5790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F552641-F281-3F4B-A240-091D6AE296AB}" type="slidenum">
              <a:rPr lang="en-US" altLang="en-SE">
                <a:latin typeface="Arial" panose="020B0604020202020204" pitchFamily="34" charset="0"/>
              </a:rPr>
              <a:pPr eaLnBrk="1" hangingPunct="1"/>
              <a:t>54</a:t>
            </a:fld>
            <a:endParaRPr lang="en-US" altLang="en-SE">
              <a:latin typeface="Arial" panose="020B0604020202020204" pitchFamily="34" charset="0"/>
            </a:endParaRPr>
          </a:p>
        </p:txBody>
      </p:sp>
      <p:sp>
        <p:nvSpPr>
          <p:cNvPr id="195587" name="Rectangle 2">
            <a:extLst>
              <a:ext uri="{FF2B5EF4-FFF2-40B4-BE49-F238E27FC236}">
                <a16:creationId xmlns:a16="http://schemas.microsoft.com/office/drawing/2014/main" id="{615F4461-63E5-5F84-5735-AA1BD02C4796}"/>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5D347CFF-987A-9E7D-2A3F-F2E63C72AB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05A92E30-EF7D-F35E-00C3-B6A4635B06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3F15DB1-3A99-0F43-AA3D-655D9287ECB8}" type="slidenum">
              <a:rPr lang="en-US" altLang="en-SE">
                <a:latin typeface="Arial" panose="020B0604020202020204" pitchFamily="34" charset="0"/>
              </a:rPr>
              <a:pPr eaLnBrk="1" hangingPunct="1"/>
              <a:t>55</a:t>
            </a:fld>
            <a:endParaRPr lang="en-US" altLang="en-SE">
              <a:latin typeface="Arial" panose="020B0604020202020204" pitchFamily="34" charset="0"/>
            </a:endParaRPr>
          </a:p>
        </p:txBody>
      </p:sp>
      <p:sp>
        <p:nvSpPr>
          <p:cNvPr id="196611" name="Rectangle 2">
            <a:extLst>
              <a:ext uri="{FF2B5EF4-FFF2-40B4-BE49-F238E27FC236}">
                <a16:creationId xmlns:a16="http://schemas.microsoft.com/office/drawing/2014/main" id="{F8D7D6F6-D492-20FF-EDBB-80D0B9FB7EF4}"/>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71F35C35-8855-9920-C997-313F76B9FB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7008653E-EC61-AA45-9E90-AE5298D740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41B66FB-7656-EB40-8C01-29D1A8D653E0}" type="slidenum">
              <a:rPr lang="en-US" altLang="en-SE">
                <a:latin typeface="Arial" panose="020B0604020202020204" pitchFamily="34" charset="0"/>
              </a:rPr>
              <a:pPr eaLnBrk="1" hangingPunct="1"/>
              <a:t>56</a:t>
            </a:fld>
            <a:endParaRPr lang="en-US" altLang="en-SE">
              <a:latin typeface="Arial" panose="020B0604020202020204" pitchFamily="34" charset="0"/>
            </a:endParaRPr>
          </a:p>
        </p:txBody>
      </p:sp>
      <p:sp>
        <p:nvSpPr>
          <p:cNvPr id="197635" name="Rectangle 2">
            <a:extLst>
              <a:ext uri="{FF2B5EF4-FFF2-40B4-BE49-F238E27FC236}">
                <a16:creationId xmlns:a16="http://schemas.microsoft.com/office/drawing/2014/main" id="{DCBFEA77-4E6A-B1EA-8ABB-A5ECA0553FAA}"/>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CD59575A-BC94-7B0A-E35F-55EED619F8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16081B5C-A088-F536-644E-BC2872B0BC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E48D4A7-59A2-8942-BC29-BE40B1D607EA}" type="slidenum">
              <a:rPr lang="en-US" altLang="en-SE">
                <a:latin typeface="Arial" panose="020B0604020202020204" pitchFamily="34" charset="0"/>
              </a:rPr>
              <a:pPr eaLnBrk="1" hangingPunct="1"/>
              <a:t>57</a:t>
            </a:fld>
            <a:endParaRPr lang="en-US" altLang="en-SE">
              <a:latin typeface="Arial" panose="020B0604020202020204" pitchFamily="34" charset="0"/>
            </a:endParaRPr>
          </a:p>
        </p:txBody>
      </p:sp>
      <p:sp>
        <p:nvSpPr>
          <p:cNvPr id="198659" name="Rectangle 2">
            <a:extLst>
              <a:ext uri="{FF2B5EF4-FFF2-40B4-BE49-F238E27FC236}">
                <a16:creationId xmlns:a16="http://schemas.microsoft.com/office/drawing/2014/main" id="{905C5E38-2C4F-8C03-9255-D9B86216F5D5}"/>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C09789D3-7192-A3A9-0B56-7506A6AAE9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04CE4DB-70BA-2AE0-645D-EB50BE9B34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5AD5794-A1F0-2D4A-A200-47DCDA008324}" type="slidenum">
              <a:rPr lang="en-US" altLang="en-SE">
                <a:latin typeface="Arial" panose="020B0604020202020204" pitchFamily="34" charset="0"/>
              </a:rPr>
              <a:pPr eaLnBrk="1" hangingPunct="1"/>
              <a:t>58</a:t>
            </a:fld>
            <a:endParaRPr lang="en-US" altLang="en-SE">
              <a:latin typeface="Arial" panose="020B0604020202020204" pitchFamily="34" charset="0"/>
            </a:endParaRPr>
          </a:p>
        </p:txBody>
      </p:sp>
      <p:sp>
        <p:nvSpPr>
          <p:cNvPr id="199683" name="Rectangle 2">
            <a:extLst>
              <a:ext uri="{FF2B5EF4-FFF2-40B4-BE49-F238E27FC236}">
                <a16:creationId xmlns:a16="http://schemas.microsoft.com/office/drawing/2014/main" id="{48BF8917-638D-B5A7-93D8-C799203F1141}"/>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53BC28DD-E6AF-2811-51AE-407E4AD35F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071FA179-6D2D-F8EC-BE06-299ABAF6E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BDF07D4-1A24-CE44-B2D2-6688BF2BAC0D}" type="slidenum">
              <a:rPr lang="en-US" altLang="en-SE">
                <a:latin typeface="Arial" panose="020B0604020202020204" pitchFamily="34" charset="0"/>
              </a:rPr>
              <a:pPr eaLnBrk="1" hangingPunct="1"/>
              <a:t>59</a:t>
            </a:fld>
            <a:endParaRPr lang="en-US" altLang="en-SE">
              <a:latin typeface="Arial" panose="020B0604020202020204" pitchFamily="34" charset="0"/>
            </a:endParaRPr>
          </a:p>
        </p:txBody>
      </p:sp>
      <p:sp>
        <p:nvSpPr>
          <p:cNvPr id="200707" name="Rectangle 2">
            <a:extLst>
              <a:ext uri="{FF2B5EF4-FFF2-40B4-BE49-F238E27FC236}">
                <a16:creationId xmlns:a16="http://schemas.microsoft.com/office/drawing/2014/main" id="{68F2A3AD-5E0E-1896-61AB-26071AEFB12F}"/>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BC78352F-5F4D-8413-EADB-F3D5DD7DD3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692AD0E2-D55D-D276-EE0F-9C02D74D2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667E355-7946-BE4B-9578-0F45B88C01CC}" type="slidenum">
              <a:rPr lang="en-US" altLang="en-SE">
                <a:latin typeface="Arial" panose="020B0604020202020204" pitchFamily="34" charset="0"/>
              </a:rPr>
              <a:pPr eaLnBrk="1" hangingPunct="1"/>
              <a:t>60</a:t>
            </a:fld>
            <a:endParaRPr lang="en-US" altLang="en-SE">
              <a:latin typeface="Arial" panose="020B0604020202020204" pitchFamily="34" charset="0"/>
            </a:endParaRPr>
          </a:p>
        </p:txBody>
      </p:sp>
      <p:sp>
        <p:nvSpPr>
          <p:cNvPr id="201731" name="Rectangle 2">
            <a:extLst>
              <a:ext uri="{FF2B5EF4-FFF2-40B4-BE49-F238E27FC236}">
                <a16:creationId xmlns:a16="http://schemas.microsoft.com/office/drawing/2014/main" id="{3FC3751B-A6A8-A903-E95C-971D06F04835}"/>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0770A711-61F1-FC9F-A611-BF79B3EFC4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Platshållare för bildobjekt 1">
            <a:extLst>
              <a:ext uri="{FF2B5EF4-FFF2-40B4-BE49-F238E27FC236}">
                <a16:creationId xmlns:a16="http://schemas.microsoft.com/office/drawing/2014/main" id="{453F8C0C-3680-A340-EEFD-FD8464D8FB24}"/>
              </a:ext>
            </a:extLst>
          </p:cNvPr>
          <p:cNvSpPr>
            <a:spLocks noGrp="1" noRot="1" noChangeAspect="1" noTextEdit="1"/>
          </p:cNvSpPr>
          <p:nvPr>
            <p:ph type="sldImg"/>
          </p:nvPr>
        </p:nvSpPr>
        <p:spPr>
          <a:ln/>
        </p:spPr>
      </p:sp>
      <p:sp>
        <p:nvSpPr>
          <p:cNvPr id="148483" name="Platshållare för anteckningar 2">
            <a:extLst>
              <a:ext uri="{FF2B5EF4-FFF2-40B4-BE49-F238E27FC236}">
                <a16:creationId xmlns:a16="http://schemas.microsoft.com/office/drawing/2014/main" id="{F4EB1D3F-6EC0-23BF-2B3A-94B49479F8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48484" name="Platshållare för bildnummer 3">
            <a:extLst>
              <a:ext uri="{FF2B5EF4-FFF2-40B4-BE49-F238E27FC236}">
                <a16:creationId xmlns:a16="http://schemas.microsoft.com/office/drawing/2014/main" id="{AFBBBC75-0FC9-BB15-972D-6070BAB31F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39918B-C8C2-8047-BEC8-38070E3299E0}" type="slidenum">
              <a:rPr lang="en-US" altLang="en-SE">
                <a:latin typeface="Arial" panose="020B0604020202020204" pitchFamily="34" charset="0"/>
              </a:rPr>
              <a:pPr eaLnBrk="1" hangingPunct="1"/>
              <a:t>6</a:t>
            </a:fld>
            <a:endParaRPr lang="en-US" altLang="en-SE">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93322906-CBE5-6AC7-3689-3B805B6A1B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E3FEE0A-60CA-FD4A-B74F-840D164F5502}" type="slidenum">
              <a:rPr lang="en-US" altLang="en-SE">
                <a:latin typeface="Arial" panose="020B0604020202020204" pitchFamily="34" charset="0"/>
              </a:rPr>
              <a:pPr eaLnBrk="1" hangingPunct="1"/>
              <a:t>61</a:t>
            </a:fld>
            <a:endParaRPr lang="en-US" altLang="en-SE">
              <a:latin typeface="Arial" panose="020B0604020202020204" pitchFamily="34" charset="0"/>
            </a:endParaRPr>
          </a:p>
        </p:txBody>
      </p:sp>
      <p:sp>
        <p:nvSpPr>
          <p:cNvPr id="202755" name="Rectangle 2">
            <a:extLst>
              <a:ext uri="{FF2B5EF4-FFF2-40B4-BE49-F238E27FC236}">
                <a16:creationId xmlns:a16="http://schemas.microsoft.com/office/drawing/2014/main" id="{D1A88E4B-496F-DCC9-A095-B57A6E2A943C}"/>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54994A4B-BC50-916C-682C-A59138E0F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AC121DCB-0F14-8805-3F17-B4812E83E1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EFA2108-33C2-4C4B-8172-06E1F0F5B1C4}" type="slidenum">
              <a:rPr lang="en-US" altLang="en-SE">
                <a:latin typeface="Arial" panose="020B0604020202020204" pitchFamily="34" charset="0"/>
              </a:rPr>
              <a:pPr eaLnBrk="1" hangingPunct="1"/>
              <a:t>62</a:t>
            </a:fld>
            <a:endParaRPr lang="en-US" altLang="en-SE">
              <a:latin typeface="Arial" panose="020B0604020202020204" pitchFamily="34" charset="0"/>
            </a:endParaRPr>
          </a:p>
        </p:txBody>
      </p:sp>
      <p:sp>
        <p:nvSpPr>
          <p:cNvPr id="203779" name="Rectangle 2">
            <a:extLst>
              <a:ext uri="{FF2B5EF4-FFF2-40B4-BE49-F238E27FC236}">
                <a16:creationId xmlns:a16="http://schemas.microsoft.com/office/drawing/2014/main" id="{E7EFBF8A-3800-62C5-6E87-B810B6AFF970}"/>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5B4A82CE-05B6-DDD2-4C03-3E74AB9426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5B248F78-51A0-124A-E6DD-51FA8A1B21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60F208A-0831-7C41-A759-F0A2EB7B6425}" type="slidenum">
              <a:rPr lang="en-US" altLang="en-SE">
                <a:latin typeface="Arial" panose="020B0604020202020204" pitchFamily="34" charset="0"/>
              </a:rPr>
              <a:pPr eaLnBrk="1" hangingPunct="1"/>
              <a:t>63</a:t>
            </a:fld>
            <a:endParaRPr lang="en-US" altLang="en-SE">
              <a:latin typeface="Arial" panose="020B0604020202020204" pitchFamily="34" charset="0"/>
            </a:endParaRPr>
          </a:p>
        </p:txBody>
      </p:sp>
      <p:sp>
        <p:nvSpPr>
          <p:cNvPr id="204803" name="Rectangle 2">
            <a:extLst>
              <a:ext uri="{FF2B5EF4-FFF2-40B4-BE49-F238E27FC236}">
                <a16:creationId xmlns:a16="http://schemas.microsoft.com/office/drawing/2014/main" id="{DD42AFAE-5D06-AF4A-5727-34AAF5BA080F}"/>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531766F4-1761-570D-386A-924B9DCD1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F2BB1329-9FA5-9C41-8D60-6CA63C4CD1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D3B13F5-2D36-1842-B691-3BB93619FD52}" type="slidenum">
              <a:rPr lang="en-US" altLang="en-SE">
                <a:latin typeface="Arial" panose="020B0604020202020204" pitchFamily="34" charset="0"/>
              </a:rPr>
              <a:pPr eaLnBrk="1" hangingPunct="1"/>
              <a:t>64</a:t>
            </a:fld>
            <a:endParaRPr lang="en-US" altLang="en-SE">
              <a:latin typeface="Arial" panose="020B0604020202020204" pitchFamily="34" charset="0"/>
            </a:endParaRPr>
          </a:p>
        </p:txBody>
      </p:sp>
      <p:sp>
        <p:nvSpPr>
          <p:cNvPr id="205827" name="Rectangle 2">
            <a:extLst>
              <a:ext uri="{FF2B5EF4-FFF2-40B4-BE49-F238E27FC236}">
                <a16:creationId xmlns:a16="http://schemas.microsoft.com/office/drawing/2014/main" id="{685EBB46-18DF-CBFB-3531-EA1D4D559FB0}"/>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00735D09-645A-7D9E-A090-FB017885E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126CF35C-A608-C167-3F59-455A73743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C1B8FED-6015-DB4F-A517-4F7ECE9209AF}" type="slidenum">
              <a:rPr lang="en-US" altLang="en-SE">
                <a:latin typeface="Arial" panose="020B0604020202020204" pitchFamily="34" charset="0"/>
              </a:rPr>
              <a:pPr eaLnBrk="1" hangingPunct="1"/>
              <a:t>65</a:t>
            </a:fld>
            <a:endParaRPr lang="en-US" altLang="en-SE">
              <a:latin typeface="Arial" panose="020B0604020202020204" pitchFamily="34" charset="0"/>
            </a:endParaRPr>
          </a:p>
        </p:txBody>
      </p:sp>
      <p:sp>
        <p:nvSpPr>
          <p:cNvPr id="206851" name="Rectangle 2">
            <a:extLst>
              <a:ext uri="{FF2B5EF4-FFF2-40B4-BE49-F238E27FC236}">
                <a16:creationId xmlns:a16="http://schemas.microsoft.com/office/drawing/2014/main" id="{F41A149A-4F48-4EDF-2E3F-D2A66F665807}"/>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8B3422FD-3038-4542-461A-445E227669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60032F29-FA8C-902E-0431-033E03F1A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1EF2DF3-82B2-D945-AC3E-60C7AE32D2E9}" type="slidenum">
              <a:rPr lang="en-US" altLang="en-SE">
                <a:latin typeface="Arial" panose="020B0604020202020204" pitchFamily="34" charset="0"/>
              </a:rPr>
              <a:pPr eaLnBrk="1" hangingPunct="1"/>
              <a:t>66</a:t>
            </a:fld>
            <a:endParaRPr lang="en-US" altLang="en-SE">
              <a:latin typeface="Arial" panose="020B0604020202020204" pitchFamily="34" charset="0"/>
            </a:endParaRPr>
          </a:p>
        </p:txBody>
      </p:sp>
      <p:sp>
        <p:nvSpPr>
          <p:cNvPr id="207875" name="Rectangle 2">
            <a:extLst>
              <a:ext uri="{FF2B5EF4-FFF2-40B4-BE49-F238E27FC236}">
                <a16:creationId xmlns:a16="http://schemas.microsoft.com/office/drawing/2014/main" id="{D58F6865-C3BA-D4FC-9249-30EFC7E13527}"/>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2D223233-0920-7E8E-2A64-67C90E3137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63A1969B-0CEA-86D9-9C88-7B511DD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473E236-6459-3B42-8347-15191226D4EC}" type="slidenum">
              <a:rPr lang="en-US" altLang="en-SE">
                <a:latin typeface="Arial" panose="020B0604020202020204" pitchFamily="34" charset="0"/>
              </a:rPr>
              <a:pPr eaLnBrk="1" hangingPunct="1"/>
              <a:t>67</a:t>
            </a:fld>
            <a:endParaRPr lang="en-US" altLang="en-SE">
              <a:latin typeface="Arial" panose="020B0604020202020204" pitchFamily="34" charset="0"/>
            </a:endParaRPr>
          </a:p>
        </p:txBody>
      </p:sp>
      <p:sp>
        <p:nvSpPr>
          <p:cNvPr id="208899" name="Rectangle 2">
            <a:extLst>
              <a:ext uri="{FF2B5EF4-FFF2-40B4-BE49-F238E27FC236}">
                <a16:creationId xmlns:a16="http://schemas.microsoft.com/office/drawing/2014/main" id="{526F10B3-99EB-EFCE-34F8-46AC8AFF0CDC}"/>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3C182145-907C-BEE2-C216-1B505DB47A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5A5C8ECC-7CA0-5A45-AB95-FCFA534EA6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51AD4C7-42FD-674B-9501-5D0EF6D18533}" type="slidenum">
              <a:rPr lang="en-US" altLang="en-SE">
                <a:latin typeface="Arial" panose="020B0604020202020204" pitchFamily="34" charset="0"/>
              </a:rPr>
              <a:pPr eaLnBrk="1" hangingPunct="1"/>
              <a:t>68</a:t>
            </a:fld>
            <a:endParaRPr lang="en-US" altLang="en-SE">
              <a:latin typeface="Arial" panose="020B0604020202020204" pitchFamily="34" charset="0"/>
            </a:endParaRPr>
          </a:p>
        </p:txBody>
      </p:sp>
      <p:sp>
        <p:nvSpPr>
          <p:cNvPr id="209923" name="Rectangle 2">
            <a:extLst>
              <a:ext uri="{FF2B5EF4-FFF2-40B4-BE49-F238E27FC236}">
                <a16:creationId xmlns:a16="http://schemas.microsoft.com/office/drawing/2014/main" id="{56CC428A-BFB6-39DF-C4A8-D980ED2A5E66}"/>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27ACE295-5D31-588B-CE9C-911BC20C16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33979206-5EF5-3740-B38A-AB064C67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51FAA1-D89F-B740-935B-9F945384FD34}" type="slidenum">
              <a:rPr lang="en-US" altLang="en-SE">
                <a:latin typeface="Arial" panose="020B0604020202020204" pitchFamily="34" charset="0"/>
              </a:rPr>
              <a:pPr eaLnBrk="1" hangingPunct="1"/>
              <a:t>69</a:t>
            </a:fld>
            <a:endParaRPr lang="en-US" altLang="en-SE">
              <a:latin typeface="Arial" panose="020B0604020202020204" pitchFamily="34" charset="0"/>
            </a:endParaRPr>
          </a:p>
        </p:txBody>
      </p:sp>
      <p:sp>
        <p:nvSpPr>
          <p:cNvPr id="210947" name="Rectangle 2">
            <a:extLst>
              <a:ext uri="{FF2B5EF4-FFF2-40B4-BE49-F238E27FC236}">
                <a16:creationId xmlns:a16="http://schemas.microsoft.com/office/drawing/2014/main" id="{822EFF25-8E89-7B62-9726-A8A2CCAFAB91}"/>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E33066E3-9D4F-F3C0-3AAB-D9F1E9669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4D20D984-C319-1F82-E1B9-58A41AFC53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2A49038-CCAE-E747-A8FA-35E8C105B30D}" type="slidenum">
              <a:rPr lang="en-US" altLang="en-SE">
                <a:latin typeface="Arial" panose="020B0604020202020204" pitchFamily="34" charset="0"/>
              </a:rPr>
              <a:pPr eaLnBrk="1" hangingPunct="1"/>
              <a:t>70</a:t>
            </a:fld>
            <a:endParaRPr lang="en-US" altLang="en-SE">
              <a:latin typeface="Arial" panose="020B0604020202020204" pitchFamily="34" charset="0"/>
            </a:endParaRPr>
          </a:p>
        </p:txBody>
      </p:sp>
      <p:sp>
        <p:nvSpPr>
          <p:cNvPr id="211971" name="Rectangle 2">
            <a:extLst>
              <a:ext uri="{FF2B5EF4-FFF2-40B4-BE49-F238E27FC236}">
                <a16:creationId xmlns:a16="http://schemas.microsoft.com/office/drawing/2014/main" id="{8CE7677D-0580-3461-1660-3889298C7C80}"/>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9F2B9241-494E-F15D-D124-123C2D76C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Platshållare för bildobjekt 1">
            <a:extLst>
              <a:ext uri="{FF2B5EF4-FFF2-40B4-BE49-F238E27FC236}">
                <a16:creationId xmlns:a16="http://schemas.microsoft.com/office/drawing/2014/main" id="{D4F7A8D8-A439-CC01-16EA-0466734F93C1}"/>
              </a:ext>
            </a:extLst>
          </p:cNvPr>
          <p:cNvSpPr>
            <a:spLocks noGrp="1" noRot="1" noChangeAspect="1" noTextEdit="1"/>
          </p:cNvSpPr>
          <p:nvPr>
            <p:ph type="sldImg"/>
          </p:nvPr>
        </p:nvSpPr>
        <p:spPr>
          <a:ln/>
        </p:spPr>
      </p:sp>
      <p:sp>
        <p:nvSpPr>
          <p:cNvPr id="149507" name="Platshållare för anteckningar 2">
            <a:extLst>
              <a:ext uri="{FF2B5EF4-FFF2-40B4-BE49-F238E27FC236}">
                <a16:creationId xmlns:a16="http://schemas.microsoft.com/office/drawing/2014/main" id="{A96E9A8F-BE32-5E07-DE56-12BCF727A0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49508" name="Platshållare för bildnummer 3">
            <a:extLst>
              <a:ext uri="{FF2B5EF4-FFF2-40B4-BE49-F238E27FC236}">
                <a16:creationId xmlns:a16="http://schemas.microsoft.com/office/drawing/2014/main" id="{C91D3AB1-C871-4F64-A71B-25A89A8F7F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E98799B-E021-7F46-BF75-068D0CD84FF9}" type="slidenum">
              <a:rPr lang="en-US" altLang="en-SE">
                <a:latin typeface="Arial" panose="020B0604020202020204" pitchFamily="34" charset="0"/>
              </a:rPr>
              <a:pPr eaLnBrk="1" hangingPunct="1"/>
              <a:t>7</a:t>
            </a:fld>
            <a:endParaRPr lang="en-US" altLang="en-SE">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02CC5F76-4650-774C-D818-095D304BA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EAA875-3C6E-904B-8984-814B2A8FFEFF}" type="slidenum">
              <a:rPr lang="en-US" altLang="en-SE">
                <a:latin typeface="Arial" panose="020B0604020202020204" pitchFamily="34" charset="0"/>
              </a:rPr>
              <a:pPr eaLnBrk="1" hangingPunct="1"/>
              <a:t>71</a:t>
            </a:fld>
            <a:endParaRPr lang="en-US" altLang="en-SE">
              <a:latin typeface="Arial" panose="020B0604020202020204" pitchFamily="34" charset="0"/>
            </a:endParaRPr>
          </a:p>
        </p:txBody>
      </p:sp>
      <p:sp>
        <p:nvSpPr>
          <p:cNvPr id="212995" name="Rectangle 2">
            <a:extLst>
              <a:ext uri="{FF2B5EF4-FFF2-40B4-BE49-F238E27FC236}">
                <a16:creationId xmlns:a16="http://schemas.microsoft.com/office/drawing/2014/main" id="{62384BF1-0A62-F1E7-D004-C93FC5682262}"/>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3E5055E9-63ED-FF0E-AAF8-A31A047AB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EAA8DF52-5A3A-903A-126B-5EFDA3BF0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A5011B-5385-A241-B6C7-6648CB1687C3}" type="slidenum">
              <a:rPr lang="en-US" altLang="en-SE">
                <a:latin typeface="Arial" panose="020B0604020202020204" pitchFamily="34" charset="0"/>
              </a:rPr>
              <a:pPr eaLnBrk="1" hangingPunct="1"/>
              <a:t>72</a:t>
            </a:fld>
            <a:endParaRPr lang="en-US" altLang="en-SE">
              <a:latin typeface="Arial" panose="020B0604020202020204" pitchFamily="34" charset="0"/>
            </a:endParaRPr>
          </a:p>
        </p:txBody>
      </p:sp>
      <p:sp>
        <p:nvSpPr>
          <p:cNvPr id="214019" name="Rectangle 2">
            <a:extLst>
              <a:ext uri="{FF2B5EF4-FFF2-40B4-BE49-F238E27FC236}">
                <a16:creationId xmlns:a16="http://schemas.microsoft.com/office/drawing/2014/main" id="{7F2538EB-23C0-40C8-7E8B-65F150B64FF7}"/>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56CBF87F-8252-2D2B-C7B8-DEEB7A594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8F5CED94-2119-4B3F-9CF6-1DDEBD337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C51AE21-375C-504D-9EE4-81024DD69CDD}" type="slidenum">
              <a:rPr lang="en-US" altLang="en-SE">
                <a:latin typeface="Arial" panose="020B0604020202020204" pitchFamily="34" charset="0"/>
              </a:rPr>
              <a:pPr eaLnBrk="1" hangingPunct="1"/>
              <a:t>73</a:t>
            </a:fld>
            <a:endParaRPr lang="en-US" altLang="en-SE">
              <a:latin typeface="Arial" panose="020B0604020202020204" pitchFamily="34" charset="0"/>
            </a:endParaRPr>
          </a:p>
        </p:txBody>
      </p:sp>
      <p:sp>
        <p:nvSpPr>
          <p:cNvPr id="215043" name="Rectangle 2">
            <a:extLst>
              <a:ext uri="{FF2B5EF4-FFF2-40B4-BE49-F238E27FC236}">
                <a16:creationId xmlns:a16="http://schemas.microsoft.com/office/drawing/2014/main" id="{32B71827-2847-708B-69A7-2840DE4756FC}"/>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47B7C8EA-F448-5009-05EE-45D89C040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50DCE020-E729-C35E-DAFE-79C06ED3A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C11AF36-D1B5-F14D-89EB-B8F463767191}" type="slidenum">
              <a:rPr lang="en-US" altLang="en-SE">
                <a:latin typeface="Arial" panose="020B0604020202020204" pitchFamily="34" charset="0"/>
              </a:rPr>
              <a:pPr eaLnBrk="1" hangingPunct="1"/>
              <a:t>74</a:t>
            </a:fld>
            <a:endParaRPr lang="en-US" altLang="en-SE">
              <a:latin typeface="Arial" panose="020B0604020202020204" pitchFamily="34" charset="0"/>
            </a:endParaRPr>
          </a:p>
        </p:txBody>
      </p:sp>
      <p:sp>
        <p:nvSpPr>
          <p:cNvPr id="216067" name="Rectangle 2">
            <a:extLst>
              <a:ext uri="{FF2B5EF4-FFF2-40B4-BE49-F238E27FC236}">
                <a16:creationId xmlns:a16="http://schemas.microsoft.com/office/drawing/2014/main" id="{2D1A7BDC-8407-5D93-CEBE-F816426CCA3C}"/>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A143E1CE-EBB2-7440-12EA-4B2BA8792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39408EB7-7E3E-D558-928B-A886D20CC1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9E38325-1855-DC43-B0CA-08BA056D2FBA}" type="slidenum">
              <a:rPr lang="en-US" altLang="en-SE">
                <a:latin typeface="Arial" panose="020B0604020202020204" pitchFamily="34" charset="0"/>
              </a:rPr>
              <a:pPr eaLnBrk="1" hangingPunct="1"/>
              <a:t>75</a:t>
            </a:fld>
            <a:endParaRPr lang="en-US" altLang="en-SE">
              <a:latin typeface="Arial" panose="020B0604020202020204" pitchFamily="34" charset="0"/>
            </a:endParaRPr>
          </a:p>
        </p:txBody>
      </p:sp>
      <p:sp>
        <p:nvSpPr>
          <p:cNvPr id="217091" name="Rectangle 2">
            <a:extLst>
              <a:ext uri="{FF2B5EF4-FFF2-40B4-BE49-F238E27FC236}">
                <a16:creationId xmlns:a16="http://schemas.microsoft.com/office/drawing/2014/main" id="{27D5733F-8FCC-CC2A-6D80-22FCF0789995}"/>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75882FFC-120C-2396-4BA0-C56E19D25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20B69AF8-33D0-123B-7D1B-8AAEE77B6F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F67A7F5-D865-4A48-8B4E-0A490FBA1756}" type="slidenum">
              <a:rPr lang="en-US" altLang="en-SE">
                <a:latin typeface="Arial" panose="020B0604020202020204" pitchFamily="34" charset="0"/>
              </a:rPr>
              <a:pPr eaLnBrk="1" hangingPunct="1"/>
              <a:t>76</a:t>
            </a:fld>
            <a:endParaRPr lang="en-US" altLang="en-SE">
              <a:latin typeface="Arial" panose="020B0604020202020204" pitchFamily="34" charset="0"/>
            </a:endParaRPr>
          </a:p>
        </p:txBody>
      </p:sp>
      <p:sp>
        <p:nvSpPr>
          <p:cNvPr id="218115" name="Rectangle 2">
            <a:extLst>
              <a:ext uri="{FF2B5EF4-FFF2-40B4-BE49-F238E27FC236}">
                <a16:creationId xmlns:a16="http://schemas.microsoft.com/office/drawing/2014/main" id="{446E6D1C-A586-30D8-D3BC-EB5D8A947FB3}"/>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CD7B7F35-0F4E-02EA-8FCC-3A8700A0B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91598A76-87F6-450D-7B38-A6E83141C5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D7A29FD-8C5E-104A-92C2-8370A1B12EA4}" type="slidenum">
              <a:rPr lang="en-US" altLang="en-SE">
                <a:latin typeface="Arial" panose="020B0604020202020204" pitchFamily="34" charset="0"/>
              </a:rPr>
              <a:pPr eaLnBrk="1" hangingPunct="1"/>
              <a:t>77</a:t>
            </a:fld>
            <a:endParaRPr lang="en-US" altLang="en-SE">
              <a:latin typeface="Arial" panose="020B0604020202020204" pitchFamily="34" charset="0"/>
            </a:endParaRPr>
          </a:p>
        </p:txBody>
      </p:sp>
      <p:sp>
        <p:nvSpPr>
          <p:cNvPr id="219139" name="Rectangle 2">
            <a:extLst>
              <a:ext uri="{FF2B5EF4-FFF2-40B4-BE49-F238E27FC236}">
                <a16:creationId xmlns:a16="http://schemas.microsoft.com/office/drawing/2014/main" id="{8DD42EAE-F4C3-6B8A-B65E-416CE3765FD1}"/>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91D4DF27-2592-2C46-7B1B-F66D5A713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E51A6D38-BF7B-48C9-C7E4-902D7C1E65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466C03E-14D6-0F4A-BCAE-629894264FDC}" type="slidenum">
              <a:rPr lang="en-US" altLang="en-SE">
                <a:latin typeface="Arial" panose="020B0604020202020204" pitchFamily="34" charset="0"/>
              </a:rPr>
              <a:pPr eaLnBrk="1" hangingPunct="1"/>
              <a:t>78</a:t>
            </a:fld>
            <a:endParaRPr lang="en-US" altLang="en-SE">
              <a:latin typeface="Arial" panose="020B0604020202020204" pitchFamily="34" charset="0"/>
            </a:endParaRPr>
          </a:p>
        </p:txBody>
      </p:sp>
      <p:sp>
        <p:nvSpPr>
          <p:cNvPr id="220163" name="Rectangle 2">
            <a:extLst>
              <a:ext uri="{FF2B5EF4-FFF2-40B4-BE49-F238E27FC236}">
                <a16:creationId xmlns:a16="http://schemas.microsoft.com/office/drawing/2014/main" id="{1C79768D-1CCE-6679-5A69-E05BBAB36A0D}"/>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AF70A562-8A1F-05A7-4EC3-53AD6DF4BA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818C051F-D93A-A80E-E27B-3B403597DC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94E9CA9-6EC3-7F4C-B896-A1DF574C387D}" type="slidenum">
              <a:rPr lang="en-US" altLang="en-SE">
                <a:latin typeface="Arial" panose="020B0604020202020204" pitchFamily="34" charset="0"/>
              </a:rPr>
              <a:pPr eaLnBrk="1" hangingPunct="1"/>
              <a:t>79</a:t>
            </a:fld>
            <a:endParaRPr lang="en-US" altLang="en-SE">
              <a:latin typeface="Arial" panose="020B0604020202020204" pitchFamily="34" charset="0"/>
            </a:endParaRPr>
          </a:p>
        </p:txBody>
      </p:sp>
      <p:sp>
        <p:nvSpPr>
          <p:cNvPr id="221187" name="Rectangle 2">
            <a:extLst>
              <a:ext uri="{FF2B5EF4-FFF2-40B4-BE49-F238E27FC236}">
                <a16:creationId xmlns:a16="http://schemas.microsoft.com/office/drawing/2014/main" id="{11813544-2A91-753C-1286-77793B52C3EC}"/>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3EF6A4A1-CFE1-0CB3-0B86-FC714C98C8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E94AA0D8-EA28-57D7-CBF0-500D91E7B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809409C-0B28-9141-92F4-C55997178DB2}" type="slidenum">
              <a:rPr lang="en-US" altLang="en-SE">
                <a:latin typeface="Arial" panose="020B0604020202020204" pitchFamily="34" charset="0"/>
              </a:rPr>
              <a:pPr eaLnBrk="1" hangingPunct="1"/>
              <a:t>80</a:t>
            </a:fld>
            <a:endParaRPr lang="en-US" altLang="en-SE">
              <a:latin typeface="Arial" panose="020B0604020202020204" pitchFamily="34" charset="0"/>
            </a:endParaRPr>
          </a:p>
        </p:txBody>
      </p:sp>
      <p:sp>
        <p:nvSpPr>
          <p:cNvPr id="222211" name="Rectangle 2">
            <a:extLst>
              <a:ext uri="{FF2B5EF4-FFF2-40B4-BE49-F238E27FC236}">
                <a16:creationId xmlns:a16="http://schemas.microsoft.com/office/drawing/2014/main" id="{A4C50CC5-562E-464D-71D6-802591E99AC4}"/>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6808C48F-21E5-9DF2-F0B3-854E5C107B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Platshållare för bildobjekt 1">
            <a:extLst>
              <a:ext uri="{FF2B5EF4-FFF2-40B4-BE49-F238E27FC236}">
                <a16:creationId xmlns:a16="http://schemas.microsoft.com/office/drawing/2014/main" id="{DD2E598A-17A6-328F-2B02-3650485CDB65}"/>
              </a:ext>
            </a:extLst>
          </p:cNvPr>
          <p:cNvSpPr>
            <a:spLocks noGrp="1" noRot="1" noChangeAspect="1" noTextEdit="1"/>
          </p:cNvSpPr>
          <p:nvPr>
            <p:ph type="sldImg"/>
          </p:nvPr>
        </p:nvSpPr>
        <p:spPr>
          <a:ln/>
        </p:spPr>
      </p:sp>
      <p:sp>
        <p:nvSpPr>
          <p:cNvPr id="150531" name="Platshållare för anteckningar 2">
            <a:extLst>
              <a:ext uri="{FF2B5EF4-FFF2-40B4-BE49-F238E27FC236}">
                <a16:creationId xmlns:a16="http://schemas.microsoft.com/office/drawing/2014/main" id="{D81CA0C4-105A-302C-4845-597E99DDE4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50532" name="Platshållare för bildnummer 3">
            <a:extLst>
              <a:ext uri="{FF2B5EF4-FFF2-40B4-BE49-F238E27FC236}">
                <a16:creationId xmlns:a16="http://schemas.microsoft.com/office/drawing/2014/main" id="{67E273EB-D1B0-35B0-0A11-0AB9612CBD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AC4CBD4-7492-2B40-A137-1D3C93B29C70}" type="slidenum">
              <a:rPr lang="en-US" altLang="en-SE">
                <a:latin typeface="Arial" panose="020B0604020202020204" pitchFamily="34" charset="0"/>
              </a:rPr>
              <a:pPr eaLnBrk="1" hangingPunct="1"/>
              <a:t>8</a:t>
            </a:fld>
            <a:endParaRPr lang="en-US" altLang="en-SE">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6D30FA6B-CEFE-853D-ACB3-A0EECB40B4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2D537A5-8B08-0546-927D-52374ECA20CF}" type="slidenum">
              <a:rPr lang="en-US" altLang="en-SE">
                <a:latin typeface="Arial" panose="020B0604020202020204" pitchFamily="34" charset="0"/>
              </a:rPr>
              <a:pPr eaLnBrk="1" hangingPunct="1"/>
              <a:t>81</a:t>
            </a:fld>
            <a:endParaRPr lang="en-US" altLang="en-SE">
              <a:latin typeface="Arial" panose="020B0604020202020204" pitchFamily="34" charset="0"/>
            </a:endParaRPr>
          </a:p>
        </p:txBody>
      </p:sp>
      <p:sp>
        <p:nvSpPr>
          <p:cNvPr id="223235" name="Rectangle 2">
            <a:extLst>
              <a:ext uri="{FF2B5EF4-FFF2-40B4-BE49-F238E27FC236}">
                <a16:creationId xmlns:a16="http://schemas.microsoft.com/office/drawing/2014/main" id="{AA693D9C-A0DC-1DA8-14A7-9D4937DC29CE}"/>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52291237-E182-BF58-6267-08964274B4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B51BB17F-F3F3-4BD4-1D7F-2C45593CD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A6FE85F-3504-1049-B8BB-2F39D85464C0}" type="slidenum">
              <a:rPr lang="en-US" altLang="en-SE">
                <a:latin typeface="Arial" panose="020B0604020202020204" pitchFamily="34" charset="0"/>
              </a:rPr>
              <a:pPr eaLnBrk="1" hangingPunct="1"/>
              <a:t>82</a:t>
            </a:fld>
            <a:endParaRPr lang="en-US" altLang="en-SE">
              <a:latin typeface="Arial" panose="020B0604020202020204" pitchFamily="34" charset="0"/>
            </a:endParaRPr>
          </a:p>
        </p:txBody>
      </p:sp>
      <p:sp>
        <p:nvSpPr>
          <p:cNvPr id="224259" name="Rectangle 2">
            <a:extLst>
              <a:ext uri="{FF2B5EF4-FFF2-40B4-BE49-F238E27FC236}">
                <a16:creationId xmlns:a16="http://schemas.microsoft.com/office/drawing/2014/main" id="{01B85C8D-2B78-AA3B-5460-D64680C0B2EB}"/>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A65DFB98-0DD2-B920-90C7-71025925E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53CDE3CB-FCFB-AE5A-9E63-0103E9DA44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3BD042B-F846-8F47-9CBA-0399D86174C8}" type="slidenum">
              <a:rPr lang="en-US" altLang="en-SE">
                <a:latin typeface="Arial" panose="020B0604020202020204" pitchFamily="34" charset="0"/>
              </a:rPr>
              <a:pPr eaLnBrk="1" hangingPunct="1"/>
              <a:t>83</a:t>
            </a:fld>
            <a:endParaRPr lang="en-US" altLang="en-SE">
              <a:latin typeface="Arial" panose="020B0604020202020204" pitchFamily="34" charset="0"/>
            </a:endParaRPr>
          </a:p>
        </p:txBody>
      </p:sp>
      <p:sp>
        <p:nvSpPr>
          <p:cNvPr id="225283" name="Rectangle 2">
            <a:extLst>
              <a:ext uri="{FF2B5EF4-FFF2-40B4-BE49-F238E27FC236}">
                <a16:creationId xmlns:a16="http://schemas.microsoft.com/office/drawing/2014/main" id="{9336B837-FA9F-B070-A734-ED71F7502A6F}"/>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95BCECA5-0101-17B8-37CF-BD4D48A8C6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F1DBFCB2-CB63-29A0-B2A2-97866B113E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87FB165-373B-9045-986B-8FE2334A5CC3}" type="slidenum">
              <a:rPr lang="en-US" altLang="en-SE">
                <a:latin typeface="Arial" panose="020B0604020202020204" pitchFamily="34" charset="0"/>
              </a:rPr>
              <a:pPr eaLnBrk="1" hangingPunct="1"/>
              <a:t>84</a:t>
            </a:fld>
            <a:endParaRPr lang="en-US" altLang="en-SE">
              <a:latin typeface="Arial" panose="020B0604020202020204" pitchFamily="34" charset="0"/>
            </a:endParaRPr>
          </a:p>
        </p:txBody>
      </p:sp>
      <p:sp>
        <p:nvSpPr>
          <p:cNvPr id="226307" name="Rectangle 2">
            <a:extLst>
              <a:ext uri="{FF2B5EF4-FFF2-40B4-BE49-F238E27FC236}">
                <a16:creationId xmlns:a16="http://schemas.microsoft.com/office/drawing/2014/main" id="{A6210ADA-7A04-41AB-95EE-0D32A1A055AD}"/>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3F99CC5D-EC93-9FA3-ABBC-509ED5A8DB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27288A65-633F-E123-3CA3-A0867DA69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30F332E-9D63-1545-8596-0B86683E0D51}" type="slidenum">
              <a:rPr lang="en-US" altLang="en-SE">
                <a:latin typeface="Arial" panose="020B0604020202020204" pitchFamily="34" charset="0"/>
              </a:rPr>
              <a:pPr eaLnBrk="1" hangingPunct="1"/>
              <a:t>85</a:t>
            </a:fld>
            <a:endParaRPr lang="en-US" altLang="en-SE">
              <a:latin typeface="Arial" panose="020B0604020202020204" pitchFamily="34" charset="0"/>
            </a:endParaRPr>
          </a:p>
        </p:txBody>
      </p:sp>
      <p:sp>
        <p:nvSpPr>
          <p:cNvPr id="227331" name="Rectangle 2">
            <a:extLst>
              <a:ext uri="{FF2B5EF4-FFF2-40B4-BE49-F238E27FC236}">
                <a16:creationId xmlns:a16="http://schemas.microsoft.com/office/drawing/2014/main" id="{C1C7A7EF-DA05-BCAE-119B-F89292F43D7B}"/>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646154B6-9BE9-526D-594F-CACE84E7F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E68A9B5A-28A8-B115-97E7-114045284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6C00806-2EB2-CE40-9990-9A5207B2E3D0}" type="slidenum">
              <a:rPr lang="en-US" altLang="en-SE">
                <a:latin typeface="Arial" panose="020B0604020202020204" pitchFamily="34" charset="0"/>
              </a:rPr>
              <a:pPr eaLnBrk="1" hangingPunct="1"/>
              <a:t>86</a:t>
            </a:fld>
            <a:endParaRPr lang="en-US" altLang="en-SE">
              <a:latin typeface="Arial" panose="020B0604020202020204" pitchFamily="34" charset="0"/>
            </a:endParaRPr>
          </a:p>
        </p:txBody>
      </p:sp>
      <p:sp>
        <p:nvSpPr>
          <p:cNvPr id="228355" name="Rectangle 2">
            <a:extLst>
              <a:ext uri="{FF2B5EF4-FFF2-40B4-BE49-F238E27FC236}">
                <a16:creationId xmlns:a16="http://schemas.microsoft.com/office/drawing/2014/main" id="{3762CABD-AD36-77C0-E7EC-55D863B81411}"/>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2E08E57C-DBFC-27C3-8689-FEF752C0AA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8FCAAE3E-FF27-F154-0CEC-6106112E27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50A4095-78D8-6948-81EF-66CDC3722EA9}" type="slidenum">
              <a:rPr lang="en-US" altLang="en-SE">
                <a:latin typeface="Arial" panose="020B0604020202020204" pitchFamily="34" charset="0"/>
              </a:rPr>
              <a:pPr eaLnBrk="1" hangingPunct="1"/>
              <a:t>87</a:t>
            </a:fld>
            <a:endParaRPr lang="en-US" altLang="en-SE">
              <a:latin typeface="Arial" panose="020B0604020202020204" pitchFamily="34" charset="0"/>
            </a:endParaRPr>
          </a:p>
        </p:txBody>
      </p:sp>
      <p:sp>
        <p:nvSpPr>
          <p:cNvPr id="229379" name="Rectangle 2">
            <a:extLst>
              <a:ext uri="{FF2B5EF4-FFF2-40B4-BE49-F238E27FC236}">
                <a16:creationId xmlns:a16="http://schemas.microsoft.com/office/drawing/2014/main" id="{5D538625-CF47-A25E-3AB9-FB8E57E3F4BB}"/>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724D3D78-9168-322C-3485-73229B4F7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E8B7E05C-1340-DBC8-3284-97A7CC022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C86066B-5F61-0042-A96C-61B0988A8F1C}" type="slidenum">
              <a:rPr lang="en-US" altLang="en-SE">
                <a:latin typeface="Arial" panose="020B0604020202020204" pitchFamily="34" charset="0"/>
              </a:rPr>
              <a:pPr eaLnBrk="1" hangingPunct="1"/>
              <a:t>88</a:t>
            </a:fld>
            <a:endParaRPr lang="en-US" altLang="en-SE">
              <a:latin typeface="Arial" panose="020B0604020202020204" pitchFamily="34" charset="0"/>
            </a:endParaRPr>
          </a:p>
        </p:txBody>
      </p:sp>
      <p:sp>
        <p:nvSpPr>
          <p:cNvPr id="230403" name="Rectangle 2">
            <a:extLst>
              <a:ext uri="{FF2B5EF4-FFF2-40B4-BE49-F238E27FC236}">
                <a16:creationId xmlns:a16="http://schemas.microsoft.com/office/drawing/2014/main" id="{D968252E-C575-C2BF-54FF-2CE9996D415C}"/>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364FAAC1-36C8-71A0-A219-203778183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E8D7C38B-2B0A-00DC-51CD-9C49CAD1F1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1B354B6-AB48-134D-8977-7968F6C86965}" type="slidenum">
              <a:rPr lang="en-US" altLang="en-SE">
                <a:latin typeface="Arial" panose="020B0604020202020204" pitchFamily="34" charset="0"/>
              </a:rPr>
              <a:pPr eaLnBrk="1" hangingPunct="1"/>
              <a:t>89</a:t>
            </a:fld>
            <a:endParaRPr lang="en-US" altLang="en-SE">
              <a:latin typeface="Arial" panose="020B0604020202020204" pitchFamily="34" charset="0"/>
            </a:endParaRPr>
          </a:p>
        </p:txBody>
      </p:sp>
      <p:sp>
        <p:nvSpPr>
          <p:cNvPr id="231427" name="Rectangle 2">
            <a:extLst>
              <a:ext uri="{FF2B5EF4-FFF2-40B4-BE49-F238E27FC236}">
                <a16:creationId xmlns:a16="http://schemas.microsoft.com/office/drawing/2014/main" id="{908131BE-DFFD-0C2D-ECDB-074CECC040D0}"/>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2FE781B1-E3C8-0C83-A4C0-43265F008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70EB2138-AC7D-D2C4-13C2-7647BC04C0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142A544-518C-704A-AC75-0C0376031F22}" type="slidenum">
              <a:rPr lang="en-US" altLang="en-SE">
                <a:latin typeface="Arial" panose="020B0604020202020204" pitchFamily="34" charset="0"/>
              </a:rPr>
              <a:pPr eaLnBrk="1" hangingPunct="1"/>
              <a:t>90</a:t>
            </a:fld>
            <a:endParaRPr lang="en-US" altLang="en-SE">
              <a:latin typeface="Arial" panose="020B0604020202020204" pitchFamily="34" charset="0"/>
            </a:endParaRPr>
          </a:p>
        </p:txBody>
      </p:sp>
      <p:sp>
        <p:nvSpPr>
          <p:cNvPr id="232451" name="Rectangle 2">
            <a:extLst>
              <a:ext uri="{FF2B5EF4-FFF2-40B4-BE49-F238E27FC236}">
                <a16:creationId xmlns:a16="http://schemas.microsoft.com/office/drawing/2014/main" id="{2CCC5549-ECCF-213A-8F8B-3DBD8A3DDADA}"/>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0655ADFF-E1FC-934C-7160-9578CE9B68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Platshållare för bildobjekt 1">
            <a:extLst>
              <a:ext uri="{FF2B5EF4-FFF2-40B4-BE49-F238E27FC236}">
                <a16:creationId xmlns:a16="http://schemas.microsoft.com/office/drawing/2014/main" id="{1882B352-E801-51DD-99C1-A9BD28EE9646}"/>
              </a:ext>
            </a:extLst>
          </p:cNvPr>
          <p:cNvSpPr>
            <a:spLocks noGrp="1" noRot="1" noChangeAspect="1" noTextEdit="1"/>
          </p:cNvSpPr>
          <p:nvPr>
            <p:ph type="sldImg"/>
          </p:nvPr>
        </p:nvSpPr>
        <p:spPr>
          <a:ln/>
        </p:spPr>
      </p:sp>
      <p:sp>
        <p:nvSpPr>
          <p:cNvPr id="151555" name="Platshållare för anteckningar 2">
            <a:extLst>
              <a:ext uri="{FF2B5EF4-FFF2-40B4-BE49-F238E27FC236}">
                <a16:creationId xmlns:a16="http://schemas.microsoft.com/office/drawing/2014/main" id="{ACB68F7C-FD33-D7FC-9605-A6BCE2E364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
        <p:nvSpPr>
          <p:cNvPr id="151556" name="Platshållare för bildnummer 3">
            <a:extLst>
              <a:ext uri="{FF2B5EF4-FFF2-40B4-BE49-F238E27FC236}">
                <a16:creationId xmlns:a16="http://schemas.microsoft.com/office/drawing/2014/main" id="{FD7AF673-8AD4-496B-CF09-3E21A9F5F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BA1E28D-EC92-9143-9032-312A05E5FF57}" type="slidenum">
              <a:rPr lang="en-US" altLang="en-SE">
                <a:latin typeface="Arial" panose="020B0604020202020204" pitchFamily="34" charset="0"/>
              </a:rPr>
              <a:pPr eaLnBrk="1" hangingPunct="1"/>
              <a:t>9</a:t>
            </a:fld>
            <a:endParaRPr lang="en-US" altLang="en-SE">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D1D4AA70-4F75-1905-81F3-49AC4FA538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3D3F0E6-5EC5-D747-A248-C676CA3728C5}" type="slidenum">
              <a:rPr lang="en-US" altLang="en-SE">
                <a:latin typeface="Arial" panose="020B0604020202020204" pitchFamily="34" charset="0"/>
              </a:rPr>
              <a:pPr eaLnBrk="1" hangingPunct="1"/>
              <a:t>91</a:t>
            </a:fld>
            <a:endParaRPr lang="en-US" altLang="en-SE">
              <a:latin typeface="Arial" panose="020B0604020202020204" pitchFamily="34" charset="0"/>
            </a:endParaRPr>
          </a:p>
        </p:txBody>
      </p:sp>
      <p:sp>
        <p:nvSpPr>
          <p:cNvPr id="233475" name="Rectangle 2">
            <a:extLst>
              <a:ext uri="{FF2B5EF4-FFF2-40B4-BE49-F238E27FC236}">
                <a16:creationId xmlns:a16="http://schemas.microsoft.com/office/drawing/2014/main" id="{EEDC178C-F4A6-B3A2-0CB2-D7C3CF4FDE34}"/>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50A5A7E0-91B7-84A4-F913-B7C702E7B7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EDF9AD36-3E1B-B5E2-0948-8357EEA8B2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50482A3-5753-2E4A-8ED0-1E1B57331594}" type="slidenum">
              <a:rPr lang="en-US" altLang="en-SE">
                <a:latin typeface="Arial" panose="020B0604020202020204" pitchFamily="34" charset="0"/>
              </a:rPr>
              <a:pPr eaLnBrk="1" hangingPunct="1"/>
              <a:t>92</a:t>
            </a:fld>
            <a:endParaRPr lang="en-US" altLang="en-SE">
              <a:latin typeface="Arial" panose="020B0604020202020204" pitchFamily="34" charset="0"/>
            </a:endParaRPr>
          </a:p>
        </p:txBody>
      </p:sp>
      <p:sp>
        <p:nvSpPr>
          <p:cNvPr id="234499" name="Rectangle 2">
            <a:extLst>
              <a:ext uri="{FF2B5EF4-FFF2-40B4-BE49-F238E27FC236}">
                <a16:creationId xmlns:a16="http://schemas.microsoft.com/office/drawing/2014/main" id="{5C9301F4-087D-D33E-D35D-F9134467B709}"/>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FBDDF14C-9A38-6267-2F72-30F9B0E1D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1CE908AB-30A0-DD7B-209D-11921968D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9DB2EFD-F510-3B45-B6BA-68DA9AA11F47}" type="slidenum">
              <a:rPr lang="en-US" altLang="en-SE">
                <a:latin typeface="Arial" panose="020B0604020202020204" pitchFamily="34" charset="0"/>
              </a:rPr>
              <a:pPr eaLnBrk="1" hangingPunct="1"/>
              <a:t>93</a:t>
            </a:fld>
            <a:endParaRPr lang="en-US" altLang="en-SE">
              <a:latin typeface="Arial" panose="020B0604020202020204" pitchFamily="34" charset="0"/>
            </a:endParaRPr>
          </a:p>
        </p:txBody>
      </p:sp>
      <p:sp>
        <p:nvSpPr>
          <p:cNvPr id="235523" name="Rectangle 2">
            <a:extLst>
              <a:ext uri="{FF2B5EF4-FFF2-40B4-BE49-F238E27FC236}">
                <a16:creationId xmlns:a16="http://schemas.microsoft.com/office/drawing/2014/main" id="{3626CE6C-1FFA-1B50-F9E2-1F003E199270}"/>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C3184AA4-6496-1584-BC02-C077C743B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7F9B8097-1DE7-2DC2-E10F-7E99A367E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1E42E9D-B8B9-EB45-A70E-149BA7C41439}" type="slidenum">
              <a:rPr lang="en-US" altLang="en-SE">
                <a:latin typeface="Arial" panose="020B0604020202020204" pitchFamily="34" charset="0"/>
              </a:rPr>
              <a:pPr eaLnBrk="1" hangingPunct="1"/>
              <a:t>94</a:t>
            </a:fld>
            <a:endParaRPr lang="en-US" altLang="en-SE">
              <a:latin typeface="Arial" panose="020B0604020202020204" pitchFamily="34" charset="0"/>
            </a:endParaRPr>
          </a:p>
        </p:txBody>
      </p:sp>
      <p:sp>
        <p:nvSpPr>
          <p:cNvPr id="236547" name="Rectangle 2">
            <a:extLst>
              <a:ext uri="{FF2B5EF4-FFF2-40B4-BE49-F238E27FC236}">
                <a16:creationId xmlns:a16="http://schemas.microsoft.com/office/drawing/2014/main" id="{DAA0E544-19E3-AC66-BCF4-916137C47CF1}"/>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837AE816-0852-7B5E-EDE3-6E0214DFBD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22DDAF1C-C385-8FAF-5EB8-FCEFFD209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CBE1B2D-957D-1742-AAFA-70ABFE6FEBF2}" type="slidenum">
              <a:rPr lang="en-US" altLang="en-SE">
                <a:latin typeface="Arial" panose="020B0604020202020204" pitchFamily="34" charset="0"/>
              </a:rPr>
              <a:pPr eaLnBrk="1" hangingPunct="1"/>
              <a:t>95</a:t>
            </a:fld>
            <a:endParaRPr lang="en-US" altLang="en-SE">
              <a:latin typeface="Arial" panose="020B0604020202020204" pitchFamily="34" charset="0"/>
            </a:endParaRPr>
          </a:p>
        </p:txBody>
      </p:sp>
      <p:sp>
        <p:nvSpPr>
          <p:cNvPr id="237571" name="Rectangle 2">
            <a:extLst>
              <a:ext uri="{FF2B5EF4-FFF2-40B4-BE49-F238E27FC236}">
                <a16:creationId xmlns:a16="http://schemas.microsoft.com/office/drawing/2014/main" id="{80C0DA1C-5934-A10D-FC66-3410B80588F1}"/>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D33F6AA1-36D3-F5F8-9444-166771B2B2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5E36D847-39C2-283B-5175-F72EB7111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E3151D8-22B0-5443-93E2-34CDFBB6E12C}" type="slidenum">
              <a:rPr lang="en-US" altLang="en-SE">
                <a:latin typeface="Arial" panose="020B0604020202020204" pitchFamily="34" charset="0"/>
              </a:rPr>
              <a:pPr eaLnBrk="1" hangingPunct="1"/>
              <a:t>96</a:t>
            </a:fld>
            <a:endParaRPr lang="en-US" altLang="en-SE">
              <a:latin typeface="Arial" panose="020B0604020202020204" pitchFamily="34" charset="0"/>
            </a:endParaRPr>
          </a:p>
        </p:txBody>
      </p:sp>
      <p:sp>
        <p:nvSpPr>
          <p:cNvPr id="238595" name="Rectangle 2">
            <a:extLst>
              <a:ext uri="{FF2B5EF4-FFF2-40B4-BE49-F238E27FC236}">
                <a16:creationId xmlns:a16="http://schemas.microsoft.com/office/drawing/2014/main" id="{A82FC322-7FA2-5F0A-8F6D-85759841346C}"/>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27972737-2393-4CC2-233E-C61A9D1E39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BCC5A5EC-328D-1CD2-2E9C-A87993092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168DEF8-8389-0A49-BAE9-69384C7F6954}" type="slidenum">
              <a:rPr lang="en-US" altLang="en-SE">
                <a:latin typeface="Arial" panose="020B0604020202020204" pitchFamily="34" charset="0"/>
              </a:rPr>
              <a:pPr eaLnBrk="1" hangingPunct="1"/>
              <a:t>97</a:t>
            </a:fld>
            <a:endParaRPr lang="en-US" altLang="en-SE">
              <a:latin typeface="Arial" panose="020B0604020202020204" pitchFamily="34" charset="0"/>
            </a:endParaRPr>
          </a:p>
        </p:txBody>
      </p:sp>
      <p:sp>
        <p:nvSpPr>
          <p:cNvPr id="239619" name="Rectangle 2">
            <a:extLst>
              <a:ext uri="{FF2B5EF4-FFF2-40B4-BE49-F238E27FC236}">
                <a16:creationId xmlns:a16="http://schemas.microsoft.com/office/drawing/2014/main" id="{49D3B1F5-B79E-B3F4-B52B-D18E278715AB}"/>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223B28D1-101E-70FF-1985-E5510444E1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ED97F4E6-42CD-7862-5C69-6BDA0B7729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797600B-40DF-D142-82A3-7C96FF590621}" type="slidenum">
              <a:rPr lang="en-US" altLang="en-SE">
                <a:latin typeface="Arial" panose="020B0604020202020204" pitchFamily="34" charset="0"/>
              </a:rPr>
              <a:pPr eaLnBrk="1" hangingPunct="1"/>
              <a:t>98</a:t>
            </a:fld>
            <a:endParaRPr lang="en-US" altLang="en-SE">
              <a:latin typeface="Arial" panose="020B0604020202020204" pitchFamily="34" charset="0"/>
            </a:endParaRPr>
          </a:p>
        </p:txBody>
      </p:sp>
      <p:sp>
        <p:nvSpPr>
          <p:cNvPr id="240643" name="Rectangle 2">
            <a:extLst>
              <a:ext uri="{FF2B5EF4-FFF2-40B4-BE49-F238E27FC236}">
                <a16:creationId xmlns:a16="http://schemas.microsoft.com/office/drawing/2014/main" id="{FB6EF309-4F53-33CE-123C-4A0CDCEC0E49}"/>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152D792B-69A9-F25B-3030-67113902FA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566A7674-9106-5366-3251-0AF0C08B58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F73D89F-6DC6-4245-87EB-D9CD3D5C2902}" type="slidenum">
              <a:rPr lang="en-US" altLang="en-SE">
                <a:latin typeface="Arial" panose="020B0604020202020204" pitchFamily="34" charset="0"/>
              </a:rPr>
              <a:pPr eaLnBrk="1" hangingPunct="1"/>
              <a:t>99</a:t>
            </a:fld>
            <a:endParaRPr lang="en-US" altLang="en-SE">
              <a:latin typeface="Arial" panose="020B0604020202020204" pitchFamily="34" charset="0"/>
            </a:endParaRPr>
          </a:p>
        </p:txBody>
      </p:sp>
      <p:sp>
        <p:nvSpPr>
          <p:cNvPr id="241667" name="Rectangle 2">
            <a:extLst>
              <a:ext uri="{FF2B5EF4-FFF2-40B4-BE49-F238E27FC236}">
                <a16:creationId xmlns:a16="http://schemas.microsoft.com/office/drawing/2014/main" id="{5D02CF6B-D8F3-A18F-24F2-11204DEB5B9A}"/>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F64A59C0-2066-49A2-1125-61EF17A5D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B3ECEAFA-4370-1A3B-37C4-118E3451CD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BE9002B-ECAE-5D44-95AE-2D68026E531F}" type="slidenum">
              <a:rPr lang="en-US" altLang="en-SE">
                <a:latin typeface="Arial" panose="020B0604020202020204" pitchFamily="34" charset="0"/>
              </a:rPr>
              <a:pPr eaLnBrk="1" hangingPunct="1"/>
              <a:t>100</a:t>
            </a:fld>
            <a:endParaRPr lang="en-US" altLang="en-SE">
              <a:latin typeface="Arial" panose="020B0604020202020204" pitchFamily="34" charset="0"/>
            </a:endParaRPr>
          </a:p>
        </p:txBody>
      </p:sp>
      <p:sp>
        <p:nvSpPr>
          <p:cNvPr id="242691" name="Rectangle 2">
            <a:extLst>
              <a:ext uri="{FF2B5EF4-FFF2-40B4-BE49-F238E27FC236}">
                <a16:creationId xmlns:a16="http://schemas.microsoft.com/office/drawing/2014/main" id="{350B035F-FA00-057C-7C6E-B37B8333C59B}"/>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F4B36640-2B0F-095E-CA72-181EC0941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SE" altLang="en-SE">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DFFDA0F-B9D4-D228-3B73-A877114A1FD2}"/>
              </a:ext>
            </a:extLst>
          </p:cNvPr>
          <p:cNvGrpSpPr>
            <a:grpSpLocks/>
          </p:cNvGrpSpPr>
          <p:nvPr/>
        </p:nvGrpSpPr>
        <p:grpSpPr bwMode="auto">
          <a:xfrm>
            <a:off x="3802063" y="1789113"/>
            <a:ext cx="5340350" cy="5056187"/>
            <a:chOff x="2394" y="1127"/>
            <a:chExt cx="3364" cy="3185"/>
          </a:xfrm>
        </p:grpSpPr>
        <p:sp>
          <p:nvSpPr>
            <p:cNvPr id="3" name="Rectangle 3">
              <a:extLst>
                <a:ext uri="{FF2B5EF4-FFF2-40B4-BE49-F238E27FC236}">
                  <a16:creationId xmlns:a16="http://schemas.microsoft.com/office/drawing/2014/main" id="{C510D155-4A3E-4E37-BC23-09BEE6722791}"/>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4" name="Oval 4">
              <a:extLst>
                <a:ext uri="{FF2B5EF4-FFF2-40B4-BE49-F238E27FC236}">
                  <a16:creationId xmlns:a16="http://schemas.microsoft.com/office/drawing/2014/main" id="{F5449A31-FF59-CE6F-5584-CC8BAFBC93D0}"/>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Arial" charset="0"/>
              </a:endParaRPr>
            </a:p>
          </p:txBody>
        </p:sp>
        <p:sp>
          <p:nvSpPr>
            <p:cNvPr id="5" name="Rectangle 5">
              <a:extLst>
                <a:ext uri="{FF2B5EF4-FFF2-40B4-BE49-F238E27FC236}">
                  <a16:creationId xmlns:a16="http://schemas.microsoft.com/office/drawing/2014/main" id="{D5F9C292-C890-8014-FC70-51B11679B232}"/>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6" name="Freeform 6">
              <a:extLst>
                <a:ext uri="{FF2B5EF4-FFF2-40B4-BE49-F238E27FC236}">
                  <a16:creationId xmlns:a16="http://schemas.microsoft.com/office/drawing/2014/main" id="{51F87F9E-15A0-E6C0-07A2-4E6CC7A0CC54}"/>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7" name="Rectangle 7">
              <a:extLst>
                <a:ext uri="{FF2B5EF4-FFF2-40B4-BE49-F238E27FC236}">
                  <a16:creationId xmlns:a16="http://schemas.microsoft.com/office/drawing/2014/main" id="{1FC7199C-FC0D-40C7-4279-30DA28C28B48}"/>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8" name="Rectangle 8">
              <a:extLst>
                <a:ext uri="{FF2B5EF4-FFF2-40B4-BE49-F238E27FC236}">
                  <a16:creationId xmlns:a16="http://schemas.microsoft.com/office/drawing/2014/main" id="{402AC079-A6C7-D06F-B30D-6EC622CE916C}"/>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9" name="Rectangle 9">
              <a:extLst>
                <a:ext uri="{FF2B5EF4-FFF2-40B4-BE49-F238E27FC236}">
                  <a16:creationId xmlns:a16="http://schemas.microsoft.com/office/drawing/2014/main" id="{D748E7A5-4E49-86F2-5280-B3A800C4D714}"/>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10" name="Rectangle 10">
              <a:extLst>
                <a:ext uri="{FF2B5EF4-FFF2-40B4-BE49-F238E27FC236}">
                  <a16:creationId xmlns:a16="http://schemas.microsoft.com/office/drawing/2014/main" id="{6E465CA6-E88E-31FD-F2F5-78BF13FE9273}"/>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11" name="Rectangle 11">
              <a:extLst>
                <a:ext uri="{FF2B5EF4-FFF2-40B4-BE49-F238E27FC236}">
                  <a16:creationId xmlns:a16="http://schemas.microsoft.com/office/drawing/2014/main" id="{E2DA9990-BA5F-BFA4-ED96-60F2199FEBA9}"/>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12" name="Freeform 12">
              <a:extLst>
                <a:ext uri="{FF2B5EF4-FFF2-40B4-BE49-F238E27FC236}">
                  <a16:creationId xmlns:a16="http://schemas.microsoft.com/office/drawing/2014/main" id="{C6D4E273-093C-6348-B4C6-24973064AFC2}"/>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13" name="Freeform 13">
              <a:extLst>
                <a:ext uri="{FF2B5EF4-FFF2-40B4-BE49-F238E27FC236}">
                  <a16:creationId xmlns:a16="http://schemas.microsoft.com/office/drawing/2014/main" id="{0A8EE1CC-3FE6-32E4-CF89-558F9DBC99B2}"/>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14" name="Freeform 14">
              <a:extLst>
                <a:ext uri="{FF2B5EF4-FFF2-40B4-BE49-F238E27FC236}">
                  <a16:creationId xmlns:a16="http://schemas.microsoft.com/office/drawing/2014/main" id="{69837F99-8199-F796-86A8-E05FA6D085FF}"/>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cs typeface="Arial" charset="0"/>
              </a:endParaRPr>
            </a:p>
          </p:txBody>
        </p:sp>
        <p:sp>
          <p:nvSpPr>
            <p:cNvPr id="15" name="Freeform 15">
              <a:extLst>
                <a:ext uri="{FF2B5EF4-FFF2-40B4-BE49-F238E27FC236}">
                  <a16:creationId xmlns:a16="http://schemas.microsoft.com/office/drawing/2014/main" id="{890A85BF-08A3-585E-EF0A-E78148507485}"/>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Arial" charset="0"/>
              </a:endParaRPr>
            </a:p>
          </p:txBody>
        </p:sp>
        <p:sp>
          <p:nvSpPr>
            <p:cNvPr id="16" name="Freeform 16">
              <a:extLst>
                <a:ext uri="{FF2B5EF4-FFF2-40B4-BE49-F238E27FC236}">
                  <a16:creationId xmlns:a16="http://schemas.microsoft.com/office/drawing/2014/main" id="{73EEDE7B-A073-68B5-55EC-DE5E6857E0BF}"/>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7">
              <a:extLst>
                <a:ext uri="{FF2B5EF4-FFF2-40B4-BE49-F238E27FC236}">
                  <a16:creationId xmlns:a16="http://schemas.microsoft.com/office/drawing/2014/main" id="{0AE14D8E-3781-FC5F-7596-1E8EBC9C493C}"/>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8">
              <a:extLst>
                <a:ext uri="{FF2B5EF4-FFF2-40B4-BE49-F238E27FC236}">
                  <a16:creationId xmlns:a16="http://schemas.microsoft.com/office/drawing/2014/main" id="{1F820E8D-3DFC-ACD2-4059-B52455ABABFC}"/>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19" name="Freeform 19">
              <a:extLst>
                <a:ext uri="{FF2B5EF4-FFF2-40B4-BE49-F238E27FC236}">
                  <a16:creationId xmlns:a16="http://schemas.microsoft.com/office/drawing/2014/main" id="{527BDA39-DA1D-8075-E8D4-60ECBCB52962}"/>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20" name="Freeform 20">
              <a:extLst>
                <a:ext uri="{FF2B5EF4-FFF2-40B4-BE49-F238E27FC236}">
                  <a16:creationId xmlns:a16="http://schemas.microsoft.com/office/drawing/2014/main" id="{8C2FE599-7F9C-B004-8B4E-EBB2C1C78FEF}"/>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21" name="Freeform 21">
              <a:extLst>
                <a:ext uri="{FF2B5EF4-FFF2-40B4-BE49-F238E27FC236}">
                  <a16:creationId xmlns:a16="http://schemas.microsoft.com/office/drawing/2014/main" id="{73468248-94EB-9120-0642-95E69EB89B8E}"/>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22" name="Freeform 22">
              <a:extLst>
                <a:ext uri="{FF2B5EF4-FFF2-40B4-BE49-F238E27FC236}">
                  <a16:creationId xmlns:a16="http://schemas.microsoft.com/office/drawing/2014/main" id="{B93D8209-5E42-69BA-8ABF-7F2CD3FAD63B}"/>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23" name="Freeform 23">
              <a:extLst>
                <a:ext uri="{FF2B5EF4-FFF2-40B4-BE49-F238E27FC236}">
                  <a16:creationId xmlns:a16="http://schemas.microsoft.com/office/drawing/2014/main" id="{13E32883-BCCC-63C1-AFA3-046EF8068C38}"/>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Arial" charset="0"/>
              </a:endParaRPr>
            </a:p>
          </p:txBody>
        </p:sp>
        <p:sp>
          <p:nvSpPr>
            <p:cNvPr id="24" name="Freeform 24">
              <a:extLst>
                <a:ext uri="{FF2B5EF4-FFF2-40B4-BE49-F238E27FC236}">
                  <a16:creationId xmlns:a16="http://schemas.microsoft.com/office/drawing/2014/main" id="{2C870F88-E987-EA4F-576F-DC73F281B96A}"/>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25" name="Freeform 25">
              <a:extLst>
                <a:ext uri="{FF2B5EF4-FFF2-40B4-BE49-F238E27FC236}">
                  <a16:creationId xmlns:a16="http://schemas.microsoft.com/office/drawing/2014/main" id="{7C4EBEF5-9951-2A26-678C-F2B4724EFA4F}"/>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26" name="Freeform 26">
              <a:extLst>
                <a:ext uri="{FF2B5EF4-FFF2-40B4-BE49-F238E27FC236}">
                  <a16:creationId xmlns:a16="http://schemas.microsoft.com/office/drawing/2014/main" id="{4495D836-C934-BFB7-32DA-EDD8BD2AB36B}"/>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27" name="Oval 27">
              <a:extLst>
                <a:ext uri="{FF2B5EF4-FFF2-40B4-BE49-F238E27FC236}">
                  <a16:creationId xmlns:a16="http://schemas.microsoft.com/office/drawing/2014/main" id="{B1E18DB8-9AD7-3EFD-2179-3013817B83DF}"/>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cs typeface="Arial" charset="0"/>
              </a:endParaRPr>
            </a:p>
          </p:txBody>
        </p:sp>
        <p:sp>
          <p:nvSpPr>
            <p:cNvPr id="28" name="Oval 28">
              <a:extLst>
                <a:ext uri="{FF2B5EF4-FFF2-40B4-BE49-F238E27FC236}">
                  <a16:creationId xmlns:a16="http://schemas.microsoft.com/office/drawing/2014/main" id="{5253052D-F2A9-8786-8FB4-50E9EA2B996D}"/>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Arial" charset="0"/>
              </a:endParaRPr>
            </a:p>
          </p:txBody>
        </p:sp>
        <p:sp>
          <p:nvSpPr>
            <p:cNvPr id="29" name="Oval 29">
              <a:extLst>
                <a:ext uri="{FF2B5EF4-FFF2-40B4-BE49-F238E27FC236}">
                  <a16:creationId xmlns:a16="http://schemas.microsoft.com/office/drawing/2014/main" id="{EA2A230A-F8F0-57AC-97BD-8443D4AB3B44}"/>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cs typeface="Arial" charset="0"/>
              </a:endParaRPr>
            </a:p>
          </p:txBody>
        </p:sp>
        <p:sp>
          <p:nvSpPr>
            <p:cNvPr id="30" name="Freeform 30">
              <a:extLst>
                <a:ext uri="{FF2B5EF4-FFF2-40B4-BE49-F238E27FC236}">
                  <a16:creationId xmlns:a16="http://schemas.microsoft.com/office/drawing/2014/main" id="{268B1E1D-7AB4-4968-77B1-F77EEAD0AE56}"/>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1" name="Freeform 31">
              <a:extLst>
                <a:ext uri="{FF2B5EF4-FFF2-40B4-BE49-F238E27FC236}">
                  <a16:creationId xmlns:a16="http://schemas.microsoft.com/office/drawing/2014/main" id="{77EEE156-D361-4D02-2440-F9ADF9E2A1D7}"/>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2" name="Rectangle 32">
              <a:extLst>
                <a:ext uri="{FF2B5EF4-FFF2-40B4-BE49-F238E27FC236}">
                  <a16:creationId xmlns:a16="http://schemas.microsoft.com/office/drawing/2014/main" id="{A6B7173B-D500-7CE0-4D66-B712DC2B180C}"/>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cs typeface="Arial" charset="0"/>
              </a:endParaRPr>
            </a:p>
          </p:txBody>
        </p:sp>
        <p:sp>
          <p:nvSpPr>
            <p:cNvPr id="33" name="Rectangle 33">
              <a:extLst>
                <a:ext uri="{FF2B5EF4-FFF2-40B4-BE49-F238E27FC236}">
                  <a16:creationId xmlns:a16="http://schemas.microsoft.com/office/drawing/2014/main" id="{3368604F-2A9D-6124-7F8F-8BBDD85D0F03}"/>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4" name="AutoShape 34">
              <a:extLst>
                <a:ext uri="{FF2B5EF4-FFF2-40B4-BE49-F238E27FC236}">
                  <a16:creationId xmlns:a16="http://schemas.microsoft.com/office/drawing/2014/main" id="{EB42441C-920E-29C6-819C-E89E08A5360C}"/>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Arial" charset="0"/>
              </a:endParaRPr>
            </a:p>
          </p:txBody>
        </p:sp>
        <p:sp>
          <p:nvSpPr>
            <p:cNvPr id="35" name="Freeform 35">
              <a:extLst>
                <a:ext uri="{FF2B5EF4-FFF2-40B4-BE49-F238E27FC236}">
                  <a16:creationId xmlns:a16="http://schemas.microsoft.com/office/drawing/2014/main" id="{BE5847CD-044B-0884-7893-0C5FFDBF2FD3}"/>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36" name="Freeform 36">
              <a:extLst>
                <a:ext uri="{FF2B5EF4-FFF2-40B4-BE49-F238E27FC236}">
                  <a16:creationId xmlns:a16="http://schemas.microsoft.com/office/drawing/2014/main" id="{97577107-CBEA-5D47-77A3-60F1370ADB68}"/>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Arial" charset="0"/>
              </a:endParaRPr>
            </a:p>
          </p:txBody>
        </p:sp>
      </p:grpSp>
      <p:sp>
        <p:nvSpPr>
          <p:cNvPr id="3690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690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7" name="Rectangle 37">
            <a:extLst>
              <a:ext uri="{FF2B5EF4-FFF2-40B4-BE49-F238E27FC236}">
                <a16:creationId xmlns:a16="http://schemas.microsoft.com/office/drawing/2014/main" id="{235C78E5-100B-6006-EEE0-83F6825A1A96}"/>
              </a:ext>
            </a:extLst>
          </p:cNvPr>
          <p:cNvSpPr>
            <a:spLocks noGrp="1" noChangeArrowheads="1"/>
          </p:cNvSpPr>
          <p:nvPr>
            <p:ph type="dt" sz="half" idx="10"/>
          </p:nvPr>
        </p:nvSpPr>
        <p:spPr/>
        <p:txBody>
          <a:bodyPr/>
          <a:lstStyle>
            <a:lvl1pPr>
              <a:defRPr/>
            </a:lvl1pPr>
          </a:lstStyle>
          <a:p>
            <a:pPr>
              <a:defRPr/>
            </a:pPr>
            <a:endParaRPr lang="en-US"/>
          </a:p>
        </p:txBody>
      </p:sp>
      <p:sp>
        <p:nvSpPr>
          <p:cNvPr id="38" name="Rectangle 38">
            <a:extLst>
              <a:ext uri="{FF2B5EF4-FFF2-40B4-BE49-F238E27FC236}">
                <a16:creationId xmlns:a16="http://schemas.microsoft.com/office/drawing/2014/main" id="{DC43C3E6-A423-32D4-6932-1B029946E9C9}"/>
              </a:ext>
            </a:extLst>
          </p:cNvPr>
          <p:cNvSpPr>
            <a:spLocks noGrp="1" noChangeArrowheads="1"/>
          </p:cNvSpPr>
          <p:nvPr>
            <p:ph type="ftr" sz="quarter" idx="11"/>
          </p:nvPr>
        </p:nvSpPr>
        <p:spPr/>
        <p:txBody>
          <a:bodyPr/>
          <a:lstStyle>
            <a:lvl1pPr>
              <a:defRPr/>
            </a:lvl1pPr>
          </a:lstStyle>
          <a:p>
            <a:pPr>
              <a:defRPr/>
            </a:pPr>
            <a:endParaRPr lang="en-US"/>
          </a:p>
        </p:txBody>
      </p:sp>
      <p:sp>
        <p:nvSpPr>
          <p:cNvPr id="39" name="Rectangle 41">
            <a:extLst>
              <a:ext uri="{FF2B5EF4-FFF2-40B4-BE49-F238E27FC236}">
                <a16:creationId xmlns:a16="http://schemas.microsoft.com/office/drawing/2014/main" id="{9E06A5B2-3097-06DD-4A42-E70037DF7F74}"/>
              </a:ext>
            </a:extLst>
          </p:cNvPr>
          <p:cNvSpPr>
            <a:spLocks noGrp="1" noChangeArrowheads="1"/>
          </p:cNvSpPr>
          <p:nvPr>
            <p:ph type="sldNum" sz="quarter" idx="12"/>
          </p:nvPr>
        </p:nvSpPr>
        <p:spPr/>
        <p:txBody>
          <a:bodyPr/>
          <a:lstStyle>
            <a:lvl1pPr>
              <a:defRPr/>
            </a:lvl1pPr>
          </a:lstStyle>
          <a:p>
            <a:fld id="{49199D8E-73B3-5644-AD24-5D5EECFA26E1}" type="slidenum">
              <a:rPr lang="en-US" altLang="en-SE"/>
              <a:pPr/>
              <a:t>‹#›</a:t>
            </a:fld>
            <a:endParaRPr lang="en-US" altLang="en-SE"/>
          </a:p>
        </p:txBody>
      </p:sp>
    </p:spTree>
    <p:extLst>
      <p:ext uri="{BB962C8B-B14F-4D97-AF65-F5344CB8AC3E}">
        <p14:creationId xmlns:p14="http://schemas.microsoft.com/office/powerpoint/2010/main" val="59339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39">
            <a:extLst>
              <a:ext uri="{FF2B5EF4-FFF2-40B4-BE49-F238E27FC236}">
                <a16:creationId xmlns:a16="http://schemas.microsoft.com/office/drawing/2014/main" id="{AD17FF76-ABF4-EF7F-BCE9-9DA1820DF0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B4C3D3BD-9CF6-DCD1-9047-B281D88714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39E7DE8E-49D1-46EB-B503-86110D025E65}"/>
              </a:ext>
            </a:extLst>
          </p:cNvPr>
          <p:cNvSpPr>
            <a:spLocks noGrp="1" noChangeArrowheads="1"/>
          </p:cNvSpPr>
          <p:nvPr>
            <p:ph type="sldNum" sz="quarter" idx="12"/>
          </p:nvPr>
        </p:nvSpPr>
        <p:spPr>
          <a:ln/>
        </p:spPr>
        <p:txBody>
          <a:bodyPr/>
          <a:lstStyle>
            <a:lvl1pPr>
              <a:defRPr/>
            </a:lvl1pPr>
          </a:lstStyle>
          <a:p>
            <a:fld id="{7DF69A25-5349-604B-8F80-62235EFB1DBF}" type="slidenum">
              <a:rPr lang="en-US" altLang="en-SE"/>
              <a:pPr/>
              <a:t>‹#›</a:t>
            </a:fld>
            <a:endParaRPr lang="en-US" altLang="en-SE"/>
          </a:p>
        </p:txBody>
      </p:sp>
    </p:spTree>
    <p:extLst>
      <p:ext uri="{BB962C8B-B14F-4D97-AF65-F5344CB8AC3E}">
        <p14:creationId xmlns:p14="http://schemas.microsoft.com/office/powerpoint/2010/main" val="302900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sv-SE"/>
              <a:t>Klicka här för att ändra format</a:t>
            </a:r>
            <a:endParaRPr lang="en-US"/>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39">
            <a:extLst>
              <a:ext uri="{FF2B5EF4-FFF2-40B4-BE49-F238E27FC236}">
                <a16:creationId xmlns:a16="http://schemas.microsoft.com/office/drawing/2014/main" id="{8996D092-71C9-8047-6DF8-F3CD170EFD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3BC75034-F6BF-0412-4C99-964DB17D9F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3B702B0B-8517-83BF-46D4-45B4630E2A25}"/>
              </a:ext>
            </a:extLst>
          </p:cNvPr>
          <p:cNvSpPr>
            <a:spLocks noGrp="1" noChangeArrowheads="1"/>
          </p:cNvSpPr>
          <p:nvPr>
            <p:ph type="sldNum" sz="quarter" idx="12"/>
          </p:nvPr>
        </p:nvSpPr>
        <p:spPr>
          <a:ln/>
        </p:spPr>
        <p:txBody>
          <a:bodyPr/>
          <a:lstStyle>
            <a:lvl1pPr>
              <a:defRPr/>
            </a:lvl1pPr>
          </a:lstStyle>
          <a:p>
            <a:fld id="{B2077181-C714-DC42-A11E-95847980FEF7}" type="slidenum">
              <a:rPr lang="en-US" altLang="en-SE"/>
              <a:pPr/>
              <a:t>‹#›</a:t>
            </a:fld>
            <a:endParaRPr lang="en-US" altLang="en-SE"/>
          </a:p>
        </p:txBody>
      </p:sp>
    </p:spTree>
    <p:extLst>
      <p:ext uri="{BB962C8B-B14F-4D97-AF65-F5344CB8AC3E}">
        <p14:creationId xmlns:p14="http://schemas.microsoft.com/office/powerpoint/2010/main" val="322081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7813"/>
            <a:ext cx="8229600" cy="1143000"/>
          </a:xfrm>
        </p:spPr>
        <p:txBody>
          <a:bodyPr/>
          <a:lstStyle/>
          <a:p>
            <a:r>
              <a:rPr lang="sv-SE"/>
              <a:t>Klicka här för att ändra format</a:t>
            </a:r>
            <a:endParaRPr lang="en-US"/>
          </a:p>
        </p:txBody>
      </p:sp>
      <p:sp>
        <p:nvSpPr>
          <p:cNvPr id="3" name="Platshållare för text 2"/>
          <p:cNvSpPr>
            <a:spLocks noGrp="1"/>
          </p:cNvSpPr>
          <p:nvPr>
            <p:ph type="body" sz="half" idx="1"/>
          </p:nvPr>
        </p:nvSpPr>
        <p:spPr>
          <a:xfrm>
            <a:off x="457200" y="1600200"/>
            <a:ext cx="40386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4648200" y="1600200"/>
            <a:ext cx="40386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Rectangle 39">
            <a:extLst>
              <a:ext uri="{FF2B5EF4-FFF2-40B4-BE49-F238E27FC236}">
                <a16:creationId xmlns:a16="http://schemas.microsoft.com/office/drawing/2014/main" id="{BBA35EB6-2886-6093-76BB-A442A6B881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776AA836-8F25-4D24-24ED-5B7FEEF179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770E706C-C7CE-B7DD-0B3A-8497FFC06134}"/>
              </a:ext>
            </a:extLst>
          </p:cNvPr>
          <p:cNvSpPr>
            <a:spLocks noGrp="1" noChangeArrowheads="1"/>
          </p:cNvSpPr>
          <p:nvPr>
            <p:ph type="sldNum" sz="quarter" idx="12"/>
          </p:nvPr>
        </p:nvSpPr>
        <p:spPr>
          <a:ln/>
        </p:spPr>
        <p:txBody>
          <a:bodyPr/>
          <a:lstStyle>
            <a:lvl1pPr>
              <a:defRPr/>
            </a:lvl1pPr>
          </a:lstStyle>
          <a:p>
            <a:fld id="{0039389A-9226-294F-BF37-722ABF33DECA}" type="slidenum">
              <a:rPr lang="en-US" altLang="en-SE"/>
              <a:pPr/>
              <a:t>‹#›</a:t>
            </a:fld>
            <a:endParaRPr lang="en-US" altLang="en-SE"/>
          </a:p>
        </p:txBody>
      </p:sp>
    </p:spTree>
    <p:extLst>
      <p:ext uri="{BB962C8B-B14F-4D97-AF65-F5344CB8AC3E}">
        <p14:creationId xmlns:p14="http://schemas.microsoft.com/office/powerpoint/2010/main" val="4284623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7813"/>
            <a:ext cx="8229600" cy="58531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Rectangle 39">
            <a:extLst>
              <a:ext uri="{FF2B5EF4-FFF2-40B4-BE49-F238E27FC236}">
                <a16:creationId xmlns:a16="http://schemas.microsoft.com/office/drawing/2014/main" id="{3DA11A97-480E-816C-6E95-297772E18DB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0">
            <a:extLst>
              <a:ext uri="{FF2B5EF4-FFF2-40B4-BE49-F238E27FC236}">
                <a16:creationId xmlns:a16="http://schemas.microsoft.com/office/drawing/2014/main" id="{9FC71382-059F-9506-525F-51789E1068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153AD706-40EA-D68A-B06B-9760E3BCC036}"/>
              </a:ext>
            </a:extLst>
          </p:cNvPr>
          <p:cNvSpPr>
            <a:spLocks noGrp="1" noChangeArrowheads="1"/>
          </p:cNvSpPr>
          <p:nvPr>
            <p:ph type="sldNum" sz="quarter" idx="12"/>
          </p:nvPr>
        </p:nvSpPr>
        <p:spPr>
          <a:ln/>
        </p:spPr>
        <p:txBody>
          <a:bodyPr/>
          <a:lstStyle>
            <a:lvl1pPr>
              <a:defRPr/>
            </a:lvl1pPr>
          </a:lstStyle>
          <a:p>
            <a:fld id="{0AC500F9-791F-474A-BAFF-3DB17A3AD46A}" type="slidenum">
              <a:rPr lang="en-US" altLang="en-SE"/>
              <a:pPr/>
              <a:t>‹#›</a:t>
            </a:fld>
            <a:endParaRPr lang="en-US" altLang="en-SE"/>
          </a:p>
        </p:txBody>
      </p:sp>
    </p:spTree>
    <p:extLst>
      <p:ext uri="{BB962C8B-B14F-4D97-AF65-F5344CB8AC3E}">
        <p14:creationId xmlns:p14="http://schemas.microsoft.com/office/powerpoint/2010/main" val="233087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7813"/>
            <a:ext cx="8229600" cy="1143000"/>
          </a:xfrm>
        </p:spPr>
        <p:txBody>
          <a:bodyPr/>
          <a:lstStyle/>
          <a:p>
            <a:r>
              <a:rPr lang="sv-SE"/>
              <a:t>Klicka här för att ändra format</a:t>
            </a:r>
            <a:endParaRPr lang="en-US"/>
          </a:p>
        </p:txBody>
      </p:sp>
      <p:sp>
        <p:nvSpPr>
          <p:cNvPr id="3" name="Platshållare för innehåll 2"/>
          <p:cNvSpPr>
            <a:spLocks noGrp="1"/>
          </p:cNvSpPr>
          <p:nvPr>
            <p:ph sz="half" idx="1"/>
          </p:nvPr>
        </p:nvSpPr>
        <p:spPr>
          <a:xfrm>
            <a:off x="457200" y="1600200"/>
            <a:ext cx="40386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4648200" y="1600200"/>
            <a:ext cx="40386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Rectangle 39">
            <a:extLst>
              <a:ext uri="{FF2B5EF4-FFF2-40B4-BE49-F238E27FC236}">
                <a16:creationId xmlns:a16="http://schemas.microsoft.com/office/drawing/2014/main" id="{873695F9-35E5-19DB-41CC-366750E03D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79BA18CD-095A-6D7C-4CD0-590265EA3A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3343F0AE-00E6-B52F-4B36-1750E66F79EB}"/>
              </a:ext>
            </a:extLst>
          </p:cNvPr>
          <p:cNvSpPr>
            <a:spLocks noGrp="1" noChangeArrowheads="1"/>
          </p:cNvSpPr>
          <p:nvPr>
            <p:ph type="sldNum" sz="quarter" idx="12"/>
          </p:nvPr>
        </p:nvSpPr>
        <p:spPr>
          <a:ln/>
        </p:spPr>
        <p:txBody>
          <a:bodyPr/>
          <a:lstStyle>
            <a:lvl1pPr>
              <a:defRPr/>
            </a:lvl1pPr>
          </a:lstStyle>
          <a:p>
            <a:fld id="{D7ECA0CD-7732-964D-AE2F-68523758B553}" type="slidenum">
              <a:rPr lang="en-US" altLang="en-SE"/>
              <a:pPr/>
              <a:t>‹#›</a:t>
            </a:fld>
            <a:endParaRPr lang="en-US" altLang="en-SE"/>
          </a:p>
        </p:txBody>
      </p:sp>
    </p:spTree>
    <p:extLst>
      <p:ext uri="{BB962C8B-B14F-4D97-AF65-F5344CB8AC3E}">
        <p14:creationId xmlns:p14="http://schemas.microsoft.com/office/powerpoint/2010/main" val="324031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39">
            <a:extLst>
              <a:ext uri="{FF2B5EF4-FFF2-40B4-BE49-F238E27FC236}">
                <a16:creationId xmlns:a16="http://schemas.microsoft.com/office/drawing/2014/main" id="{564D164F-8B50-465C-2C0F-7A8ADB4C11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1FEB2DA1-549F-EA3D-5F57-9A02FD225A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0D5C5E1-25B0-5E72-47C4-BE25F3FE6003}"/>
              </a:ext>
            </a:extLst>
          </p:cNvPr>
          <p:cNvSpPr>
            <a:spLocks noGrp="1" noChangeArrowheads="1"/>
          </p:cNvSpPr>
          <p:nvPr>
            <p:ph type="sldNum" sz="quarter" idx="12"/>
          </p:nvPr>
        </p:nvSpPr>
        <p:spPr>
          <a:ln/>
        </p:spPr>
        <p:txBody>
          <a:bodyPr/>
          <a:lstStyle>
            <a:lvl1pPr>
              <a:defRPr/>
            </a:lvl1pPr>
          </a:lstStyle>
          <a:p>
            <a:fld id="{5832BF01-C0FD-A240-85D0-11ADE78FE4B3}" type="slidenum">
              <a:rPr lang="en-US" altLang="en-SE"/>
              <a:pPr/>
              <a:t>‹#›</a:t>
            </a:fld>
            <a:endParaRPr lang="en-US" altLang="en-SE"/>
          </a:p>
        </p:txBody>
      </p:sp>
    </p:spTree>
    <p:extLst>
      <p:ext uri="{BB962C8B-B14F-4D97-AF65-F5344CB8AC3E}">
        <p14:creationId xmlns:p14="http://schemas.microsoft.com/office/powerpoint/2010/main" val="325860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39">
            <a:extLst>
              <a:ext uri="{FF2B5EF4-FFF2-40B4-BE49-F238E27FC236}">
                <a16:creationId xmlns:a16="http://schemas.microsoft.com/office/drawing/2014/main" id="{EE823E57-814C-38E9-8492-5BFA6C951D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1D2D135C-C9B6-5D90-D976-0645496749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62153E81-DC71-2041-C304-95F3A4098513}"/>
              </a:ext>
            </a:extLst>
          </p:cNvPr>
          <p:cNvSpPr>
            <a:spLocks noGrp="1" noChangeArrowheads="1"/>
          </p:cNvSpPr>
          <p:nvPr>
            <p:ph type="sldNum" sz="quarter" idx="12"/>
          </p:nvPr>
        </p:nvSpPr>
        <p:spPr>
          <a:ln/>
        </p:spPr>
        <p:txBody>
          <a:bodyPr/>
          <a:lstStyle>
            <a:lvl1pPr>
              <a:defRPr/>
            </a:lvl1pPr>
          </a:lstStyle>
          <a:p>
            <a:fld id="{558EA3FA-965A-1244-86B8-02D4CE55B029}" type="slidenum">
              <a:rPr lang="en-US" altLang="en-SE"/>
              <a:pPr/>
              <a:t>‹#›</a:t>
            </a:fld>
            <a:endParaRPr lang="en-US" altLang="en-SE"/>
          </a:p>
        </p:txBody>
      </p:sp>
    </p:spTree>
    <p:extLst>
      <p:ext uri="{BB962C8B-B14F-4D97-AF65-F5344CB8AC3E}">
        <p14:creationId xmlns:p14="http://schemas.microsoft.com/office/powerpoint/2010/main" val="403372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Rectangle 39">
            <a:extLst>
              <a:ext uri="{FF2B5EF4-FFF2-40B4-BE49-F238E27FC236}">
                <a16:creationId xmlns:a16="http://schemas.microsoft.com/office/drawing/2014/main" id="{9972F317-368A-2C83-5E15-87F66453C2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88D85157-A854-871B-9653-07D68DC963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3429BC95-497E-0707-8362-8AB475132881}"/>
              </a:ext>
            </a:extLst>
          </p:cNvPr>
          <p:cNvSpPr>
            <a:spLocks noGrp="1" noChangeArrowheads="1"/>
          </p:cNvSpPr>
          <p:nvPr>
            <p:ph type="sldNum" sz="quarter" idx="12"/>
          </p:nvPr>
        </p:nvSpPr>
        <p:spPr>
          <a:ln/>
        </p:spPr>
        <p:txBody>
          <a:bodyPr/>
          <a:lstStyle>
            <a:lvl1pPr>
              <a:defRPr/>
            </a:lvl1pPr>
          </a:lstStyle>
          <a:p>
            <a:fld id="{287E4F37-8266-B74E-886D-0220B264C3A5}" type="slidenum">
              <a:rPr lang="en-US" altLang="en-SE"/>
              <a:pPr/>
              <a:t>‹#›</a:t>
            </a:fld>
            <a:endParaRPr lang="en-US" altLang="en-SE"/>
          </a:p>
        </p:txBody>
      </p:sp>
    </p:spTree>
    <p:extLst>
      <p:ext uri="{BB962C8B-B14F-4D97-AF65-F5344CB8AC3E}">
        <p14:creationId xmlns:p14="http://schemas.microsoft.com/office/powerpoint/2010/main" val="293448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Rectangle 39">
            <a:extLst>
              <a:ext uri="{FF2B5EF4-FFF2-40B4-BE49-F238E27FC236}">
                <a16:creationId xmlns:a16="http://schemas.microsoft.com/office/drawing/2014/main" id="{1BAC418D-AFF7-63F1-86D0-61E28525E4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0">
            <a:extLst>
              <a:ext uri="{FF2B5EF4-FFF2-40B4-BE49-F238E27FC236}">
                <a16:creationId xmlns:a16="http://schemas.microsoft.com/office/drawing/2014/main" id="{8A68FFA9-9859-F4C6-26D0-89273D5CE4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4008A360-C212-689C-8B43-BA75C1C680AF}"/>
              </a:ext>
            </a:extLst>
          </p:cNvPr>
          <p:cNvSpPr>
            <a:spLocks noGrp="1" noChangeArrowheads="1"/>
          </p:cNvSpPr>
          <p:nvPr>
            <p:ph type="sldNum" sz="quarter" idx="12"/>
          </p:nvPr>
        </p:nvSpPr>
        <p:spPr>
          <a:ln/>
        </p:spPr>
        <p:txBody>
          <a:bodyPr/>
          <a:lstStyle>
            <a:lvl1pPr>
              <a:defRPr/>
            </a:lvl1pPr>
          </a:lstStyle>
          <a:p>
            <a:fld id="{DFC1961D-56D3-6E47-9A1E-A6B097911E2F}" type="slidenum">
              <a:rPr lang="en-US" altLang="en-SE"/>
              <a:pPr/>
              <a:t>‹#›</a:t>
            </a:fld>
            <a:endParaRPr lang="en-US" altLang="en-SE"/>
          </a:p>
        </p:txBody>
      </p:sp>
    </p:spTree>
    <p:extLst>
      <p:ext uri="{BB962C8B-B14F-4D97-AF65-F5344CB8AC3E}">
        <p14:creationId xmlns:p14="http://schemas.microsoft.com/office/powerpoint/2010/main" val="294793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Rectangle 39">
            <a:extLst>
              <a:ext uri="{FF2B5EF4-FFF2-40B4-BE49-F238E27FC236}">
                <a16:creationId xmlns:a16="http://schemas.microsoft.com/office/drawing/2014/main" id="{2152A8E5-5F04-6BD9-3D50-D2F7C5D7CDC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0">
            <a:extLst>
              <a:ext uri="{FF2B5EF4-FFF2-40B4-BE49-F238E27FC236}">
                <a16:creationId xmlns:a16="http://schemas.microsoft.com/office/drawing/2014/main" id="{1D1D4FE4-A2E1-B48D-70C0-6A49D1E1DF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BA0F2A7C-8110-B814-48E2-A3673FC672D3}"/>
              </a:ext>
            </a:extLst>
          </p:cNvPr>
          <p:cNvSpPr>
            <a:spLocks noGrp="1" noChangeArrowheads="1"/>
          </p:cNvSpPr>
          <p:nvPr>
            <p:ph type="sldNum" sz="quarter" idx="12"/>
          </p:nvPr>
        </p:nvSpPr>
        <p:spPr>
          <a:ln/>
        </p:spPr>
        <p:txBody>
          <a:bodyPr/>
          <a:lstStyle>
            <a:lvl1pPr>
              <a:defRPr/>
            </a:lvl1pPr>
          </a:lstStyle>
          <a:p>
            <a:fld id="{E7E9A676-7767-1043-913D-52139660D36B}" type="slidenum">
              <a:rPr lang="en-US" altLang="en-SE"/>
              <a:pPr/>
              <a:t>‹#›</a:t>
            </a:fld>
            <a:endParaRPr lang="en-US" altLang="en-SE"/>
          </a:p>
        </p:txBody>
      </p:sp>
    </p:spTree>
    <p:extLst>
      <p:ext uri="{BB962C8B-B14F-4D97-AF65-F5344CB8AC3E}">
        <p14:creationId xmlns:p14="http://schemas.microsoft.com/office/powerpoint/2010/main" val="33444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03469436-A9AE-11D8-741F-0BC82F3877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0">
            <a:extLst>
              <a:ext uri="{FF2B5EF4-FFF2-40B4-BE49-F238E27FC236}">
                <a16:creationId xmlns:a16="http://schemas.microsoft.com/office/drawing/2014/main" id="{51ABCCE1-DB9C-3996-7176-86402EB5B0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EF611DDF-89F2-ACAF-A2E9-0028B1864C39}"/>
              </a:ext>
            </a:extLst>
          </p:cNvPr>
          <p:cNvSpPr>
            <a:spLocks noGrp="1" noChangeArrowheads="1"/>
          </p:cNvSpPr>
          <p:nvPr>
            <p:ph type="sldNum" sz="quarter" idx="12"/>
          </p:nvPr>
        </p:nvSpPr>
        <p:spPr>
          <a:ln/>
        </p:spPr>
        <p:txBody>
          <a:bodyPr/>
          <a:lstStyle>
            <a:lvl1pPr>
              <a:defRPr/>
            </a:lvl1pPr>
          </a:lstStyle>
          <a:p>
            <a:fld id="{9CE3A60C-9645-9643-AA57-44720036274F}" type="slidenum">
              <a:rPr lang="en-US" altLang="en-SE"/>
              <a:pPr/>
              <a:t>‹#›</a:t>
            </a:fld>
            <a:endParaRPr lang="en-US" altLang="en-SE"/>
          </a:p>
        </p:txBody>
      </p:sp>
    </p:spTree>
    <p:extLst>
      <p:ext uri="{BB962C8B-B14F-4D97-AF65-F5344CB8AC3E}">
        <p14:creationId xmlns:p14="http://schemas.microsoft.com/office/powerpoint/2010/main" val="295635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39">
            <a:extLst>
              <a:ext uri="{FF2B5EF4-FFF2-40B4-BE49-F238E27FC236}">
                <a16:creationId xmlns:a16="http://schemas.microsoft.com/office/drawing/2014/main" id="{C6786592-2A19-BC53-0776-9CCA0F3054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37F1206A-A013-F800-38F3-BB9C75C725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7BC660E8-3588-50E6-5FB1-F85097AFF15E}"/>
              </a:ext>
            </a:extLst>
          </p:cNvPr>
          <p:cNvSpPr>
            <a:spLocks noGrp="1" noChangeArrowheads="1"/>
          </p:cNvSpPr>
          <p:nvPr>
            <p:ph type="sldNum" sz="quarter" idx="12"/>
          </p:nvPr>
        </p:nvSpPr>
        <p:spPr>
          <a:ln/>
        </p:spPr>
        <p:txBody>
          <a:bodyPr/>
          <a:lstStyle>
            <a:lvl1pPr>
              <a:defRPr/>
            </a:lvl1pPr>
          </a:lstStyle>
          <a:p>
            <a:fld id="{02D645A5-595C-8D4E-9B31-B5D7C1D569C6}" type="slidenum">
              <a:rPr lang="en-US" altLang="en-SE"/>
              <a:pPr/>
              <a:t>‹#›</a:t>
            </a:fld>
            <a:endParaRPr lang="en-US" altLang="en-SE"/>
          </a:p>
        </p:txBody>
      </p:sp>
    </p:spTree>
    <p:extLst>
      <p:ext uri="{BB962C8B-B14F-4D97-AF65-F5344CB8AC3E}">
        <p14:creationId xmlns:p14="http://schemas.microsoft.com/office/powerpoint/2010/main" val="122175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39">
            <a:extLst>
              <a:ext uri="{FF2B5EF4-FFF2-40B4-BE49-F238E27FC236}">
                <a16:creationId xmlns:a16="http://schemas.microsoft.com/office/drawing/2014/main" id="{50C5EED8-F2E6-8FC1-5483-EA4B4B8EA0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AB7CE200-7EA3-629F-E97A-7628F032DC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9960BB02-87B7-00B5-539A-E1B8B4EDFB66}"/>
              </a:ext>
            </a:extLst>
          </p:cNvPr>
          <p:cNvSpPr>
            <a:spLocks noGrp="1" noChangeArrowheads="1"/>
          </p:cNvSpPr>
          <p:nvPr>
            <p:ph type="sldNum" sz="quarter" idx="12"/>
          </p:nvPr>
        </p:nvSpPr>
        <p:spPr>
          <a:ln/>
        </p:spPr>
        <p:txBody>
          <a:bodyPr/>
          <a:lstStyle>
            <a:lvl1pPr>
              <a:defRPr/>
            </a:lvl1pPr>
          </a:lstStyle>
          <a:p>
            <a:fld id="{8BB54A51-6A27-5A43-8BB6-F71568481201}" type="slidenum">
              <a:rPr lang="en-US" altLang="en-SE"/>
              <a:pPr/>
              <a:t>‹#›</a:t>
            </a:fld>
            <a:endParaRPr lang="en-US" altLang="en-SE"/>
          </a:p>
        </p:txBody>
      </p:sp>
    </p:spTree>
    <p:extLst>
      <p:ext uri="{BB962C8B-B14F-4D97-AF65-F5344CB8AC3E}">
        <p14:creationId xmlns:p14="http://schemas.microsoft.com/office/powerpoint/2010/main" val="274652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F6CBA43-15D0-69A2-04B3-CBC7D963421C}"/>
              </a:ext>
            </a:extLst>
          </p:cNvPr>
          <p:cNvGrpSpPr>
            <a:grpSpLocks/>
          </p:cNvGrpSpPr>
          <p:nvPr/>
        </p:nvGrpSpPr>
        <p:grpSpPr bwMode="auto">
          <a:xfrm>
            <a:off x="3802063" y="1789113"/>
            <a:ext cx="5340350" cy="5056187"/>
            <a:chOff x="2394" y="1127"/>
            <a:chExt cx="3364" cy="3185"/>
          </a:xfrm>
        </p:grpSpPr>
        <p:sp>
          <p:nvSpPr>
            <p:cNvPr id="35843" name="Rectangle 3">
              <a:extLst>
                <a:ext uri="{FF2B5EF4-FFF2-40B4-BE49-F238E27FC236}">
                  <a16:creationId xmlns:a16="http://schemas.microsoft.com/office/drawing/2014/main" id="{79C29B30-6770-36DD-BA9D-B8B37DADE25A}"/>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44" name="Oval 4">
              <a:extLst>
                <a:ext uri="{FF2B5EF4-FFF2-40B4-BE49-F238E27FC236}">
                  <a16:creationId xmlns:a16="http://schemas.microsoft.com/office/drawing/2014/main" id="{5D45F3AA-6D02-2EE0-1119-F8F9DC4E1F4C}"/>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Arial" charset="0"/>
              </a:endParaRPr>
            </a:p>
          </p:txBody>
        </p:sp>
        <p:sp>
          <p:nvSpPr>
            <p:cNvPr id="35845" name="Rectangle 5">
              <a:extLst>
                <a:ext uri="{FF2B5EF4-FFF2-40B4-BE49-F238E27FC236}">
                  <a16:creationId xmlns:a16="http://schemas.microsoft.com/office/drawing/2014/main" id="{E211B176-F707-CC53-2E66-79855B3B1106}"/>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46" name="Freeform 6">
              <a:extLst>
                <a:ext uri="{FF2B5EF4-FFF2-40B4-BE49-F238E27FC236}">
                  <a16:creationId xmlns:a16="http://schemas.microsoft.com/office/drawing/2014/main" id="{B3BCE360-A629-5543-8734-0B662FDD9B81}"/>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47" name="Rectangle 7">
              <a:extLst>
                <a:ext uri="{FF2B5EF4-FFF2-40B4-BE49-F238E27FC236}">
                  <a16:creationId xmlns:a16="http://schemas.microsoft.com/office/drawing/2014/main" id="{87EC393A-78ED-DB7F-E2EC-33CD4A10180E}"/>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48" name="Rectangle 8">
              <a:extLst>
                <a:ext uri="{FF2B5EF4-FFF2-40B4-BE49-F238E27FC236}">
                  <a16:creationId xmlns:a16="http://schemas.microsoft.com/office/drawing/2014/main" id="{6D8D4D72-BBC9-2ED1-6A29-6E2145C91EAA}"/>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49" name="Rectangle 9">
              <a:extLst>
                <a:ext uri="{FF2B5EF4-FFF2-40B4-BE49-F238E27FC236}">
                  <a16:creationId xmlns:a16="http://schemas.microsoft.com/office/drawing/2014/main" id="{912853D7-69E0-7A84-0DC1-7C5B644306BB}"/>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50" name="Rectangle 10">
              <a:extLst>
                <a:ext uri="{FF2B5EF4-FFF2-40B4-BE49-F238E27FC236}">
                  <a16:creationId xmlns:a16="http://schemas.microsoft.com/office/drawing/2014/main" id="{B4580C89-505F-076E-93C7-552D6AFF6E95}"/>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51" name="Rectangle 11">
              <a:extLst>
                <a:ext uri="{FF2B5EF4-FFF2-40B4-BE49-F238E27FC236}">
                  <a16:creationId xmlns:a16="http://schemas.microsoft.com/office/drawing/2014/main" id="{0149DB69-04C3-5F58-2128-FA5E6B5B3A8E}"/>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52" name="Freeform 12">
              <a:extLst>
                <a:ext uri="{FF2B5EF4-FFF2-40B4-BE49-F238E27FC236}">
                  <a16:creationId xmlns:a16="http://schemas.microsoft.com/office/drawing/2014/main" id="{A5E3FAEB-A968-9F76-BDFA-69347C63A5D0}"/>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53" name="Freeform 13">
              <a:extLst>
                <a:ext uri="{FF2B5EF4-FFF2-40B4-BE49-F238E27FC236}">
                  <a16:creationId xmlns:a16="http://schemas.microsoft.com/office/drawing/2014/main" id="{E4A91865-A3A2-2B17-8C0E-F7E980F95762}"/>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54" name="Freeform 14">
              <a:extLst>
                <a:ext uri="{FF2B5EF4-FFF2-40B4-BE49-F238E27FC236}">
                  <a16:creationId xmlns:a16="http://schemas.microsoft.com/office/drawing/2014/main" id="{B0F92712-CCBE-45D8-0C90-44432E9D99FC}"/>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cs typeface="Arial" charset="0"/>
              </a:endParaRPr>
            </a:p>
          </p:txBody>
        </p:sp>
        <p:sp>
          <p:nvSpPr>
            <p:cNvPr id="35855" name="Freeform 15">
              <a:extLst>
                <a:ext uri="{FF2B5EF4-FFF2-40B4-BE49-F238E27FC236}">
                  <a16:creationId xmlns:a16="http://schemas.microsoft.com/office/drawing/2014/main" id="{A10E1E26-AFD4-A217-3DCB-4F692751F4CD}"/>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Arial" charset="0"/>
              </a:endParaRPr>
            </a:p>
          </p:txBody>
        </p:sp>
        <p:sp>
          <p:nvSpPr>
            <p:cNvPr id="35856" name="Freeform 16">
              <a:extLst>
                <a:ext uri="{FF2B5EF4-FFF2-40B4-BE49-F238E27FC236}">
                  <a16:creationId xmlns:a16="http://schemas.microsoft.com/office/drawing/2014/main" id="{3EEABEBB-59A5-8328-B533-1DB1364D0ED2}"/>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57" name="Freeform 17">
              <a:extLst>
                <a:ext uri="{FF2B5EF4-FFF2-40B4-BE49-F238E27FC236}">
                  <a16:creationId xmlns:a16="http://schemas.microsoft.com/office/drawing/2014/main" id="{0A81D8CB-EB97-31F0-0155-D61CFAD132F5}"/>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58" name="Freeform 18">
              <a:extLst>
                <a:ext uri="{FF2B5EF4-FFF2-40B4-BE49-F238E27FC236}">
                  <a16:creationId xmlns:a16="http://schemas.microsoft.com/office/drawing/2014/main" id="{F46E6F3C-4245-6841-0B67-A2E484113BC2}"/>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59" name="Freeform 19">
              <a:extLst>
                <a:ext uri="{FF2B5EF4-FFF2-40B4-BE49-F238E27FC236}">
                  <a16:creationId xmlns:a16="http://schemas.microsoft.com/office/drawing/2014/main" id="{F6D3CB04-47BA-F6F9-3E53-D1CA977774F9}"/>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60" name="Freeform 20">
              <a:extLst>
                <a:ext uri="{FF2B5EF4-FFF2-40B4-BE49-F238E27FC236}">
                  <a16:creationId xmlns:a16="http://schemas.microsoft.com/office/drawing/2014/main" id="{85A57F26-A836-4DC2-1486-4A1CC10C9148}"/>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61" name="Freeform 21">
              <a:extLst>
                <a:ext uri="{FF2B5EF4-FFF2-40B4-BE49-F238E27FC236}">
                  <a16:creationId xmlns:a16="http://schemas.microsoft.com/office/drawing/2014/main" id="{9126A4B3-55B1-572C-A7A2-377530F94E4A}"/>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62" name="Freeform 22">
              <a:extLst>
                <a:ext uri="{FF2B5EF4-FFF2-40B4-BE49-F238E27FC236}">
                  <a16:creationId xmlns:a16="http://schemas.microsoft.com/office/drawing/2014/main" id="{8FAE70A2-80D3-C141-8162-A85C775EE904}"/>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63" name="Freeform 23">
              <a:extLst>
                <a:ext uri="{FF2B5EF4-FFF2-40B4-BE49-F238E27FC236}">
                  <a16:creationId xmlns:a16="http://schemas.microsoft.com/office/drawing/2014/main" id="{DF5D5F82-7DE8-C17E-BB64-97A6CEBA950F}"/>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Arial" charset="0"/>
              </a:endParaRPr>
            </a:p>
          </p:txBody>
        </p:sp>
        <p:sp>
          <p:nvSpPr>
            <p:cNvPr id="35864" name="Freeform 24">
              <a:extLst>
                <a:ext uri="{FF2B5EF4-FFF2-40B4-BE49-F238E27FC236}">
                  <a16:creationId xmlns:a16="http://schemas.microsoft.com/office/drawing/2014/main" id="{B3891869-A3D9-93F7-01EA-A7860433E004}"/>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65" name="Freeform 25">
              <a:extLst>
                <a:ext uri="{FF2B5EF4-FFF2-40B4-BE49-F238E27FC236}">
                  <a16:creationId xmlns:a16="http://schemas.microsoft.com/office/drawing/2014/main" id="{F3D37CAB-19C0-4186-8712-C0F05AED5E6B}"/>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66" name="Freeform 26">
              <a:extLst>
                <a:ext uri="{FF2B5EF4-FFF2-40B4-BE49-F238E27FC236}">
                  <a16:creationId xmlns:a16="http://schemas.microsoft.com/office/drawing/2014/main" id="{BE25A0E9-5967-58C9-C3FB-8C45D6537D48}"/>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67" name="Oval 27">
              <a:extLst>
                <a:ext uri="{FF2B5EF4-FFF2-40B4-BE49-F238E27FC236}">
                  <a16:creationId xmlns:a16="http://schemas.microsoft.com/office/drawing/2014/main" id="{D3C9551E-4543-EE0A-B9AB-1C7854176370}"/>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cs typeface="Arial" charset="0"/>
              </a:endParaRPr>
            </a:p>
          </p:txBody>
        </p:sp>
        <p:sp>
          <p:nvSpPr>
            <p:cNvPr id="35868" name="Oval 28">
              <a:extLst>
                <a:ext uri="{FF2B5EF4-FFF2-40B4-BE49-F238E27FC236}">
                  <a16:creationId xmlns:a16="http://schemas.microsoft.com/office/drawing/2014/main" id="{519B8CC3-45CC-C776-80F9-756375A98E27}"/>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Arial" charset="0"/>
              </a:endParaRPr>
            </a:p>
          </p:txBody>
        </p:sp>
        <p:sp>
          <p:nvSpPr>
            <p:cNvPr id="35869" name="Oval 29">
              <a:extLst>
                <a:ext uri="{FF2B5EF4-FFF2-40B4-BE49-F238E27FC236}">
                  <a16:creationId xmlns:a16="http://schemas.microsoft.com/office/drawing/2014/main" id="{FE71C2EF-DA19-653F-B867-7DA96F1FB1D9}"/>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cs typeface="Arial" charset="0"/>
              </a:endParaRPr>
            </a:p>
          </p:txBody>
        </p:sp>
        <p:sp>
          <p:nvSpPr>
            <p:cNvPr id="35870" name="Freeform 30">
              <a:extLst>
                <a:ext uri="{FF2B5EF4-FFF2-40B4-BE49-F238E27FC236}">
                  <a16:creationId xmlns:a16="http://schemas.microsoft.com/office/drawing/2014/main" id="{F484188B-E8FB-1D6B-5FF0-96D6FB8E8AA4}"/>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71" name="Freeform 31">
              <a:extLst>
                <a:ext uri="{FF2B5EF4-FFF2-40B4-BE49-F238E27FC236}">
                  <a16:creationId xmlns:a16="http://schemas.microsoft.com/office/drawing/2014/main" id="{CA255D23-73C6-677C-32B9-398BEE7D5310}"/>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Arial" charset="0"/>
              </a:endParaRPr>
            </a:p>
          </p:txBody>
        </p:sp>
        <p:sp>
          <p:nvSpPr>
            <p:cNvPr id="35872" name="Rectangle 32">
              <a:extLst>
                <a:ext uri="{FF2B5EF4-FFF2-40B4-BE49-F238E27FC236}">
                  <a16:creationId xmlns:a16="http://schemas.microsoft.com/office/drawing/2014/main" id="{648EFC72-A20B-938A-6A56-162FC9418E91}"/>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cs typeface="Arial" charset="0"/>
              </a:endParaRPr>
            </a:p>
          </p:txBody>
        </p:sp>
        <p:sp>
          <p:nvSpPr>
            <p:cNvPr id="35873" name="Rectangle 33">
              <a:extLst>
                <a:ext uri="{FF2B5EF4-FFF2-40B4-BE49-F238E27FC236}">
                  <a16:creationId xmlns:a16="http://schemas.microsoft.com/office/drawing/2014/main" id="{22B877DE-D59B-3085-A47B-CECAE0259309}"/>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Arial" charset="0"/>
              </a:endParaRPr>
            </a:p>
          </p:txBody>
        </p:sp>
        <p:sp>
          <p:nvSpPr>
            <p:cNvPr id="35874" name="AutoShape 34">
              <a:extLst>
                <a:ext uri="{FF2B5EF4-FFF2-40B4-BE49-F238E27FC236}">
                  <a16:creationId xmlns:a16="http://schemas.microsoft.com/office/drawing/2014/main" id="{6D5318B0-74DC-4AA0-6ACA-770502203162}"/>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Arial" charset="0"/>
              </a:endParaRPr>
            </a:p>
          </p:txBody>
        </p:sp>
        <p:sp>
          <p:nvSpPr>
            <p:cNvPr id="35875" name="Freeform 35">
              <a:extLst>
                <a:ext uri="{FF2B5EF4-FFF2-40B4-BE49-F238E27FC236}">
                  <a16:creationId xmlns:a16="http://schemas.microsoft.com/office/drawing/2014/main" id="{F9808F82-EB44-ED69-2E75-734B016A6AA2}"/>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35876" name="Freeform 36">
              <a:extLst>
                <a:ext uri="{FF2B5EF4-FFF2-40B4-BE49-F238E27FC236}">
                  <a16:creationId xmlns:a16="http://schemas.microsoft.com/office/drawing/2014/main" id="{10DD28A3-F1B9-8786-30CA-8B00BACF411C}"/>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Arial" charset="0"/>
              </a:endParaRPr>
            </a:p>
          </p:txBody>
        </p:sp>
      </p:grpSp>
      <p:sp>
        <p:nvSpPr>
          <p:cNvPr id="35877" name="Rectangle 37">
            <a:extLst>
              <a:ext uri="{FF2B5EF4-FFF2-40B4-BE49-F238E27FC236}">
                <a16:creationId xmlns:a16="http://schemas.microsoft.com/office/drawing/2014/main" id="{BC360492-039F-6D8A-14DD-F0237FB2DE4F}"/>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78" name="Rectangle 38">
            <a:extLst>
              <a:ext uri="{FF2B5EF4-FFF2-40B4-BE49-F238E27FC236}">
                <a16:creationId xmlns:a16="http://schemas.microsoft.com/office/drawing/2014/main" id="{6DD3C4DF-E6EF-452C-3B8F-BFB9C1FBA4EA}"/>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79" name="Rectangle 39">
            <a:extLst>
              <a:ext uri="{FF2B5EF4-FFF2-40B4-BE49-F238E27FC236}">
                <a16:creationId xmlns:a16="http://schemas.microsoft.com/office/drawing/2014/main" id="{CAF4AFAE-40A8-24C4-9455-1AA17EAD7489}"/>
              </a:ext>
            </a:extLst>
          </p:cNvPr>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35880" name="Rectangle 40">
            <a:extLst>
              <a:ext uri="{FF2B5EF4-FFF2-40B4-BE49-F238E27FC236}">
                <a16:creationId xmlns:a16="http://schemas.microsoft.com/office/drawing/2014/main" id="{2CE60748-CBDF-F27A-C871-160795CE838F}"/>
              </a:ext>
            </a:extLst>
          </p:cNvPr>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Arial" charset="0"/>
              </a:defRPr>
            </a:lvl1pPr>
          </a:lstStyle>
          <a:p>
            <a:pPr>
              <a:defRPr/>
            </a:pPr>
            <a:endParaRPr lang="en-US"/>
          </a:p>
        </p:txBody>
      </p:sp>
      <p:sp>
        <p:nvSpPr>
          <p:cNvPr id="35881" name="Rectangle 41">
            <a:extLst>
              <a:ext uri="{FF2B5EF4-FFF2-40B4-BE49-F238E27FC236}">
                <a16:creationId xmlns:a16="http://schemas.microsoft.com/office/drawing/2014/main" id="{563E4537-C908-91DB-F828-383944783A31}"/>
              </a:ext>
            </a:extLst>
          </p:cNvPr>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2CD8967-4209-504C-B562-374381AA2100}" type="slidenum">
              <a:rPr lang="en-US" altLang="en-SE"/>
              <a:pPr/>
              <a:t>‹#›</a:t>
            </a:fld>
            <a:endParaRPr lang="en-US" altLang="en-SE"/>
          </a:p>
        </p:txBody>
      </p:sp>
    </p:spTree>
  </p:cSld>
  <p:clrMap bg1="dk2" tx1="lt1" bg2="dk1" tx2="lt2" accent1="accent1" accent2="accent2" accent3="accent3" accent4="accent4" accent5="accent5" accent6="accent6" hlink="hlink" folHlink="folHlink"/>
  <p:sldLayoutIdLst>
    <p:sldLayoutId id="2147483770"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akwood.edu/ougoldmine/sdoc/27fb/chapter_23.ht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books.google.com/books?id=OM8_AkOw_fAC&amp;pg=PA82&amp;lpg=PA82&amp;dq=%22%22brings+us+back+to+the+tablet+containing+the+annals+of+the+reign+of+Nabonidus&amp;source=bl&amp;ots=W4enH_rL5w&amp;sig=q08BPJAEz6zUx1wtQShGIykuZWc&amp;hl=sv&amp;ei=7m6cSeWMOcOi-gag3qDiBA&amp;sa=X&amp;oi=book_resu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archive.org/stream/babylonianlifean000375mbp/babylonianlifean000375mbp_djvu.tx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iranchamber.com/history/xenophon/cyropaedia_xenophon_book1.php"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Daniel9vs4900days.ht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Daniel9vs4900days.htm"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King_Saul/KingSaul'sDeath-DidItHappenOnJanuary11_1043BCE.htm"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CC950-50A3-27C2-43B8-71CE26E997E1}"/>
              </a:ext>
            </a:extLst>
          </p:cNvPr>
          <p:cNvSpPr>
            <a:spLocks noGrp="1"/>
          </p:cNvSpPr>
          <p:nvPr>
            <p:ph type="title"/>
          </p:nvPr>
        </p:nvSpPr>
        <p:spPr>
          <a:xfrm>
            <a:off x="457200" y="277813"/>
            <a:ext cx="8229600" cy="4217987"/>
          </a:xfrm>
        </p:spPr>
        <p:txBody>
          <a:bodyPr/>
          <a:lstStyle/>
          <a:p>
            <a:pPr eaLnBrk="1" hangingPunct="1">
              <a:defRPr/>
            </a:pPr>
            <a:r>
              <a:rPr lang="en-US" dirty="0"/>
              <a:t>Reflections Re the 2</a:t>
            </a:r>
            <a:r>
              <a:rPr lang="en-US" baseline="30000" dirty="0"/>
              <a:t>nd</a:t>
            </a:r>
            <a:r>
              <a:rPr lang="en-US" dirty="0"/>
              <a:t> Coming…</a:t>
            </a:r>
            <a:br>
              <a:rPr lang="en-US" dirty="0"/>
            </a:br>
            <a:br>
              <a:rPr lang="en-US" dirty="0"/>
            </a:br>
            <a:r>
              <a:rPr lang="en-US" sz="3600" dirty="0"/>
              <a:t>- Will all recognize what they are seeing… or not?</a:t>
            </a:r>
          </a:p>
        </p:txBody>
      </p:sp>
      <p:sp>
        <p:nvSpPr>
          <p:cNvPr id="3" name="Platshållare för innehåll 2">
            <a:extLst>
              <a:ext uri="{FF2B5EF4-FFF2-40B4-BE49-F238E27FC236}">
                <a16:creationId xmlns:a16="http://schemas.microsoft.com/office/drawing/2014/main" id="{3687536C-54CE-E089-5029-515AFC1C3AC0}"/>
              </a:ext>
            </a:extLst>
          </p:cNvPr>
          <p:cNvSpPr>
            <a:spLocks noGrp="1"/>
          </p:cNvSpPr>
          <p:nvPr>
            <p:ph idx="1"/>
          </p:nvPr>
        </p:nvSpPr>
        <p:spPr>
          <a:xfrm>
            <a:off x="457200" y="4495800"/>
            <a:ext cx="8229600" cy="1635125"/>
          </a:xfrm>
        </p:spPr>
        <p:txBody>
          <a:bodyPr/>
          <a:lstStyle/>
          <a:p>
            <a:pPr eaLnBrk="1" hangingPunct="1">
              <a:defRPr/>
            </a:pPr>
            <a:r>
              <a:rPr lang="en-US" dirty="0"/>
              <a:t>John 14:29  And now I have told you before it come to pass, that, </a:t>
            </a:r>
            <a:r>
              <a:rPr lang="en-US" u="sng" dirty="0"/>
              <a:t>when it is come to pass</a:t>
            </a:r>
            <a:r>
              <a:rPr lang="en-US" dirty="0"/>
              <a:t>, ye might believe.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545544-EFEE-A343-8C39-BC5B6C7B086B}"/>
              </a:ext>
            </a:extLst>
          </p:cNvPr>
          <p:cNvSpPr>
            <a:spLocks noGrp="1"/>
          </p:cNvSpPr>
          <p:nvPr>
            <p:ph type="title"/>
          </p:nvPr>
        </p:nvSpPr>
        <p:spPr>
          <a:xfrm>
            <a:off x="457200" y="1371600"/>
            <a:ext cx="8229600" cy="1143000"/>
          </a:xfrm>
        </p:spPr>
        <p:txBody>
          <a:bodyPr/>
          <a:lstStyle/>
          <a:p>
            <a:pPr eaLnBrk="1" hangingPunct="1">
              <a:defRPr/>
            </a:pPr>
            <a:r>
              <a:rPr lang="en-US" dirty="0"/>
              <a:t>Is there a difference between ‘seeing’ and ‘recognizing?’</a:t>
            </a:r>
          </a:p>
        </p:txBody>
      </p:sp>
      <p:sp>
        <p:nvSpPr>
          <p:cNvPr id="3" name="Platshållare för innehåll 2">
            <a:extLst>
              <a:ext uri="{FF2B5EF4-FFF2-40B4-BE49-F238E27FC236}">
                <a16:creationId xmlns:a16="http://schemas.microsoft.com/office/drawing/2014/main" id="{D95041D9-A0D7-A1E8-C364-0DC53295E31B}"/>
              </a:ext>
            </a:extLst>
          </p:cNvPr>
          <p:cNvSpPr>
            <a:spLocks noGrp="1"/>
          </p:cNvSpPr>
          <p:nvPr>
            <p:ph idx="1"/>
          </p:nvPr>
        </p:nvSpPr>
        <p:spPr>
          <a:xfrm>
            <a:off x="457200" y="3352800"/>
            <a:ext cx="8229600" cy="2778125"/>
          </a:xfrm>
        </p:spPr>
        <p:txBody>
          <a:bodyPr/>
          <a:lstStyle/>
          <a:p>
            <a:pPr eaLnBrk="1" hangingPunct="1">
              <a:defRPr/>
            </a:pPr>
            <a:r>
              <a:rPr lang="en-US" dirty="0"/>
              <a:t>Revelation 1:7  Behold, he cometh with clouds; and </a:t>
            </a:r>
            <a:r>
              <a:rPr lang="en-US" dirty="0">
                <a:solidFill>
                  <a:srgbClr val="0070C0"/>
                </a:solidFill>
              </a:rPr>
              <a:t>every eye shall see him</a:t>
            </a:r>
            <a:r>
              <a:rPr lang="en-US" dirty="0"/>
              <a:t>, and they </a:t>
            </a:r>
            <a:r>
              <a:rPr lang="en-US" i="1" dirty="0"/>
              <a:t>also </a:t>
            </a:r>
            <a:r>
              <a:rPr lang="en-US" dirty="0"/>
              <a:t>which pierced him: and all </a:t>
            </a:r>
            <a:r>
              <a:rPr lang="en-US" dirty="0" err="1"/>
              <a:t>kindreds</a:t>
            </a:r>
            <a:r>
              <a:rPr lang="en-US" dirty="0"/>
              <a:t> of the earth shall wail because of him. Even so, Amen. </a:t>
            </a:r>
          </a:p>
          <a:p>
            <a:pPr eaLnBrk="1" hangingPunct="1">
              <a:defRPr/>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8B9E3D4-5D42-6C9D-02AB-333A2CCF40A8}"/>
              </a:ext>
            </a:extLst>
          </p:cNvPr>
          <p:cNvSpPr>
            <a:spLocks noGrp="1" noChangeArrowheads="1"/>
          </p:cNvSpPr>
          <p:nvPr>
            <p:ph type="title"/>
          </p:nvPr>
        </p:nvSpPr>
        <p:spPr>
          <a:xfrm>
            <a:off x="457200" y="762000"/>
            <a:ext cx="8229600" cy="1143000"/>
          </a:xfrm>
        </p:spPr>
        <p:txBody>
          <a:bodyPr/>
          <a:lstStyle/>
          <a:p>
            <a:pPr eaLnBrk="1" hangingPunct="1">
              <a:defRPr/>
            </a:pPr>
            <a:r>
              <a:rPr lang="en-US"/>
              <a:t>God is Calling Me and U Now!</a:t>
            </a:r>
          </a:p>
        </p:txBody>
      </p:sp>
      <p:sp>
        <p:nvSpPr>
          <p:cNvPr id="111619" name="Rectangle 3">
            <a:extLst>
              <a:ext uri="{FF2B5EF4-FFF2-40B4-BE49-F238E27FC236}">
                <a16:creationId xmlns:a16="http://schemas.microsoft.com/office/drawing/2014/main" id="{EE2F7CD2-AA70-2B30-1A4A-A685FC9295E5}"/>
              </a:ext>
            </a:extLst>
          </p:cNvPr>
          <p:cNvSpPr>
            <a:spLocks noGrp="1" noChangeArrowheads="1"/>
          </p:cNvSpPr>
          <p:nvPr>
            <p:ph type="body" idx="1"/>
          </p:nvPr>
        </p:nvSpPr>
        <p:spPr/>
        <p:txBody>
          <a:bodyPr/>
          <a:lstStyle/>
          <a:p>
            <a:pPr eaLnBrk="1" hangingPunct="1">
              <a:buFont typeface="Wingdings" pitchFamily="2" charset="2"/>
              <a:buNone/>
              <a:defRPr/>
            </a:pPr>
            <a:endParaRPr lang="en-US" dirty="0"/>
          </a:p>
          <a:p>
            <a:pPr algn="ctr" eaLnBrk="1" hangingPunct="1">
              <a:buFont typeface="Wingdings" pitchFamily="2" charset="2"/>
              <a:buNone/>
              <a:defRPr/>
            </a:pPr>
            <a:r>
              <a:rPr lang="en-US" b="1" dirty="0"/>
              <a:t>Rev 18:4 (KJV)</a:t>
            </a:r>
          </a:p>
          <a:p>
            <a:pPr eaLnBrk="1" hangingPunct="1">
              <a:buFont typeface="Wingdings" pitchFamily="2" charset="2"/>
              <a:buNone/>
              <a:defRPr/>
            </a:pPr>
            <a:endParaRPr lang="en-US" dirty="0"/>
          </a:p>
          <a:p>
            <a:pPr eaLnBrk="1" hangingPunct="1">
              <a:buFont typeface="Wingdings" pitchFamily="2" charset="2"/>
              <a:buNone/>
              <a:defRPr/>
            </a:pPr>
            <a:r>
              <a:rPr lang="en-US" dirty="0"/>
              <a:t>“And I heard another voice from heaven, saying, </a:t>
            </a:r>
            <a:r>
              <a:rPr lang="en-US" dirty="0">
                <a:solidFill>
                  <a:srgbClr val="FFFF00"/>
                </a:solidFill>
              </a:rPr>
              <a:t>Come out of her</a:t>
            </a:r>
            <a:r>
              <a:rPr lang="en-US" dirty="0"/>
              <a:t>, my people, that ye </a:t>
            </a:r>
            <a:r>
              <a:rPr lang="en-US" dirty="0">
                <a:solidFill>
                  <a:srgbClr val="FFFF00"/>
                </a:solidFill>
              </a:rPr>
              <a:t>be not partakers</a:t>
            </a:r>
            <a:r>
              <a:rPr lang="en-US" dirty="0"/>
              <a:t> of her sins, and that ye receive not of her plagues.”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96521C5A-BE35-B8AF-5A51-CFDA0C284E2F}"/>
              </a:ext>
            </a:extLst>
          </p:cNvPr>
          <p:cNvSpPr>
            <a:spLocks noGrp="1" noChangeArrowheads="1"/>
          </p:cNvSpPr>
          <p:nvPr>
            <p:ph type="title"/>
          </p:nvPr>
        </p:nvSpPr>
        <p:spPr>
          <a:xfrm>
            <a:off x="457200" y="533400"/>
            <a:ext cx="8229600" cy="1143000"/>
          </a:xfrm>
        </p:spPr>
        <p:txBody>
          <a:bodyPr/>
          <a:lstStyle/>
          <a:p>
            <a:pPr eaLnBrk="1" hangingPunct="1">
              <a:defRPr/>
            </a:pPr>
            <a:r>
              <a:rPr lang="en-US" sz="4000"/>
              <a:t>The Kingdom of God… </a:t>
            </a:r>
            <a:br>
              <a:rPr lang="en-US" sz="4000"/>
            </a:br>
            <a:r>
              <a:rPr lang="en-US" sz="4000">
                <a:solidFill>
                  <a:srgbClr val="FFFF00"/>
                </a:solidFill>
              </a:rPr>
              <a:t>is what U make of it!</a:t>
            </a:r>
          </a:p>
        </p:txBody>
      </p:sp>
      <p:sp>
        <p:nvSpPr>
          <p:cNvPr id="113667" name="Rectangle 3">
            <a:extLst>
              <a:ext uri="{FF2B5EF4-FFF2-40B4-BE49-F238E27FC236}">
                <a16:creationId xmlns:a16="http://schemas.microsoft.com/office/drawing/2014/main" id="{6605C4BC-5442-4FD0-CBC9-9D0B1912FE88}"/>
              </a:ext>
            </a:extLst>
          </p:cNvPr>
          <p:cNvSpPr>
            <a:spLocks noGrp="1" noChangeArrowheads="1"/>
          </p:cNvSpPr>
          <p:nvPr>
            <p:ph type="body" idx="1"/>
          </p:nvPr>
        </p:nvSpPr>
        <p:spPr>
          <a:xfrm>
            <a:off x="457200" y="2209800"/>
            <a:ext cx="8229600" cy="4149725"/>
          </a:xfrm>
        </p:spPr>
        <p:txBody>
          <a:bodyPr/>
          <a:lstStyle/>
          <a:p>
            <a:pPr eaLnBrk="1" hangingPunct="1">
              <a:lnSpc>
                <a:spcPct val="90000"/>
              </a:lnSpc>
              <a:buFont typeface="Wingdings" pitchFamily="2" charset="2"/>
              <a:buNone/>
              <a:defRPr/>
            </a:pPr>
            <a:r>
              <a:rPr lang="en-US"/>
              <a:t>Says John the Baptist: </a:t>
            </a:r>
          </a:p>
          <a:p>
            <a:pPr eaLnBrk="1" hangingPunct="1">
              <a:lnSpc>
                <a:spcPct val="90000"/>
              </a:lnSpc>
              <a:buFont typeface="Wingdings" pitchFamily="2" charset="2"/>
              <a:buNone/>
              <a:defRPr/>
            </a:pPr>
            <a:r>
              <a:rPr lang="en-US"/>
              <a:t>“Repent ye: for the kingdom of heaven</a:t>
            </a:r>
            <a:r>
              <a:rPr lang="en-US">
                <a:solidFill>
                  <a:srgbClr val="FFFF00"/>
                </a:solidFill>
              </a:rPr>
              <a:t> is at hand</a:t>
            </a:r>
            <a:r>
              <a:rPr lang="en-US"/>
              <a:t>.” Matthew 3:2 (KJV.)</a:t>
            </a:r>
          </a:p>
          <a:p>
            <a:pPr eaLnBrk="1" hangingPunct="1">
              <a:lnSpc>
                <a:spcPct val="90000"/>
              </a:lnSpc>
              <a:buFont typeface="Wingdings" pitchFamily="2" charset="2"/>
              <a:buNone/>
              <a:defRPr/>
            </a:pPr>
            <a:endParaRPr lang="en-US"/>
          </a:p>
          <a:p>
            <a:pPr eaLnBrk="1" hangingPunct="1">
              <a:lnSpc>
                <a:spcPct val="90000"/>
              </a:lnSpc>
              <a:buFont typeface="Wingdings" pitchFamily="2" charset="2"/>
              <a:buNone/>
              <a:defRPr/>
            </a:pPr>
            <a:r>
              <a:rPr lang="en-US"/>
              <a:t>Says Jesus, the Messiah:</a:t>
            </a:r>
          </a:p>
          <a:p>
            <a:pPr eaLnBrk="1" hangingPunct="1">
              <a:lnSpc>
                <a:spcPct val="90000"/>
              </a:lnSpc>
              <a:buFont typeface="Wingdings" pitchFamily="2" charset="2"/>
              <a:buNone/>
              <a:defRPr/>
            </a:pPr>
            <a:r>
              <a:rPr lang="en-US"/>
              <a:t>“The time is fulfilled, and the kingdom of God</a:t>
            </a:r>
            <a:r>
              <a:rPr lang="en-US">
                <a:solidFill>
                  <a:srgbClr val="FFFF00"/>
                </a:solidFill>
              </a:rPr>
              <a:t> is at hand</a:t>
            </a:r>
            <a:r>
              <a:rPr lang="en-US"/>
              <a:t>: repent ye, and believe the gospel.” Mar 1:15 (KJV.)</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26B6031-EB2D-DC08-168C-B24A4313027B}"/>
              </a:ext>
            </a:extLst>
          </p:cNvPr>
          <p:cNvSpPr>
            <a:spLocks noGrp="1" noChangeArrowheads="1"/>
          </p:cNvSpPr>
          <p:nvPr>
            <p:ph type="title"/>
          </p:nvPr>
        </p:nvSpPr>
        <p:spPr>
          <a:xfrm>
            <a:off x="457200" y="914400"/>
            <a:ext cx="8229600" cy="1143000"/>
          </a:xfrm>
        </p:spPr>
        <p:txBody>
          <a:bodyPr/>
          <a:lstStyle/>
          <a:p>
            <a:pPr eaLnBrk="1" hangingPunct="1">
              <a:defRPr/>
            </a:pPr>
            <a:r>
              <a:rPr lang="en-US"/>
              <a:t>Daniel’s 490 Year Prophecies</a:t>
            </a:r>
          </a:p>
        </p:txBody>
      </p:sp>
      <p:sp>
        <p:nvSpPr>
          <p:cNvPr id="115715" name="Rectangle 3">
            <a:extLst>
              <a:ext uri="{FF2B5EF4-FFF2-40B4-BE49-F238E27FC236}">
                <a16:creationId xmlns:a16="http://schemas.microsoft.com/office/drawing/2014/main" id="{854ADF54-43E6-45C2-4204-416D6805413C}"/>
              </a:ext>
            </a:extLst>
          </p:cNvPr>
          <p:cNvSpPr>
            <a:spLocks noGrp="1" noChangeArrowheads="1"/>
          </p:cNvSpPr>
          <p:nvPr>
            <p:ph type="body" idx="1"/>
          </p:nvPr>
        </p:nvSpPr>
        <p:spPr>
          <a:xfrm>
            <a:off x="381000" y="2514600"/>
            <a:ext cx="8229600" cy="4038600"/>
          </a:xfrm>
        </p:spPr>
        <p:txBody>
          <a:bodyPr/>
          <a:lstStyle/>
          <a:p>
            <a:pPr eaLnBrk="1" hangingPunct="1">
              <a:defRPr/>
            </a:pPr>
            <a:r>
              <a:rPr lang="en-US"/>
              <a:t>Considering the importance placed by the Scriptures upon beginnings it is clear that one such beginning is being defined by the decree issued in Cyrus’ 1</a:t>
            </a:r>
            <a:r>
              <a:rPr lang="en-US" baseline="30000"/>
              <a:t>st</a:t>
            </a:r>
            <a:r>
              <a:rPr lang="en-US"/>
              <a:t> year of reign.</a:t>
            </a:r>
          </a:p>
          <a:p>
            <a:pPr eaLnBrk="1" hangingPunct="1">
              <a:defRPr/>
            </a:pPr>
            <a:r>
              <a:rPr lang="en-US"/>
              <a:t>What 490 year eras may we identify in the Scriptures, based upon this point in time?</a:t>
            </a:r>
          </a:p>
          <a:p>
            <a:pPr eaLnBrk="1" hangingPunct="1">
              <a:defRPr/>
            </a:pP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BA8134F-3E3F-E06C-5477-69483B476AC3}"/>
              </a:ext>
            </a:extLst>
          </p:cNvPr>
          <p:cNvSpPr>
            <a:spLocks noGrp="1" noChangeArrowheads="1"/>
          </p:cNvSpPr>
          <p:nvPr>
            <p:ph type="title"/>
          </p:nvPr>
        </p:nvSpPr>
        <p:spPr>
          <a:xfrm>
            <a:off x="457200" y="457200"/>
            <a:ext cx="8229600" cy="1143000"/>
          </a:xfrm>
        </p:spPr>
        <p:txBody>
          <a:bodyPr/>
          <a:lstStyle/>
          <a:p>
            <a:pPr eaLnBrk="1" hangingPunct="1">
              <a:defRPr/>
            </a:pPr>
            <a:r>
              <a:rPr lang="en-US"/>
              <a:t>534 BCE ± 490 Years</a:t>
            </a:r>
          </a:p>
        </p:txBody>
      </p:sp>
      <p:sp>
        <p:nvSpPr>
          <p:cNvPr id="117763" name="Rectangle 3">
            <a:extLst>
              <a:ext uri="{FF2B5EF4-FFF2-40B4-BE49-F238E27FC236}">
                <a16:creationId xmlns:a16="http://schemas.microsoft.com/office/drawing/2014/main" id="{4947739A-C4E1-8CEA-364C-2FB201EE6E7C}"/>
              </a:ext>
            </a:extLst>
          </p:cNvPr>
          <p:cNvSpPr>
            <a:spLocks noGrp="1" noChangeArrowheads="1"/>
          </p:cNvSpPr>
          <p:nvPr>
            <p:ph type="body" idx="1"/>
          </p:nvPr>
        </p:nvSpPr>
        <p:spPr>
          <a:xfrm>
            <a:off x="457200" y="1752600"/>
            <a:ext cx="8229600" cy="4530725"/>
          </a:xfrm>
        </p:spPr>
        <p:txBody>
          <a:bodyPr/>
          <a:lstStyle/>
          <a:p>
            <a:pPr eaLnBrk="1" hangingPunct="1">
              <a:lnSpc>
                <a:spcPct val="80000"/>
              </a:lnSpc>
              <a:defRPr/>
            </a:pPr>
            <a:r>
              <a:rPr lang="en-US" sz="2200" dirty="0"/>
              <a:t>Cyrus’ decree: Adar 28, 534 BCE. (Babylon did not fall in 539 BCE as commonly taught! This error is based upon reading too much into Ptolemy’s Canon.)</a:t>
            </a:r>
          </a:p>
          <a:p>
            <a:pPr eaLnBrk="1" hangingPunct="1">
              <a:lnSpc>
                <a:spcPct val="80000"/>
              </a:lnSpc>
              <a:defRPr/>
            </a:pPr>
            <a:r>
              <a:rPr lang="en-US" sz="2200" dirty="0"/>
              <a:t>534 BCE + 490</a:t>
            </a:r>
            <a:r>
              <a:rPr lang="en-US" sz="2200" dirty="0">
                <a:cs typeface="Tahoma" pitchFamily="34" charset="0"/>
              </a:rPr>
              <a:t>±</a:t>
            </a:r>
            <a:r>
              <a:rPr lang="en-US" sz="2200" dirty="0"/>
              <a:t> years = 1024</a:t>
            </a:r>
            <a:r>
              <a:rPr lang="en-US" sz="2200" dirty="0">
                <a:cs typeface="Tahoma" pitchFamily="34" charset="0"/>
              </a:rPr>
              <a:t>±</a:t>
            </a:r>
            <a:r>
              <a:rPr lang="en-US" sz="2200" dirty="0"/>
              <a:t> BCE.</a:t>
            </a:r>
          </a:p>
          <a:p>
            <a:pPr eaLnBrk="1" hangingPunct="1">
              <a:lnSpc>
                <a:spcPct val="80000"/>
              </a:lnSpc>
              <a:defRPr/>
            </a:pPr>
            <a:r>
              <a:rPr lang="en-US" sz="2200" dirty="0"/>
              <a:t>534 BCE – 490 years = 44 BCE.</a:t>
            </a:r>
          </a:p>
          <a:p>
            <a:pPr eaLnBrk="1" hangingPunct="1">
              <a:lnSpc>
                <a:spcPct val="80000"/>
              </a:lnSpc>
              <a:defRPr/>
            </a:pPr>
            <a:r>
              <a:rPr lang="en-US" sz="2200" dirty="0"/>
              <a:t>The Egyptian calendar begins with the month Thoth. Egyptian calendar reckoning always precedes the Hebrew and Babylonian reckoning because no accession year is reckoned using the Egyptian calendar. Indeed, the Elephantine papyri shows clearly that at times the 2</a:t>
            </a:r>
            <a:r>
              <a:rPr lang="en-US" sz="2200" baseline="30000" dirty="0"/>
              <a:t>nd</a:t>
            </a:r>
            <a:r>
              <a:rPr lang="en-US" sz="2200" dirty="0"/>
              <a:t> Egyptian year of reign began even while the Babylonian and Hebrew calendars were in their respective accession year of reign. (Cf. the Elephantine papyri dated during Artaxerxes I. </a:t>
            </a:r>
            <a:r>
              <a:rPr lang="en-US" sz="1200" dirty="0"/>
              <a:t>See more at: http://adamoh.org/TreeOfLife.wan.io/OTCh/ElephantinePapyrusEgyptianVsBabylonianRegnalYears.htm</a:t>
            </a:r>
            <a:r>
              <a:rPr lang="en-US" sz="2200" dirty="0"/>
              <a:t>)</a:t>
            </a:r>
          </a:p>
          <a:p>
            <a:pPr eaLnBrk="1" hangingPunct="1">
              <a:lnSpc>
                <a:spcPct val="80000"/>
              </a:lnSpc>
              <a:defRPr/>
            </a:pPr>
            <a:r>
              <a:rPr lang="en-US" sz="2200" dirty="0"/>
              <a:t>What happened in 44 BCE?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081941E-A695-8B98-D4F7-A3E67FACFD92}"/>
              </a:ext>
            </a:extLst>
          </p:cNvPr>
          <p:cNvSpPr>
            <a:spLocks noGrp="1" noChangeArrowheads="1"/>
          </p:cNvSpPr>
          <p:nvPr>
            <p:ph type="title"/>
          </p:nvPr>
        </p:nvSpPr>
        <p:spPr>
          <a:xfrm>
            <a:off x="457200" y="533400"/>
            <a:ext cx="8229600" cy="1143000"/>
          </a:xfrm>
        </p:spPr>
        <p:txBody>
          <a:bodyPr/>
          <a:lstStyle/>
          <a:p>
            <a:pPr eaLnBrk="1" hangingPunct="1">
              <a:defRPr/>
            </a:pPr>
            <a:r>
              <a:rPr lang="en-US" sz="4000"/>
              <a:t>Tishri 10, 43 BCE </a:t>
            </a:r>
            <a:br>
              <a:rPr lang="en-US" sz="4000"/>
            </a:br>
            <a:r>
              <a:rPr lang="en-US" sz="4000"/>
              <a:t>Herod Captures Jerusalem</a:t>
            </a:r>
          </a:p>
        </p:txBody>
      </p:sp>
      <p:sp>
        <p:nvSpPr>
          <p:cNvPr id="119811" name="Rectangle 3">
            <a:extLst>
              <a:ext uri="{FF2B5EF4-FFF2-40B4-BE49-F238E27FC236}">
                <a16:creationId xmlns:a16="http://schemas.microsoft.com/office/drawing/2014/main" id="{3BCCA940-7F2D-A6AF-0D80-0F1811193F83}"/>
              </a:ext>
            </a:extLst>
          </p:cNvPr>
          <p:cNvSpPr>
            <a:spLocks noGrp="1" noChangeArrowheads="1"/>
          </p:cNvSpPr>
          <p:nvPr>
            <p:ph type="body" idx="1"/>
          </p:nvPr>
        </p:nvSpPr>
        <p:spPr>
          <a:xfrm>
            <a:off x="457200" y="1905000"/>
            <a:ext cx="8229600" cy="4530725"/>
          </a:xfrm>
        </p:spPr>
        <p:txBody>
          <a:bodyPr/>
          <a:lstStyle/>
          <a:p>
            <a:pPr eaLnBrk="1" hangingPunct="1">
              <a:lnSpc>
                <a:spcPct val="80000"/>
              </a:lnSpc>
              <a:buFont typeface="Wingdings" pitchFamily="2" charset="2"/>
              <a:buNone/>
              <a:defRPr/>
            </a:pPr>
            <a:endParaRPr lang="en-US" sz="1200"/>
          </a:p>
          <a:p>
            <a:pPr algn="ctr" eaLnBrk="1" hangingPunct="1">
              <a:lnSpc>
                <a:spcPct val="80000"/>
              </a:lnSpc>
              <a:buFont typeface="Wingdings" pitchFamily="2" charset="2"/>
              <a:buNone/>
              <a:defRPr/>
            </a:pPr>
            <a:r>
              <a:rPr lang="en-US" sz="1200" b="1"/>
              <a:t>Spring time… “solemnity of the fast” (Day of Atonement; Tishri 10…) Tishri 21, 43 BCE </a:t>
            </a:r>
          </a:p>
          <a:p>
            <a:pPr eaLnBrk="1" hangingPunct="1">
              <a:lnSpc>
                <a:spcPct val="80000"/>
              </a:lnSpc>
              <a:buFont typeface="Wingdings" pitchFamily="2" charset="2"/>
              <a:buNone/>
              <a:defRPr/>
            </a:pPr>
            <a:endParaRPr lang="en-US" sz="1200" b="1"/>
          </a:p>
          <a:p>
            <a:pPr eaLnBrk="1" hangingPunct="1">
              <a:lnSpc>
                <a:spcPct val="80000"/>
              </a:lnSpc>
              <a:buFont typeface="Wingdings" pitchFamily="2" charset="2"/>
              <a:buNone/>
              <a:defRPr/>
            </a:pPr>
            <a:r>
              <a:rPr lang="en-US" sz="1200"/>
              <a:t>“XIV:15:14. When </a:t>
            </a:r>
            <a:r>
              <a:rPr lang="en-US" sz="1200">
                <a:solidFill>
                  <a:srgbClr val="99CCFF"/>
                </a:solidFill>
              </a:rPr>
              <a:t>the rigor of winter was over</a:t>
            </a:r>
            <a:r>
              <a:rPr lang="en-US" sz="1200"/>
              <a:t>, Herod removed his army, and came near to Jerusalem, and pitched his camp hard by the city. Now this was </a:t>
            </a:r>
            <a:r>
              <a:rPr lang="en-US" sz="1200">
                <a:solidFill>
                  <a:srgbClr val="99CCFF"/>
                </a:solidFill>
              </a:rPr>
              <a:t>the third year since he had been made king at Rome</a:t>
            </a:r>
            <a:r>
              <a:rPr lang="en-US" sz="1200"/>
              <a:t>; and as he removed his camp, and came near that part of the wall where it could be most easily assaulted, he pitched that camp before the temple, intending to make his attacks in the same manner as did Pompey… </a:t>
            </a:r>
          </a:p>
          <a:p>
            <a:pPr eaLnBrk="1" hangingPunct="1">
              <a:lnSpc>
                <a:spcPct val="80000"/>
              </a:lnSpc>
              <a:buFont typeface="Wingdings" pitchFamily="2" charset="2"/>
              <a:buNone/>
              <a:defRPr/>
            </a:pPr>
            <a:r>
              <a:rPr lang="en-US" sz="1200"/>
              <a:t>“16:2. Now the Jews that were enclosed within the walls of the city fought against Herod with great alacrity and zeal (for the whole nation was gathered together…) Now the three bulwarks were easily erected, because so many hands were continually at work upon it; for </a:t>
            </a:r>
            <a:r>
              <a:rPr lang="en-US" sz="1200">
                <a:solidFill>
                  <a:srgbClr val="99CCFF"/>
                </a:solidFill>
              </a:rPr>
              <a:t>it was summer time</a:t>
            </a:r>
            <a:r>
              <a:rPr lang="en-US" sz="1200"/>
              <a:t>… Making use of brutish courage rather than of prudent valor, they persisted in this war to the very last; and this they did while a mighty army lay round about them, and while they were distressed by famine and the want of necessaries, for </a:t>
            </a:r>
            <a:r>
              <a:rPr lang="en-US" sz="1200">
                <a:solidFill>
                  <a:srgbClr val="99CCFF"/>
                </a:solidFill>
              </a:rPr>
              <a:t>this happened to be a Sabbatic year</a:t>
            </a:r>
            <a:r>
              <a:rPr lang="en-US" sz="1200"/>
              <a:t>… The first wall was taken </a:t>
            </a:r>
            <a:r>
              <a:rPr lang="en-US" sz="1200">
                <a:solidFill>
                  <a:srgbClr val="99CCFF"/>
                </a:solidFill>
              </a:rPr>
              <a:t>in forty days</a:t>
            </a:r>
            <a:r>
              <a:rPr lang="en-US" sz="1200"/>
              <a:t>, and the second </a:t>
            </a:r>
            <a:r>
              <a:rPr lang="en-US" sz="1200">
                <a:solidFill>
                  <a:srgbClr val="99CCFF"/>
                </a:solidFill>
              </a:rPr>
              <a:t>in fifteen more</a:t>
            </a:r>
            <a:r>
              <a:rPr lang="en-US" sz="1200"/>
              <a:t>… Herod… made an assault upon the city, and took it by storm; and now all parts were full of those that were slain, by the rage of the Romans at the </a:t>
            </a:r>
            <a:r>
              <a:rPr lang="en-US" sz="1200">
                <a:solidFill>
                  <a:srgbClr val="99CCFF"/>
                </a:solidFill>
              </a:rPr>
              <a:t>long duration of the siege</a:t>
            </a:r>
            <a:r>
              <a:rPr lang="en-US" sz="1200"/>
              <a:t>…</a:t>
            </a:r>
          </a:p>
          <a:p>
            <a:pPr eaLnBrk="1" hangingPunct="1">
              <a:lnSpc>
                <a:spcPct val="80000"/>
              </a:lnSpc>
              <a:buFont typeface="Wingdings" pitchFamily="2" charset="2"/>
              <a:buNone/>
              <a:defRPr/>
            </a:pPr>
            <a:r>
              <a:rPr lang="en-US" sz="1200"/>
              <a:t>“4. This destruction befell the city of Jerusalem when Marcus Agrippa and Caninius Gallus were consuls of Rome </a:t>
            </a:r>
            <a:r>
              <a:rPr lang="en-US" sz="1200">
                <a:solidFill>
                  <a:srgbClr val="99CCFF"/>
                </a:solidFill>
              </a:rPr>
              <a:t>on the hundred eighty and fifth olympiad, on the third month, on the solemnity of the fast, as if a periodical revolution of calamities had returned since that which befell the Jews under Pompey; for the Jews were taken by him on the same day, and this was after twenty-seven years' time…</a:t>
            </a:r>
            <a:r>
              <a:rPr lang="en-US" sz="1200"/>
              <a:t> Out of Herod's fear of this it was that he, by giving Antony a great deal of money, endeavored to persuade him to have Antigonus slain, which if it were once done, he should be free from that fear. </a:t>
            </a:r>
            <a:r>
              <a:rPr lang="en-US" sz="1200">
                <a:solidFill>
                  <a:srgbClr val="99CCFF"/>
                </a:solidFill>
              </a:rPr>
              <a:t>And thus did the government of the Asamoneans cease, a hundred twenty and six years after it was first set up.</a:t>
            </a:r>
            <a:r>
              <a:rPr lang="en-US" sz="1200"/>
              <a:t>     </a:t>
            </a:r>
          </a:p>
          <a:p>
            <a:pPr eaLnBrk="1" hangingPunct="1">
              <a:lnSpc>
                <a:spcPct val="80000"/>
              </a:lnSpc>
              <a:buFont typeface="Wingdings" pitchFamily="2" charset="2"/>
              <a:buNone/>
              <a:defRPr/>
            </a:pPr>
            <a:r>
              <a:rPr lang="en-US" sz="1200"/>
              <a:t>“XV:1:2. </a:t>
            </a:r>
            <a:r>
              <a:rPr lang="en-US" sz="1200">
                <a:solidFill>
                  <a:srgbClr val="99CCFF"/>
                </a:solidFill>
              </a:rPr>
              <a:t>At this time Herod, now he had got Jerusalem under his power</a:t>
            </a:r>
            <a:r>
              <a:rPr lang="en-US" sz="1200"/>
              <a:t>, carried off all the royal ornaments, and spoiled the wealthy men of what they had gotten… this distress was in part occasioned by the covetousness of the prince regent, who was still in want of more, and in part by </a:t>
            </a:r>
            <a:r>
              <a:rPr lang="en-US" sz="1200">
                <a:solidFill>
                  <a:srgbClr val="99CCFF"/>
                </a:solidFill>
              </a:rPr>
              <a:t>the Sabbatic year, which was still going on</a:t>
            </a:r>
            <a:r>
              <a:rPr lang="en-US" sz="1200"/>
              <a:t>, and forced the country to lie still uncultivated, since we are forbidden to sow our land in that year.” </a:t>
            </a:r>
          </a:p>
          <a:p>
            <a:pPr algn="ctr" eaLnBrk="1" hangingPunct="1">
              <a:lnSpc>
                <a:spcPct val="80000"/>
              </a:lnSpc>
              <a:buFont typeface="Wingdings" pitchFamily="2" charset="2"/>
              <a:buNone/>
              <a:defRPr/>
            </a:pPr>
            <a:r>
              <a:rPr lang="en-US" sz="1200"/>
              <a:t>(Antiquities of the Jews, Book XIV:15:14; 16:2,4; XV:1:2.)</a:t>
            </a:r>
          </a:p>
          <a:p>
            <a:pPr eaLnBrk="1" hangingPunct="1">
              <a:lnSpc>
                <a:spcPct val="80000"/>
              </a:lnSpc>
              <a:defRPr/>
            </a:pPr>
            <a:endParaRPr lang="en-US" sz="12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802026E2-5CE5-6AA3-2AC7-DF704DB0E6D3}"/>
              </a:ext>
            </a:extLst>
          </p:cNvPr>
          <p:cNvSpPr>
            <a:spLocks noGrp="1" noChangeArrowheads="1"/>
          </p:cNvSpPr>
          <p:nvPr>
            <p:ph type="title"/>
          </p:nvPr>
        </p:nvSpPr>
        <p:spPr>
          <a:xfrm>
            <a:off x="457200" y="457200"/>
            <a:ext cx="8229600" cy="1143000"/>
          </a:xfrm>
        </p:spPr>
        <p:txBody>
          <a:bodyPr/>
          <a:lstStyle/>
          <a:p>
            <a:pPr eaLnBrk="1" hangingPunct="1">
              <a:defRPr/>
            </a:pPr>
            <a:r>
              <a:rPr lang="en-US"/>
              <a:t>Scripture Year Reckoning</a:t>
            </a:r>
          </a:p>
        </p:txBody>
      </p:sp>
      <p:sp>
        <p:nvSpPr>
          <p:cNvPr id="121859" name="Rectangle 3">
            <a:extLst>
              <a:ext uri="{FF2B5EF4-FFF2-40B4-BE49-F238E27FC236}">
                <a16:creationId xmlns:a16="http://schemas.microsoft.com/office/drawing/2014/main" id="{2A6B21C0-ED2B-22AF-1B3E-3E57A2542783}"/>
              </a:ext>
            </a:extLst>
          </p:cNvPr>
          <p:cNvSpPr>
            <a:spLocks noGrp="1" noChangeArrowheads="1"/>
          </p:cNvSpPr>
          <p:nvPr>
            <p:ph type="body" idx="1"/>
          </p:nvPr>
        </p:nvSpPr>
        <p:spPr>
          <a:xfrm>
            <a:off x="457200" y="1905000"/>
            <a:ext cx="8229600" cy="4530725"/>
          </a:xfrm>
        </p:spPr>
        <p:txBody>
          <a:bodyPr/>
          <a:lstStyle/>
          <a:p>
            <a:pPr eaLnBrk="1" hangingPunct="1">
              <a:lnSpc>
                <a:spcPct val="90000"/>
              </a:lnSpc>
              <a:defRPr/>
            </a:pPr>
            <a:r>
              <a:rPr lang="en-US"/>
              <a:t>Scriptural years re these 490 years: </a:t>
            </a:r>
          </a:p>
          <a:p>
            <a:pPr lvl="1" eaLnBrk="1" hangingPunct="1">
              <a:lnSpc>
                <a:spcPct val="90000"/>
              </a:lnSpc>
              <a:defRPr/>
            </a:pPr>
            <a:r>
              <a:rPr lang="en-US" sz="2600"/>
              <a:t>The year of Cyrus’ decree is reckoned as an accession year for this 490 year era; the accession year ended when…</a:t>
            </a:r>
          </a:p>
          <a:p>
            <a:pPr lvl="1" eaLnBrk="1" hangingPunct="1">
              <a:lnSpc>
                <a:spcPct val="90000"/>
              </a:lnSpc>
              <a:defRPr/>
            </a:pPr>
            <a:r>
              <a:rPr lang="en-US" sz="2600"/>
              <a:t>This 490 year era began with Tishri 22, 533 BCE;</a:t>
            </a:r>
          </a:p>
          <a:p>
            <a:pPr lvl="1" eaLnBrk="1" hangingPunct="1">
              <a:lnSpc>
                <a:spcPct val="90000"/>
              </a:lnSpc>
              <a:defRPr/>
            </a:pPr>
            <a:r>
              <a:rPr lang="en-US" sz="2600"/>
              <a:t>This 490 year era ended with Tishri 21, 43 BCE. </a:t>
            </a:r>
          </a:p>
          <a:p>
            <a:pPr lvl="1" eaLnBrk="1" hangingPunct="1">
              <a:lnSpc>
                <a:spcPct val="90000"/>
              </a:lnSpc>
              <a:defRPr/>
            </a:pPr>
            <a:r>
              <a:rPr lang="en-US" sz="2600"/>
              <a:t>The 490</a:t>
            </a:r>
            <a:r>
              <a:rPr lang="en-US" sz="2600" baseline="30000"/>
              <a:t>th</a:t>
            </a:r>
            <a:r>
              <a:rPr lang="en-US" sz="2600"/>
              <a:t> year was the accession year of Herod the Great when reckoning from his capture of Jerusalem.</a:t>
            </a:r>
          </a:p>
          <a:p>
            <a:pPr eaLnBrk="1" hangingPunct="1">
              <a:lnSpc>
                <a:spcPct val="90000"/>
              </a:lnSpc>
              <a:defRPr/>
            </a:pPr>
            <a:r>
              <a:rPr lang="en-US"/>
              <a:t>533 – 43 = 490 years exactly.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a:extLst>
              <a:ext uri="{FF2B5EF4-FFF2-40B4-BE49-F238E27FC236}">
                <a16:creationId xmlns:a16="http://schemas.microsoft.com/office/drawing/2014/main" id="{1587829C-C549-0ED8-AB24-A29911D8FF06}"/>
              </a:ext>
            </a:extLst>
          </p:cNvPr>
          <p:cNvSpPr>
            <a:spLocks noGrp="1" noChangeArrowheads="1"/>
          </p:cNvSpPr>
          <p:nvPr>
            <p:ph type="title"/>
          </p:nvPr>
        </p:nvSpPr>
        <p:spPr>
          <a:xfrm>
            <a:off x="4343400" y="277813"/>
            <a:ext cx="4343400" cy="1143000"/>
          </a:xfrm>
        </p:spPr>
        <p:txBody>
          <a:bodyPr/>
          <a:lstStyle/>
          <a:p>
            <a:pPr eaLnBrk="1" hangingPunct="1">
              <a:defRPr/>
            </a:pPr>
            <a:r>
              <a:rPr lang="en-US" sz="4000"/>
              <a:t>Salvation of Men</a:t>
            </a:r>
          </a:p>
        </p:txBody>
      </p:sp>
      <p:sp>
        <p:nvSpPr>
          <p:cNvPr id="123910" name="Rectangle 6">
            <a:extLst>
              <a:ext uri="{FF2B5EF4-FFF2-40B4-BE49-F238E27FC236}">
                <a16:creationId xmlns:a16="http://schemas.microsoft.com/office/drawing/2014/main" id="{C34DA2E2-DEF0-0E5C-E69A-D8C0A21D4C38}"/>
              </a:ext>
            </a:extLst>
          </p:cNvPr>
          <p:cNvSpPr>
            <a:spLocks noGrp="1" noChangeArrowheads="1"/>
          </p:cNvSpPr>
          <p:nvPr>
            <p:ph type="body" sz="half" idx="2"/>
          </p:nvPr>
        </p:nvSpPr>
        <p:spPr/>
        <p:txBody>
          <a:bodyPr/>
          <a:lstStyle/>
          <a:p>
            <a:pPr eaLnBrk="1" hangingPunct="1">
              <a:defRPr/>
            </a:pPr>
            <a:r>
              <a:rPr lang="en-US" sz="2400"/>
              <a:t>Voluntary servitude under kings and States.</a:t>
            </a:r>
          </a:p>
          <a:p>
            <a:pPr eaLnBrk="1" hangingPunct="1">
              <a:defRPr/>
            </a:pPr>
            <a:r>
              <a:rPr lang="en-US" sz="2400"/>
              <a:t>U R the State!!! “U SS R”</a:t>
            </a:r>
          </a:p>
          <a:p>
            <a:pPr eaLnBrk="1" hangingPunct="1">
              <a:defRPr/>
            </a:pPr>
            <a:r>
              <a:rPr lang="en-US" sz="2400"/>
              <a:t>Thus Daniel’s Stat(u)e</a:t>
            </a:r>
          </a:p>
          <a:p>
            <a:pPr eaLnBrk="1" hangingPunct="1">
              <a:defRPr/>
            </a:pPr>
            <a:r>
              <a:rPr lang="en-US" sz="2400"/>
              <a:t>Kings and man made “authorities” are voted in place to become “Saviors” and “insure peace and safety” because “ye were afraid…” (cf. Deut. 5:2-5!)</a:t>
            </a:r>
          </a:p>
        </p:txBody>
      </p:sp>
      <p:pic>
        <p:nvPicPr>
          <p:cNvPr id="108548" name="Picture 9" descr="Daniels490YearsFromCyrusToHerodTheGreat">
            <a:extLst>
              <a:ext uri="{FF2B5EF4-FFF2-40B4-BE49-F238E27FC236}">
                <a16:creationId xmlns:a16="http://schemas.microsoft.com/office/drawing/2014/main" id="{50C865C3-C01A-51DE-F7CE-7EB719638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a:extLst>
              <a:ext uri="{FF2B5EF4-FFF2-40B4-BE49-F238E27FC236}">
                <a16:creationId xmlns:a16="http://schemas.microsoft.com/office/drawing/2014/main" id="{12FC972E-F9A0-671D-EB6E-6B8395CE437A}"/>
              </a:ext>
            </a:extLst>
          </p:cNvPr>
          <p:cNvSpPr>
            <a:spLocks noGrp="1" noChangeArrowheads="1"/>
          </p:cNvSpPr>
          <p:nvPr>
            <p:ph type="title"/>
          </p:nvPr>
        </p:nvSpPr>
        <p:spPr>
          <a:xfrm>
            <a:off x="4648200" y="838200"/>
            <a:ext cx="4191000" cy="1398588"/>
          </a:xfrm>
        </p:spPr>
        <p:txBody>
          <a:bodyPr/>
          <a:lstStyle/>
          <a:p>
            <a:pPr eaLnBrk="1" hangingPunct="1">
              <a:defRPr/>
            </a:pPr>
            <a:r>
              <a:rPr lang="en-US" sz="3200"/>
              <a:t>One Escape Option:</a:t>
            </a:r>
            <a:br>
              <a:rPr lang="en-US" sz="3200"/>
            </a:br>
            <a:r>
              <a:rPr lang="en-US" sz="2000"/>
              <a:t>Yahweh the One Real Savior</a:t>
            </a:r>
          </a:p>
        </p:txBody>
      </p:sp>
      <p:sp>
        <p:nvSpPr>
          <p:cNvPr id="126982" name="Rectangle 6">
            <a:extLst>
              <a:ext uri="{FF2B5EF4-FFF2-40B4-BE49-F238E27FC236}">
                <a16:creationId xmlns:a16="http://schemas.microsoft.com/office/drawing/2014/main" id="{FF9C575E-B644-C608-C1E0-2E61E2A8ECC4}"/>
              </a:ext>
            </a:extLst>
          </p:cNvPr>
          <p:cNvSpPr>
            <a:spLocks noGrp="1" noChangeArrowheads="1"/>
          </p:cNvSpPr>
          <p:nvPr>
            <p:ph type="body" sz="half" idx="2"/>
          </p:nvPr>
        </p:nvSpPr>
        <p:spPr>
          <a:xfrm>
            <a:off x="4648200" y="2667000"/>
            <a:ext cx="4038600" cy="3844925"/>
          </a:xfrm>
        </p:spPr>
        <p:txBody>
          <a:bodyPr/>
          <a:lstStyle/>
          <a:p>
            <a:pPr eaLnBrk="1" hangingPunct="1">
              <a:lnSpc>
                <a:spcPct val="80000"/>
              </a:lnSpc>
              <a:defRPr/>
            </a:pPr>
            <a:r>
              <a:rPr lang="en-US" sz="1800"/>
              <a:t>The Three Angel’s Messages:</a:t>
            </a:r>
          </a:p>
          <a:p>
            <a:pPr lvl="1" eaLnBrk="1" hangingPunct="1">
              <a:lnSpc>
                <a:spcPct val="80000"/>
              </a:lnSpc>
              <a:defRPr/>
            </a:pPr>
            <a:r>
              <a:rPr lang="en-US" sz="1600"/>
              <a:t>The </a:t>
            </a:r>
            <a:r>
              <a:rPr lang="en-US" sz="1600">
                <a:solidFill>
                  <a:srgbClr val="FFFF00"/>
                </a:solidFill>
              </a:rPr>
              <a:t>1st</a:t>
            </a:r>
            <a:r>
              <a:rPr lang="en-US" sz="1600"/>
              <a:t> </a:t>
            </a:r>
            <a:r>
              <a:rPr lang="en-US" sz="1600">
                <a:solidFill>
                  <a:srgbClr val="FFFF00"/>
                </a:solidFill>
              </a:rPr>
              <a:t>eternal NOW message</a:t>
            </a:r>
            <a:r>
              <a:rPr lang="en-US" sz="1600"/>
              <a:t>: Each of us is free to choose until we refuse… </a:t>
            </a:r>
          </a:p>
          <a:p>
            <a:pPr lvl="1" eaLnBrk="1" hangingPunct="1">
              <a:lnSpc>
                <a:spcPct val="80000"/>
              </a:lnSpc>
              <a:defRPr/>
            </a:pPr>
            <a:r>
              <a:rPr lang="en-US" sz="1600"/>
              <a:t>The </a:t>
            </a:r>
            <a:r>
              <a:rPr lang="en-US" sz="1600">
                <a:solidFill>
                  <a:srgbClr val="FFFF00"/>
                </a:solidFill>
              </a:rPr>
              <a:t>2</a:t>
            </a:r>
            <a:r>
              <a:rPr lang="en-US" sz="1600" baseline="30000">
                <a:solidFill>
                  <a:srgbClr val="FFFF00"/>
                </a:solidFill>
              </a:rPr>
              <a:t>nd</a:t>
            </a:r>
            <a:r>
              <a:rPr lang="en-US" sz="1600">
                <a:solidFill>
                  <a:srgbClr val="FFFF00"/>
                </a:solidFill>
              </a:rPr>
              <a:t> message</a:t>
            </a:r>
            <a:r>
              <a:rPr lang="en-US" sz="1600"/>
              <a:t> by choosing to consent to bondage – by voting, by registering, by applying for various licenses, &amp;c.. </a:t>
            </a:r>
          </a:p>
          <a:p>
            <a:pPr lvl="1" eaLnBrk="1" hangingPunct="1">
              <a:lnSpc>
                <a:spcPct val="80000"/>
              </a:lnSpc>
              <a:defRPr/>
            </a:pPr>
            <a:r>
              <a:rPr lang="en-US" sz="1600"/>
              <a:t>The </a:t>
            </a:r>
            <a:r>
              <a:rPr lang="en-US" sz="1600">
                <a:solidFill>
                  <a:srgbClr val="FFFF00"/>
                </a:solidFill>
              </a:rPr>
              <a:t>3</a:t>
            </a:r>
            <a:r>
              <a:rPr lang="en-US" sz="1600" baseline="30000">
                <a:solidFill>
                  <a:srgbClr val="FFFF00"/>
                </a:solidFill>
              </a:rPr>
              <a:t>rd</a:t>
            </a:r>
            <a:r>
              <a:rPr lang="en-US" sz="1600">
                <a:solidFill>
                  <a:srgbClr val="FFFF00"/>
                </a:solidFill>
              </a:rPr>
              <a:t> message:</a:t>
            </a:r>
            <a:r>
              <a:rPr lang="en-US" sz="1600"/>
              <a:t> The Creator’s natural consequences do follow!!!</a:t>
            </a:r>
          </a:p>
          <a:p>
            <a:pPr eaLnBrk="1" hangingPunct="1">
              <a:lnSpc>
                <a:spcPct val="80000"/>
              </a:lnSpc>
              <a:defRPr/>
            </a:pPr>
            <a:r>
              <a:rPr lang="en-US" sz="1800"/>
              <a:t>Yahweh is there to lead each One out of bondage!</a:t>
            </a:r>
          </a:p>
          <a:p>
            <a:pPr eaLnBrk="1" hangingPunct="1">
              <a:lnSpc>
                <a:spcPct val="80000"/>
              </a:lnSpc>
              <a:defRPr/>
            </a:pPr>
            <a:r>
              <a:rPr lang="en-US" sz="1800"/>
              <a:t>That is: Each One who wishes to listen and accept His offers – and follow!</a:t>
            </a:r>
          </a:p>
        </p:txBody>
      </p:sp>
      <p:pic>
        <p:nvPicPr>
          <p:cNvPr id="109572" name="Picture 6">
            <a:extLst>
              <a:ext uri="{FF2B5EF4-FFF2-40B4-BE49-F238E27FC236}">
                <a16:creationId xmlns:a16="http://schemas.microsoft.com/office/drawing/2014/main" id="{54ABA99E-1DFF-D74A-5FF1-8AE238B64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9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a:extLst>
              <a:ext uri="{FF2B5EF4-FFF2-40B4-BE49-F238E27FC236}">
                <a16:creationId xmlns:a16="http://schemas.microsoft.com/office/drawing/2014/main" id="{B6EBAFB3-A823-2F0E-077A-500007900929}"/>
              </a:ext>
            </a:extLst>
          </p:cNvPr>
          <p:cNvSpPr>
            <a:spLocks noGrp="1" noChangeArrowheads="1"/>
          </p:cNvSpPr>
          <p:nvPr>
            <p:ph type="title"/>
          </p:nvPr>
        </p:nvSpPr>
        <p:spPr>
          <a:xfrm>
            <a:off x="4495800" y="277813"/>
            <a:ext cx="4191000" cy="2160587"/>
          </a:xfrm>
        </p:spPr>
        <p:txBody>
          <a:bodyPr/>
          <a:lstStyle/>
          <a:p>
            <a:pPr eaLnBrk="1" hangingPunct="1">
              <a:defRPr/>
            </a:pPr>
            <a:r>
              <a:rPr lang="en-US" sz="2400"/>
              <a:t>Escaping the Circle of Evil to that which “is (?) too good to be true”</a:t>
            </a:r>
          </a:p>
        </p:txBody>
      </p:sp>
      <p:sp>
        <p:nvSpPr>
          <p:cNvPr id="130054" name="Rectangle 6">
            <a:extLst>
              <a:ext uri="{FF2B5EF4-FFF2-40B4-BE49-F238E27FC236}">
                <a16:creationId xmlns:a16="http://schemas.microsoft.com/office/drawing/2014/main" id="{F446A638-231E-D685-E21C-A325C3907AA0}"/>
              </a:ext>
            </a:extLst>
          </p:cNvPr>
          <p:cNvSpPr>
            <a:spLocks noGrp="1" noChangeArrowheads="1"/>
          </p:cNvSpPr>
          <p:nvPr>
            <p:ph type="body" sz="half" idx="2"/>
          </p:nvPr>
        </p:nvSpPr>
        <p:spPr>
          <a:xfrm>
            <a:off x="4572000" y="2514600"/>
            <a:ext cx="4038600" cy="3962400"/>
          </a:xfrm>
        </p:spPr>
        <p:txBody>
          <a:bodyPr/>
          <a:lstStyle/>
          <a:p>
            <a:pPr eaLnBrk="1" hangingPunct="1">
              <a:lnSpc>
                <a:spcPct val="80000"/>
              </a:lnSpc>
              <a:defRPr/>
            </a:pPr>
            <a:r>
              <a:rPr lang="en-US" sz="2400"/>
              <a:t>Consider this “too good to be true” prophetic design!</a:t>
            </a:r>
          </a:p>
          <a:p>
            <a:pPr eaLnBrk="1" hangingPunct="1">
              <a:lnSpc>
                <a:spcPct val="80000"/>
              </a:lnSpc>
              <a:defRPr/>
            </a:pPr>
            <a:r>
              <a:rPr lang="en-US" sz="2400"/>
              <a:t>R U getting the message yet?</a:t>
            </a:r>
          </a:p>
          <a:p>
            <a:pPr eaLnBrk="1" hangingPunct="1">
              <a:lnSpc>
                <a:spcPct val="80000"/>
              </a:lnSpc>
              <a:defRPr/>
            </a:pPr>
            <a:r>
              <a:rPr lang="en-US" sz="2400"/>
              <a:t>Or are you too too “afraid” to trust your Father, your Creator, your Source?</a:t>
            </a:r>
          </a:p>
          <a:p>
            <a:pPr eaLnBrk="1" hangingPunct="1">
              <a:lnSpc>
                <a:spcPct val="80000"/>
              </a:lnSpc>
              <a:defRPr/>
            </a:pPr>
            <a:r>
              <a:rPr lang="en-US" sz="2400"/>
              <a:t>R U noticing that it’s a matter of being tuned into another paradigm of time? – God’s!</a:t>
            </a:r>
          </a:p>
        </p:txBody>
      </p:sp>
      <p:pic>
        <p:nvPicPr>
          <p:cNvPr id="110596" name="Picture 5">
            <a:extLst>
              <a:ext uri="{FF2B5EF4-FFF2-40B4-BE49-F238E27FC236}">
                <a16:creationId xmlns:a16="http://schemas.microsoft.com/office/drawing/2014/main" id="{CD4E2128-5815-CC19-9B81-403B6ABC0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0B8AFF3-BA75-E8E9-1A7B-265F1559A716}"/>
              </a:ext>
            </a:extLst>
          </p:cNvPr>
          <p:cNvSpPr>
            <a:spLocks noGrp="1" noChangeArrowheads="1"/>
          </p:cNvSpPr>
          <p:nvPr>
            <p:ph type="title"/>
          </p:nvPr>
        </p:nvSpPr>
        <p:spPr/>
        <p:txBody>
          <a:bodyPr/>
          <a:lstStyle/>
          <a:p>
            <a:pPr eaLnBrk="1" hangingPunct="1">
              <a:defRPr/>
            </a:pPr>
            <a:br>
              <a:rPr lang="en-US" sz="4000">
                <a:latin typeface="Book Antiqua" pitchFamily="18" charset="0"/>
              </a:rPr>
            </a:br>
            <a:br>
              <a:rPr lang="en-US" sz="4000">
                <a:latin typeface="Book Antiqua" pitchFamily="18" charset="0"/>
              </a:rPr>
            </a:br>
            <a:br>
              <a:rPr lang="en-US" sz="4000">
                <a:latin typeface="Book Antiqua" pitchFamily="18" charset="0"/>
              </a:rPr>
            </a:br>
            <a:r>
              <a:rPr lang="en-US" sz="4000">
                <a:latin typeface="Book Antiqua" pitchFamily="18" charset="0"/>
              </a:rPr>
              <a:t>Daniel 9:24</a:t>
            </a:r>
          </a:p>
        </p:txBody>
      </p:sp>
      <p:sp>
        <p:nvSpPr>
          <p:cNvPr id="135171" name="Rectangle 3">
            <a:extLst>
              <a:ext uri="{FF2B5EF4-FFF2-40B4-BE49-F238E27FC236}">
                <a16:creationId xmlns:a16="http://schemas.microsoft.com/office/drawing/2014/main" id="{1FA5E0E4-F007-E995-F09F-9C4B21684F82}"/>
              </a:ext>
            </a:extLst>
          </p:cNvPr>
          <p:cNvSpPr>
            <a:spLocks noGrp="1" noChangeArrowheads="1"/>
          </p:cNvSpPr>
          <p:nvPr>
            <p:ph type="body" idx="1"/>
          </p:nvPr>
        </p:nvSpPr>
        <p:spPr>
          <a:xfrm>
            <a:off x="457200" y="1905000"/>
            <a:ext cx="8229600" cy="4225925"/>
          </a:xfrm>
        </p:spPr>
        <p:txBody>
          <a:bodyPr/>
          <a:lstStyle/>
          <a:p>
            <a:pPr algn="ctr" eaLnBrk="1" hangingPunct="1">
              <a:lnSpc>
                <a:spcPct val="80000"/>
              </a:lnSpc>
              <a:buFont typeface="Wingdings" pitchFamily="2" charset="2"/>
              <a:buNone/>
              <a:defRPr/>
            </a:pPr>
            <a:endParaRPr lang="en-US" sz="2800" dirty="0">
              <a:latin typeface="BibliaLS" pitchFamily="2" charset="-79"/>
              <a:cs typeface="BibliaLS" pitchFamily="2" charset="-79"/>
            </a:endParaRPr>
          </a:p>
          <a:p>
            <a:pPr algn="ctr" eaLnBrk="1" hangingPunct="1">
              <a:lnSpc>
                <a:spcPct val="80000"/>
              </a:lnSpc>
              <a:buFont typeface="Wingdings" pitchFamily="2" charset="2"/>
              <a:buNone/>
              <a:defRPr/>
            </a:pPr>
            <a:endParaRPr lang="en-US" sz="2800" dirty="0">
              <a:latin typeface="BibliaLS" pitchFamily="2" charset="-79"/>
              <a:cs typeface="BibliaLS" pitchFamily="2" charset="-79"/>
            </a:endParaRPr>
          </a:p>
          <a:p>
            <a:pPr algn="ctr" eaLnBrk="1" hangingPunct="1">
              <a:lnSpc>
                <a:spcPct val="80000"/>
              </a:lnSpc>
              <a:buFont typeface="Wingdings" pitchFamily="2" charset="2"/>
              <a:buNone/>
              <a:defRPr/>
            </a:pPr>
            <a:r>
              <a:rPr lang="en-US" sz="8800" dirty="0">
                <a:latin typeface="BibliaLS" pitchFamily="2" charset="-79"/>
                <a:cs typeface="BibliaLS" pitchFamily="2" charset="-79"/>
              </a:rPr>
              <a:t>“</a:t>
            </a:r>
            <a:r>
              <a:rPr lang="en-US" sz="8800" dirty="0">
                <a:solidFill>
                  <a:srgbClr val="FF0000"/>
                </a:solidFill>
                <a:latin typeface="BibliaLS" pitchFamily="2" charset="-79"/>
                <a:cs typeface="BibliaLS" pitchFamily="2" charset="-79"/>
              </a:rPr>
              <a:t>…</a:t>
            </a:r>
            <a:r>
              <a:rPr lang="he-IL" sz="8800" dirty="0">
                <a:solidFill>
                  <a:srgbClr val="FF0000"/>
                </a:solidFill>
                <a:latin typeface="BibliaLS" pitchFamily="2" charset="-79"/>
                <a:cs typeface="BibliaLS" pitchFamily="2" charset="-79"/>
              </a:rPr>
              <a:t>שׁבעים שׁבעים</a:t>
            </a:r>
            <a:r>
              <a:rPr lang="en-US" sz="8800" dirty="0">
                <a:latin typeface="BibliaLS" pitchFamily="2" charset="-79"/>
                <a:cs typeface="BibliaLS" pitchFamily="2" charset="-79"/>
              </a:rPr>
              <a:t>” </a:t>
            </a:r>
          </a:p>
          <a:p>
            <a:pPr algn="ctr" eaLnBrk="1" hangingPunct="1">
              <a:lnSpc>
                <a:spcPct val="80000"/>
              </a:lnSpc>
              <a:buFont typeface="Wingdings" pitchFamily="2" charset="2"/>
              <a:buNone/>
              <a:defRPr/>
            </a:pPr>
            <a:endParaRPr lang="en-US" sz="1800" dirty="0">
              <a:latin typeface="BibliaLS" pitchFamily="2" charset="-79"/>
              <a:cs typeface="BibliaLS" pitchFamily="2" charset="-79"/>
            </a:endParaRPr>
          </a:p>
          <a:p>
            <a:pPr algn="ctr" eaLnBrk="1" hangingPunct="1">
              <a:lnSpc>
                <a:spcPct val="80000"/>
              </a:lnSpc>
              <a:buFont typeface="Wingdings" pitchFamily="2" charset="2"/>
              <a:buNone/>
              <a:defRPr/>
            </a:pPr>
            <a:endParaRPr lang="en-US" sz="1800" dirty="0">
              <a:latin typeface="BibliaLS" pitchFamily="2" charset="-79"/>
              <a:cs typeface="BibliaLS" pitchFamily="2" charset="-79"/>
            </a:endParaRPr>
          </a:p>
          <a:p>
            <a:pPr algn="ctr" eaLnBrk="1" hangingPunct="1">
              <a:lnSpc>
                <a:spcPct val="80000"/>
              </a:lnSpc>
              <a:buFont typeface="Wingdings" pitchFamily="2" charset="2"/>
              <a:buNone/>
              <a:defRPr/>
            </a:pPr>
            <a:endParaRPr lang="en-US" sz="1800" dirty="0">
              <a:latin typeface="BibliaLS" pitchFamily="2" charset="-79"/>
              <a:cs typeface="BibliaLS" pitchFamily="2" charset="-79"/>
            </a:endParaRPr>
          </a:p>
          <a:p>
            <a:pPr algn="ctr" eaLnBrk="1" hangingPunct="1">
              <a:lnSpc>
                <a:spcPct val="80000"/>
              </a:lnSpc>
              <a:buFont typeface="Wingdings" pitchFamily="2" charset="2"/>
              <a:buNone/>
              <a:defRPr/>
            </a:pPr>
            <a:r>
              <a:rPr lang="en-US" sz="1800" dirty="0">
                <a:latin typeface="BibliaLS" pitchFamily="2" charset="-79"/>
                <a:cs typeface="BibliaLS" pitchFamily="2" charset="-79"/>
              </a:rPr>
              <a:t>What does it mean?</a:t>
            </a:r>
          </a:p>
          <a:p>
            <a:pPr algn="ctr" eaLnBrk="1" hangingPunct="1">
              <a:lnSpc>
                <a:spcPct val="80000"/>
              </a:lnSpc>
              <a:buFont typeface="Wingdings" pitchFamily="2" charset="2"/>
              <a:buNone/>
              <a:defRPr/>
            </a:pPr>
            <a:endParaRPr lang="en-US" sz="1800" dirty="0">
              <a:latin typeface="BibliaLS" pitchFamily="2" charset="-79"/>
              <a:cs typeface="BibliaLS" pitchFamily="2" charset="-79"/>
            </a:endParaRPr>
          </a:p>
          <a:p>
            <a:pPr algn="ctr" eaLnBrk="1" hangingPunct="1">
              <a:lnSpc>
                <a:spcPct val="80000"/>
              </a:lnSpc>
              <a:buFont typeface="Wingdings" pitchFamily="2" charset="2"/>
              <a:buNone/>
              <a:defRPr/>
            </a:pPr>
            <a:r>
              <a:rPr lang="en-US" sz="1800" dirty="0">
                <a:solidFill>
                  <a:srgbClr val="FFFF00"/>
                </a:solidFill>
                <a:latin typeface="BibliaLS" pitchFamily="2" charset="-79"/>
                <a:cs typeface="BibliaLS" pitchFamily="2" charset="-79"/>
              </a:rPr>
              <a:t>Learn more at: </a:t>
            </a:r>
          </a:p>
          <a:p>
            <a:pPr algn="ctr" eaLnBrk="1" hangingPunct="1">
              <a:lnSpc>
                <a:spcPct val="80000"/>
              </a:lnSpc>
              <a:buFont typeface="Wingdings" pitchFamily="2" charset="2"/>
              <a:buNone/>
              <a:defRPr/>
            </a:pPr>
            <a:r>
              <a:rPr lang="en-US" sz="1800" dirty="0">
                <a:solidFill>
                  <a:srgbClr val="FFFF00"/>
                </a:solidFill>
                <a:latin typeface="BibliaLS" pitchFamily="2" charset="-79"/>
                <a:cs typeface="BibliaLS" pitchFamily="2" charset="-79"/>
              </a:rPr>
              <a:t>http://adamoh.org/TreeOfLife.lan.io/home.htm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715EBB-8441-44CF-B2E9-76A0F5BA1AC7}"/>
              </a:ext>
            </a:extLst>
          </p:cNvPr>
          <p:cNvSpPr>
            <a:spLocks noGrp="1"/>
          </p:cNvSpPr>
          <p:nvPr>
            <p:ph type="title"/>
          </p:nvPr>
        </p:nvSpPr>
        <p:spPr>
          <a:xfrm>
            <a:off x="457200" y="277813"/>
            <a:ext cx="8229600" cy="4217987"/>
          </a:xfrm>
        </p:spPr>
        <p:txBody>
          <a:bodyPr/>
          <a:lstStyle/>
          <a:p>
            <a:pPr eaLnBrk="1" hangingPunct="1">
              <a:defRPr/>
            </a:pPr>
            <a:r>
              <a:rPr lang="en-US" dirty="0"/>
              <a:t>Reflections Re the 2</a:t>
            </a:r>
            <a:r>
              <a:rPr lang="en-US" baseline="30000" dirty="0"/>
              <a:t>nd</a:t>
            </a:r>
            <a:r>
              <a:rPr lang="en-US" dirty="0"/>
              <a:t> Coming…</a:t>
            </a:r>
            <a:br>
              <a:rPr lang="en-US" dirty="0"/>
            </a:br>
            <a:br>
              <a:rPr lang="en-US" dirty="0"/>
            </a:br>
            <a:r>
              <a:rPr lang="en-US" sz="3600" dirty="0"/>
              <a:t>- Will all recognize what they are seeing… or not?</a:t>
            </a:r>
          </a:p>
        </p:txBody>
      </p:sp>
      <p:sp>
        <p:nvSpPr>
          <p:cNvPr id="3" name="Platshållare för innehåll 2">
            <a:extLst>
              <a:ext uri="{FF2B5EF4-FFF2-40B4-BE49-F238E27FC236}">
                <a16:creationId xmlns:a16="http://schemas.microsoft.com/office/drawing/2014/main" id="{3CFBC80C-2550-6CA0-27C0-62FD705CAEDA}"/>
              </a:ext>
            </a:extLst>
          </p:cNvPr>
          <p:cNvSpPr>
            <a:spLocks noGrp="1"/>
          </p:cNvSpPr>
          <p:nvPr>
            <p:ph idx="1"/>
          </p:nvPr>
        </p:nvSpPr>
        <p:spPr>
          <a:xfrm>
            <a:off x="457200" y="4495800"/>
            <a:ext cx="8229600" cy="1635125"/>
          </a:xfrm>
        </p:spPr>
        <p:txBody>
          <a:bodyPr/>
          <a:lstStyle/>
          <a:p>
            <a:pPr eaLnBrk="1" hangingPunct="1">
              <a:defRPr/>
            </a:pPr>
            <a:r>
              <a:rPr lang="en-US" dirty="0"/>
              <a:t>John 14:29  And now I have told you before it come to pass, that, </a:t>
            </a:r>
            <a:r>
              <a:rPr lang="en-US" u="sng" dirty="0"/>
              <a:t>when it is come to pass</a:t>
            </a:r>
            <a:r>
              <a:rPr lang="en-US" dirty="0"/>
              <a:t>, ye might believe.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4A731F10-AD95-D050-C901-773258124294}"/>
              </a:ext>
            </a:extLst>
          </p:cNvPr>
          <p:cNvSpPr>
            <a:spLocks noGrp="1" noChangeArrowheads="1"/>
          </p:cNvSpPr>
          <p:nvPr>
            <p:ph type="title"/>
          </p:nvPr>
        </p:nvSpPr>
        <p:spPr>
          <a:xfrm>
            <a:off x="457200" y="1371600"/>
            <a:ext cx="8229600" cy="1143000"/>
          </a:xfrm>
        </p:spPr>
        <p:txBody>
          <a:bodyPr/>
          <a:lstStyle/>
          <a:p>
            <a:pPr eaLnBrk="1" hangingPunct="1">
              <a:defRPr/>
            </a:pPr>
            <a:r>
              <a:rPr lang="en-US"/>
              <a:t>What steps R U taking?</a:t>
            </a:r>
          </a:p>
        </p:txBody>
      </p:sp>
      <p:sp>
        <p:nvSpPr>
          <p:cNvPr id="141315" name="Rectangle 3">
            <a:extLst>
              <a:ext uri="{FF2B5EF4-FFF2-40B4-BE49-F238E27FC236}">
                <a16:creationId xmlns:a16="http://schemas.microsoft.com/office/drawing/2014/main" id="{D12FFEE3-E573-5A4E-8CD6-9F8B98F66071}"/>
              </a:ext>
            </a:extLst>
          </p:cNvPr>
          <p:cNvSpPr>
            <a:spLocks noGrp="1" noChangeArrowheads="1"/>
          </p:cNvSpPr>
          <p:nvPr>
            <p:ph type="body" idx="1"/>
          </p:nvPr>
        </p:nvSpPr>
        <p:spPr>
          <a:xfrm>
            <a:off x="457200" y="3048000"/>
            <a:ext cx="8229600" cy="3082925"/>
          </a:xfrm>
        </p:spPr>
        <p:txBody>
          <a:bodyPr/>
          <a:lstStyle/>
          <a:p>
            <a:pPr eaLnBrk="1" hangingPunct="1">
              <a:defRPr/>
            </a:pPr>
            <a:r>
              <a:rPr lang="en-US" dirty="0"/>
              <a:t>A little of my story will follow…:</a:t>
            </a:r>
          </a:p>
          <a:p>
            <a:pPr eaLnBrk="1" hangingPunct="1">
              <a:defRPr/>
            </a:pPr>
            <a:r>
              <a:rPr lang="en-US" dirty="0"/>
              <a:t>I was told to be His witness, by sharing my own first hand experiences…</a:t>
            </a:r>
          </a:p>
          <a:p>
            <a:pPr lvl="1" eaLnBrk="1" hangingPunct="1">
              <a:buFont typeface="Wingdings" pitchFamily="2" charset="2"/>
              <a:buNone/>
              <a:defRPr/>
            </a:pPr>
            <a:r>
              <a:rPr lang="en-US" dirty="0"/>
              <a:t>                    Matthew 28:18-20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61001054-8DE9-1085-AD33-6B96433FE131}"/>
              </a:ext>
            </a:extLst>
          </p:cNvPr>
          <p:cNvSpPr>
            <a:spLocks noGrp="1" noChangeArrowheads="1"/>
          </p:cNvSpPr>
          <p:nvPr>
            <p:ph type="title"/>
          </p:nvPr>
        </p:nvSpPr>
        <p:spPr>
          <a:xfrm>
            <a:off x="457200" y="685800"/>
            <a:ext cx="8229600" cy="1143000"/>
          </a:xfrm>
        </p:spPr>
        <p:txBody>
          <a:bodyPr/>
          <a:lstStyle/>
          <a:p>
            <a:pPr eaLnBrk="1" hangingPunct="1">
              <a:defRPr/>
            </a:pPr>
            <a:r>
              <a:rPr lang="en-US" sz="4000"/>
              <a:t>I Inherited the 7</a:t>
            </a:r>
            <a:r>
              <a:rPr lang="en-US" sz="4000" baseline="30000"/>
              <a:t>th</a:t>
            </a:r>
            <a:r>
              <a:rPr lang="en-US" sz="4000"/>
              <a:t> Day Sabbath Truth!</a:t>
            </a:r>
          </a:p>
        </p:txBody>
      </p:sp>
      <p:sp>
        <p:nvSpPr>
          <p:cNvPr id="143363" name="Rectangle 3">
            <a:extLst>
              <a:ext uri="{FF2B5EF4-FFF2-40B4-BE49-F238E27FC236}">
                <a16:creationId xmlns:a16="http://schemas.microsoft.com/office/drawing/2014/main" id="{ACCF72FF-E717-59A7-F063-95F0BA894CA2}"/>
              </a:ext>
            </a:extLst>
          </p:cNvPr>
          <p:cNvSpPr>
            <a:spLocks noGrp="1" noChangeArrowheads="1"/>
          </p:cNvSpPr>
          <p:nvPr>
            <p:ph type="body" idx="1"/>
          </p:nvPr>
        </p:nvSpPr>
        <p:spPr>
          <a:xfrm>
            <a:off x="457200" y="2209800"/>
            <a:ext cx="8229600" cy="4225925"/>
          </a:xfrm>
        </p:spPr>
        <p:txBody>
          <a:bodyPr/>
          <a:lstStyle/>
          <a:p>
            <a:pPr eaLnBrk="1" hangingPunct="1">
              <a:defRPr/>
            </a:pPr>
            <a:r>
              <a:rPr lang="en-US"/>
              <a:t>My great grand parents studied the Scriptures for themselves and discovered the 7</a:t>
            </a:r>
            <a:r>
              <a:rPr lang="en-US" baseline="30000"/>
              <a:t>th</a:t>
            </a:r>
            <a:r>
              <a:rPr lang="en-US"/>
              <a:t> Day Sabbath truth…</a:t>
            </a:r>
          </a:p>
          <a:p>
            <a:pPr eaLnBrk="1" hangingPunct="1">
              <a:defRPr/>
            </a:pPr>
            <a:r>
              <a:rPr lang="en-US"/>
              <a:t>Years later they were told that some equally strange people had arrived from America… Ellen White had just arrived to Scandinavia!</a:t>
            </a:r>
          </a:p>
          <a:p>
            <a:pPr eaLnBrk="1" hangingPunct="1">
              <a:defRPr/>
            </a:pPr>
            <a:r>
              <a:rPr lang="en-US"/>
              <a:t>Praise the Lord!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E232C59-18FC-C962-7BA7-42BED33DC9EF}"/>
              </a:ext>
            </a:extLst>
          </p:cNvPr>
          <p:cNvSpPr>
            <a:spLocks noGrp="1" noChangeArrowheads="1"/>
          </p:cNvSpPr>
          <p:nvPr>
            <p:ph type="title"/>
          </p:nvPr>
        </p:nvSpPr>
        <p:spPr>
          <a:xfrm>
            <a:off x="457200" y="685800"/>
            <a:ext cx="8229600" cy="1143000"/>
          </a:xfrm>
        </p:spPr>
        <p:txBody>
          <a:bodyPr/>
          <a:lstStyle/>
          <a:p>
            <a:pPr eaLnBrk="1" hangingPunct="1">
              <a:defRPr/>
            </a:pPr>
            <a:r>
              <a:rPr lang="en-US"/>
              <a:t>More Heritage Blessings</a:t>
            </a:r>
          </a:p>
        </p:txBody>
      </p:sp>
      <p:sp>
        <p:nvSpPr>
          <p:cNvPr id="145411" name="Rectangle 3">
            <a:extLst>
              <a:ext uri="{FF2B5EF4-FFF2-40B4-BE49-F238E27FC236}">
                <a16:creationId xmlns:a16="http://schemas.microsoft.com/office/drawing/2014/main" id="{E0A69C30-B6EE-A8AF-D3DD-1DE1B8252D4F}"/>
              </a:ext>
            </a:extLst>
          </p:cNvPr>
          <p:cNvSpPr>
            <a:spLocks noGrp="1" noChangeArrowheads="1"/>
          </p:cNvSpPr>
          <p:nvPr>
            <p:ph type="body" idx="1"/>
          </p:nvPr>
        </p:nvSpPr>
        <p:spPr>
          <a:xfrm>
            <a:off x="457200" y="2362200"/>
            <a:ext cx="8229600" cy="4073525"/>
          </a:xfrm>
        </p:spPr>
        <p:txBody>
          <a:bodyPr/>
          <a:lstStyle/>
          <a:p>
            <a:pPr eaLnBrk="1" hangingPunct="1">
              <a:defRPr/>
            </a:pPr>
            <a:r>
              <a:rPr lang="en-US"/>
              <a:t>My mother’s family were tailors and missionaries at home. Their children all became missionaries to far away countries as well!</a:t>
            </a:r>
          </a:p>
          <a:p>
            <a:pPr eaLnBrk="1" hangingPunct="1">
              <a:defRPr/>
            </a:pPr>
            <a:r>
              <a:rPr lang="en-US"/>
              <a:t>They learned that all things are possible with God, our Creator.</a:t>
            </a:r>
          </a:p>
          <a:p>
            <a:pPr eaLnBrk="1" hangingPunct="1">
              <a:defRPr/>
            </a:pPr>
            <a:r>
              <a:rPr lang="en-US"/>
              <a:t>Praise the Lord of Hosts!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AA89F9E8-643A-E940-E749-9370D5F071B5}"/>
              </a:ext>
            </a:extLst>
          </p:cNvPr>
          <p:cNvSpPr>
            <a:spLocks noGrp="1" noChangeArrowheads="1"/>
          </p:cNvSpPr>
          <p:nvPr>
            <p:ph type="title"/>
          </p:nvPr>
        </p:nvSpPr>
        <p:spPr>
          <a:xfrm>
            <a:off x="457200" y="1295400"/>
            <a:ext cx="8229600" cy="1143000"/>
          </a:xfrm>
        </p:spPr>
        <p:txBody>
          <a:bodyPr/>
          <a:lstStyle/>
          <a:p>
            <a:pPr eaLnBrk="1" hangingPunct="1">
              <a:defRPr/>
            </a:pPr>
            <a:r>
              <a:rPr lang="en-US"/>
              <a:t>More Heritage Blessings</a:t>
            </a:r>
          </a:p>
        </p:txBody>
      </p:sp>
      <p:sp>
        <p:nvSpPr>
          <p:cNvPr id="316419" name="Rectangle 3">
            <a:extLst>
              <a:ext uri="{FF2B5EF4-FFF2-40B4-BE49-F238E27FC236}">
                <a16:creationId xmlns:a16="http://schemas.microsoft.com/office/drawing/2014/main" id="{968E1975-38AB-FA92-7229-2929D07CE070}"/>
              </a:ext>
            </a:extLst>
          </p:cNvPr>
          <p:cNvSpPr>
            <a:spLocks noGrp="1" noChangeArrowheads="1"/>
          </p:cNvSpPr>
          <p:nvPr>
            <p:ph type="body" idx="1"/>
          </p:nvPr>
        </p:nvSpPr>
        <p:spPr>
          <a:xfrm>
            <a:off x="457200" y="3276600"/>
            <a:ext cx="8229600" cy="2819400"/>
          </a:xfrm>
        </p:spPr>
        <p:txBody>
          <a:bodyPr/>
          <a:lstStyle/>
          <a:p>
            <a:pPr eaLnBrk="1" hangingPunct="1">
              <a:defRPr/>
            </a:pPr>
            <a:r>
              <a:rPr lang="en-US"/>
              <a:t>None of my four grand parents, nor my parents, used any alcoholic beverages.</a:t>
            </a:r>
          </a:p>
          <a:p>
            <a:pPr eaLnBrk="1" hangingPunct="1">
              <a:defRPr/>
            </a:pPr>
            <a:endParaRPr lang="en-US"/>
          </a:p>
          <a:p>
            <a:pPr eaLnBrk="1" hangingPunct="1">
              <a:buFont typeface="Wingdings" pitchFamily="2" charset="2"/>
              <a:buNone/>
              <a:defRPr/>
            </a:pP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2333F6E0-AF16-B2F3-4BC5-285165E4133F}"/>
              </a:ext>
            </a:extLst>
          </p:cNvPr>
          <p:cNvSpPr>
            <a:spLocks noGrp="1" noChangeArrowheads="1"/>
          </p:cNvSpPr>
          <p:nvPr>
            <p:ph type="title"/>
          </p:nvPr>
        </p:nvSpPr>
        <p:spPr>
          <a:xfrm>
            <a:off x="457200" y="1295400"/>
            <a:ext cx="8229600" cy="1143000"/>
          </a:xfrm>
        </p:spPr>
        <p:txBody>
          <a:bodyPr/>
          <a:lstStyle/>
          <a:p>
            <a:pPr eaLnBrk="1" hangingPunct="1">
              <a:defRPr/>
            </a:pPr>
            <a:r>
              <a:rPr lang="en-US"/>
              <a:t>More Heritage Blessings</a:t>
            </a:r>
          </a:p>
        </p:txBody>
      </p:sp>
      <p:sp>
        <p:nvSpPr>
          <p:cNvPr id="320515" name="Rectangle 3">
            <a:extLst>
              <a:ext uri="{FF2B5EF4-FFF2-40B4-BE49-F238E27FC236}">
                <a16:creationId xmlns:a16="http://schemas.microsoft.com/office/drawing/2014/main" id="{F1065746-47DF-4C1E-B925-D1120C5C4020}"/>
              </a:ext>
            </a:extLst>
          </p:cNvPr>
          <p:cNvSpPr>
            <a:spLocks noGrp="1" noChangeArrowheads="1"/>
          </p:cNvSpPr>
          <p:nvPr>
            <p:ph type="body" idx="1"/>
          </p:nvPr>
        </p:nvSpPr>
        <p:spPr>
          <a:xfrm>
            <a:off x="457200" y="3276600"/>
            <a:ext cx="8229600" cy="2819400"/>
          </a:xfrm>
        </p:spPr>
        <p:txBody>
          <a:bodyPr/>
          <a:lstStyle/>
          <a:p>
            <a:pPr eaLnBrk="1" hangingPunct="1">
              <a:defRPr/>
            </a:pPr>
            <a:r>
              <a:rPr lang="en-US"/>
              <a:t>None of my four grand parents, nor my parents, used tobacco.</a:t>
            </a:r>
          </a:p>
          <a:p>
            <a:pPr eaLnBrk="1" hangingPunct="1">
              <a:defRPr/>
            </a:pP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2B004915-09FD-2034-C06E-1150EF7375C7}"/>
              </a:ext>
            </a:extLst>
          </p:cNvPr>
          <p:cNvSpPr>
            <a:spLocks noGrp="1" noChangeArrowheads="1"/>
          </p:cNvSpPr>
          <p:nvPr>
            <p:ph type="title"/>
          </p:nvPr>
        </p:nvSpPr>
        <p:spPr>
          <a:xfrm>
            <a:off x="457200" y="1219200"/>
            <a:ext cx="8229600" cy="1143000"/>
          </a:xfrm>
        </p:spPr>
        <p:txBody>
          <a:bodyPr/>
          <a:lstStyle/>
          <a:p>
            <a:pPr eaLnBrk="1" hangingPunct="1">
              <a:defRPr/>
            </a:pPr>
            <a:r>
              <a:rPr lang="en-US"/>
              <a:t>More Heritage Blessings</a:t>
            </a:r>
          </a:p>
        </p:txBody>
      </p:sp>
      <p:sp>
        <p:nvSpPr>
          <p:cNvPr id="318467" name="Rectangle 3">
            <a:extLst>
              <a:ext uri="{FF2B5EF4-FFF2-40B4-BE49-F238E27FC236}">
                <a16:creationId xmlns:a16="http://schemas.microsoft.com/office/drawing/2014/main" id="{176F0D24-71DC-C955-4A37-02BCD9C0E572}"/>
              </a:ext>
            </a:extLst>
          </p:cNvPr>
          <p:cNvSpPr>
            <a:spLocks noGrp="1" noChangeArrowheads="1"/>
          </p:cNvSpPr>
          <p:nvPr>
            <p:ph type="body" idx="1"/>
          </p:nvPr>
        </p:nvSpPr>
        <p:spPr>
          <a:xfrm>
            <a:off x="457200" y="3352800"/>
            <a:ext cx="8229600" cy="2438400"/>
          </a:xfrm>
        </p:spPr>
        <p:txBody>
          <a:bodyPr/>
          <a:lstStyle/>
          <a:p>
            <a:pPr eaLnBrk="1" hangingPunct="1">
              <a:defRPr/>
            </a:pPr>
            <a:r>
              <a:rPr lang="en-US"/>
              <a:t>None of my four grand parents, nor my parents, used any tea [containing theophylline.]</a:t>
            </a:r>
          </a:p>
          <a:p>
            <a:pPr eaLnBrk="1" hangingPunct="1">
              <a:defRPr/>
            </a:pPr>
            <a:endParaRPr lang="en-US"/>
          </a:p>
          <a:p>
            <a:pPr eaLnBrk="1" hangingPunct="1">
              <a:defRPr/>
            </a:pP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6F3EC5-57FD-797B-FD90-8012E25142B9}"/>
              </a:ext>
            </a:extLst>
          </p:cNvPr>
          <p:cNvSpPr>
            <a:spLocks noGrp="1" noChangeArrowheads="1"/>
          </p:cNvSpPr>
          <p:nvPr>
            <p:ph type="title"/>
          </p:nvPr>
        </p:nvSpPr>
        <p:spPr>
          <a:xfrm>
            <a:off x="457200" y="1828800"/>
            <a:ext cx="8229600" cy="1143000"/>
          </a:xfrm>
        </p:spPr>
        <p:txBody>
          <a:bodyPr/>
          <a:lstStyle/>
          <a:p>
            <a:pPr eaLnBrk="1" hangingPunct="1">
              <a:defRPr/>
            </a:pPr>
            <a:r>
              <a:rPr lang="en-US"/>
              <a:t>More Heritage Blessings</a:t>
            </a:r>
          </a:p>
        </p:txBody>
      </p:sp>
      <p:sp>
        <p:nvSpPr>
          <p:cNvPr id="322563" name="Rectangle 3">
            <a:extLst>
              <a:ext uri="{FF2B5EF4-FFF2-40B4-BE49-F238E27FC236}">
                <a16:creationId xmlns:a16="http://schemas.microsoft.com/office/drawing/2014/main" id="{7D41E654-F85E-D5B3-A97B-573E1D9B2B9E}"/>
              </a:ext>
            </a:extLst>
          </p:cNvPr>
          <p:cNvSpPr>
            <a:spLocks noGrp="1" noChangeArrowheads="1"/>
          </p:cNvSpPr>
          <p:nvPr>
            <p:ph type="body" idx="1"/>
          </p:nvPr>
        </p:nvSpPr>
        <p:spPr>
          <a:xfrm>
            <a:off x="457200" y="3657600"/>
            <a:ext cx="8229600" cy="1981200"/>
          </a:xfrm>
        </p:spPr>
        <p:txBody>
          <a:bodyPr/>
          <a:lstStyle/>
          <a:p>
            <a:pPr eaLnBrk="1" hangingPunct="1">
              <a:defRPr/>
            </a:pPr>
            <a:r>
              <a:rPr lang="en-US"/>
              <a:t>Three of my grand parents and my parents never used coffee.</a:t>
            </a:r>
          </a:p>
          <a:p>
            <a:pPr eaLnBrk="1" hangingPunct="1">
              <a:defRPr/>
            </a:pP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C61D6BAA-CFCB-C139-4289-E42291831B3F}"/>
              </a:ext>
            </a:extLst>
          </p:cNvPr>
          <p:cNvSpPr>
            <a:spLocks noGrp="1" noChangeArrowheads="1"/>
          </p:cNvSpPr>
          <p:nvPr>
            <p:ph type="title"/>
          </p:nvPr>
        </p:nvSpPr>
        <p:spPr>
          <a:xfrm>
            <a:off x="457200" y="1676400"/>
            <a:ext cx="8229600" cy="1143000"/>
          </a:xfrm>
        </p:spPr>
        <p:txBody>
          <a:bodyPr/>
          <a:lstStyle/>
          <a:p>
            <a:pPr eaLnBrk="1" hangingPunct="1">
              <a:defRPr/>
            </a:pPr>
            <a:r>
              <a:rPr lang="en-US"/>
              <a:t>More Heritage Blessings</a:t>
            </a:r>
          </a:p>
        </p:txBody>
      </p:sp>
      <p:sp>
        <p:nvSpPr>
          <p:cNvPr id="324611" name="Rectangle 3">
            <a:extLst>
              <a:ext uri="{FF2B5EF4-FFF2-40B4-BE49-F238E27FC236}">
                <a16:creationId xmlns:a16="http://schemas.microsoft.com/office/drawing/2014/main" id="{F8542594-2B17-28A5-C24D-F8B65FBF4828}"/>
              </a:ext>
            </a:extLst>
          </p:cNvPr>
          <p:cNvSpPr>
            <a:spLocks noGrp="1" noChangeArrowheads="1"/>
          </p:cNvSpPr>
          <p:nvPr>
            <p:ph type="body" idx="1"/>
          </p:nvPr>
        </p:nvSpPr>
        <p:spPr>
          <a:xfrm>
            <a:off x="457200" y="3581400"/>
            <a:ext cx="8229600" cy="2057400"/>
          </a:xfrm>
        </p:spPr>
        <p:txBody>
          <a:bodyPr/>
          <a:lstStyle/>
          <a:p>
            <a:pPr eaLnBrk="1" hangingPunct="1">
              <a:defRPr/>
            </a:pPr>
            <a:r>
              <a:rPr lang="en-US"/>
              <a:t>I was privileged to grow up, from age four, on the country side, in an SDA community…</a:t>
            </a:r>
          </a:p>
          <a:p>
            <a:pPr eaLnBrk="1" hangingPunct="1">
              <a:defRPr/>
            </a:pP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36A86B3-29F2-F69A-5E92-17224278006C}"/>
              </a:ext>
            </a:extLst>
          </p:cNvPr>
          <p:cNvSpPr>
            <a:spLocks noGrp="1" noChangeArrowheads="1"/>
          </p:cNvSpPr>
          <p:nvPr>
            <p:ph type="title"/>
          </p:nvPr>
        </p:nvSpPr>
        <p:spPr>
          <a:xfrm>
            <a:off x="457200" y="533400"/>
            <a:ext cx="8229600" cy="1143000"/>
          </a:xfrm>
        </p:spPr>
        <p:txBody>
          <a:bodyPr/>
          <a:lstStyle/>
          <a:p>
            <a:pPr eaLnBrk="1" hangingPunct="1">
              <a:defRPr/>
            </a:pPr>
            <a:r>
              <a:rPr lang="en-US"/>
              <a:t>Unlimited Inheritance…</a:t>
            </a:r>
          </a:p>
        </p:txBody>
      </p:sp>
      <p:sp>
        <p:nvSpPr>
          <p:cNvPr id="147459" name="Rectangle 3">
            <a:extLst>
              <a:ext uri="{FF2B5EF4-FFF2-40B4-BE49-F238E27FC236}">
                <a16:creationId xmlns:a16="http://schemas.microsoft.com/office/drawing/2014/main" id="{973B1E45-B4AF-7D80-EB4A-DF9F8151B08E}"/>
              </a:ext>
            </a:extLst>
          </p:cNvPr>
          <p:cNvSpPr>
            <a:spLocks noGrp="1" noChangeArrowheads="1"/>
          </p:cNvSpPr>
          <p:nvPr>
            <p:ph type="body" idx="1"/>
          </p:nvPr>
        </p:nvSpPr>
        <p:spPr>
          <a:xfrm>
            <a:off x="457200" y="1828800"/>
            <a:ext cx="8229600" cy="4530725"/>
          </a:xfrm>
        </p:spPr>
        <p:txBody>
          <a:bodyPr/>
          <a:lstStyle/>
          <a:p>
            <a:pPr eaLnBrk="1" hangingPunct="1">
              <a:defRPr/>
            </a:pPr>
            <a:r>
              <a:rPr lang="en-US" sz="2800"/>
              <a:t>My Father’s mother accepted the Seventh-day Adventist message as a youth and thus all her children were greatly blessed as was their father – her life time husband!</a:t>
            </a:r>
          </a:p>
          <a:p>
            <a:pPr eaLnBrk="1" hangingPunct="1">
              <a:defRPr/>
            </a:pPr>
            <a:r>
              <a:rPr lang="en-US" sz="2800"/>
              <a:t>My Father committed his life to the SDA health message and shared his blessings with very many…</a:t>
            </a:r>
          </a:p>
          <a:p>
            <a:pPr eaLnBrk="1" hangingPunct="1">
              <a:defRPr/>
            </a:pPr>
            <a:r>
              <a:rPr lang="en-US" sz="2800"/>
              <a:t>I missed him much, but was blessed too!</a:t>
            </a:r>
          </a:p>
          <a:p>
            <a:pPr eaLnBrk="1" hangingPunct="1">
              <a:defRPr/>
            </a:pPr>
            <a:r>
              <a:rPr lang="en-US" sz="2800"/>
              <a:t>Praise the Lord of Life!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6C203C8-7055-704E-6E50-23D23C4B8339}"/>
              </a:ext>
            </a:extLst>
          </p:cNvPr>
          <p:cNvSpPr>
            <a:spLocks noGrp="1" noChangeArrowheads="1"/>
          </p:cNvSpPr>
          <p:nvPr>
            <p:ph type="title"/>
          </p:nvPr>
        </p:nvSpPr>
        <p:spPr>
          <a:xfrm>
            <a:off x="457200" y="762000"/>
            <a:ext cx="8229600" cy="1143000"/>
          </a:xfrm>
        </p:spPr>
        <p:txBody>
          <a:bodyPr/>
          <a:lstStyle/>
          <a:p>
            <a:pPr eaLnBrk="1" hangingPunct="1">
              <a:defRPr/>
            </a:pPr>
            <a:r>
              <a:rPr lang="en-US"/>
              <a:t>I Learned by Remembering…</a:t>
            </a:r>
          </a:p>
        </p:txBody>
      </p:sp>
      <p:sp>
        <p:nvSpPr>
          <p:cNvPr id="149507" name="Rectangle 3">
            <a:extLst>
              <a:ext uri="{FF2B5EF4-FFF2-40B4-BE49-F238E27FC236}">
                <a16:creationId xmlns:a16="http://schemas.microsoft.com/office/drawing/2014/main" id="{0E150E5F-C70F-A0ED-BC71-6D7A6249C6AF}"/>
              </a:ext>
            </a:extLst>
          </p:cNvPr>
          <p:cNvSpPr>
            <a:spLocks noGrp="1" noChangeArrowheads="1"/>
          </p:cNvSpPr>
          <p:nvPr>
            <p:ph type="body" idx="1"/>
          </p:nvPr>
        </p:nvSpPr>
        <p:spPr>
          <a:xfrm>
            <a:off x="457200" y="2362200"/>
            <a:ext cx="8229600" cy="4302125"/>
          </a:xfrm>
        </p:spPr>
        <p:txBody>
          <a:bodyPr/>
          <a:lstStyle/>
          <a:p>
            <a:pPr eaLnBrk="1" hangingPunct="1">
              <a:lnSpc>
                <a:spcPct val="90000"/>
              </a:lnSpc>
              <a:defRPr/>
            </a:pPr>
            <a:r>
              <a:rPr lang="en-US" sz="2800"/>
              <a:t>I missed my father who was, I thought, too much at work. </a:t>
            </a:r>
          </a:p>
          <a:p>
            <a:pPr eaLnBrk="1" hangingPunct="1">
              <a:lnSpc>
                <a:spcPct val="90000"/>
              </a:lnSpc>
              <a:defRPr/>
            </a:pPr>
            <a:r>
              <a:rPr lang="en-US" sz="2800"/>
              <a:t>By age 5 or 6 I learned and decided to give priority to my family. </a:t>
            </a:r>
          </a:p>
          <a:p>
            <a:pPr eaLnBrk="1" hangingPunct="1">
              <a:lnSpc>
                <a:spcPct val="90000"/>
              </a:lnSpc>
              <a:defRPr/>
            </a:pPr>
            <a:r>
              <a:rPr lang="en-US" sz="2800"/>
              <a:t>I did. I am. Its not always easy… </a:t>
            </a:r>
          </a:p>
          <a:p>
            <a:pPr eaLnBrk="1" hangingPunct="1">
              <a:lnSpc>
                <a:spcPct val="90000"/>
              </a:lnSpc>
              <a:defRPr/>
            </a:pPr>
            <a:r>
              <a:rPr lang="en-US" sz="2800"/>
              <a:t>Good thing I can trust my Savior!</a:t>
            </a:r>
          </a:p>
          <a:p>
            <a:pPr eaLnBrk="1" hangingPunct="1">
              <a:lnSpc>
                <a:spcPct val="90000"/>
              </a:lnSpc>
              <a:defRPr/>
            </a:pPr>
            <a:r>
              <a:rPr lang="en-US" sz="2800"/>
              <a:t>No reason ever to give up on my own family responsibilities!!!</a:t>
            </a:r>
          </a:p>
          <a:p>
            <a:pPr eaLnBrk="1" hangingPunct="1">
              <a:lnSpc>
                <a:spcPct val="90000"/>
              </a:lnSpc>
              <a:defRPr/>
            </a:pPr>
            <a:r>
              <a:rPr lang="en-US" sz="2800"/>
              <a:t>Praise the One and Only!!!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CA99C0-C965-8CD0-01AA-D8D171B67044}"/>
              </a:ext>
            </a:extLst>
          </p:cNvPr>
          <p:cNvSpPr>
            <a:spLocks noGrp="1"/>
          </p:cNvSpPr>
          <p:nvPr>
            <p:ph type="title"/>
          </p:nvPr>
        </p:nvSpPr>
        <p:spPr>
          <a:xfrm>
            <a:off x="457200" y="1143000"/>
            <a:ext cx="8229600" cy="1143000"/>
          </a:xfrm>
        </p:spPr>
        <p:txBody>
          <a:bodyPr/>
          <a:lstStyle/>
          <a:p>
            <a:pPr eaLnBrk="1" hangingPunct="1">
              <a:defRPr/>
            </a:pPr>
            <a:r>
              <a:rPr lang="en-US" dirty="0"/>
              <a:t>‘</a:t>
            </a:r>
            <a:r>
              <a:rPr lang="en-US" dirty="0">
                <a:solidFill>
                  <a:srgbClr val="0033CC"/>
                </a:solidFill>
              </a:rPr>
              <a:t>At hand</a:t>
            </a:r>
            <a:r>
              <a:rPr lang="en-US" dirty="0"/>
              <a:t>…”</a:t>
            </a:r>
            <a:br>
              <a:rPr lang="en-US" dirty="0"/>
            </a:br>
            <a:r>
              <a:rPr lang="en-US" dirty="0"/>
              <a:t>– What does it mean?</a:t>
            </a:r>
          </a:p>
        </p:txBody>
      </p:sp>
      <p:sp>
        <p:nvSpPr>
          <p:cNvPr id="3" name="Platshållare för innehåll 2">
            <a:extLst>
              <a:ext uri="{FF2B5EF4-FFF2-40B4-BE49-F238E27FC236}">
                <a16:creationId xmlns:a16="http://schemas.microsoft.com/office/drawing/2014/main" id="{87D72C43-8522-C0AD-B329-9A6218B6EC34}"/>
              </a:ext>
            </a:extLst>
          </p:cNvPr>
          <p:cNvSpPr>
            <a:spLocks noGrp="1"/>
          </p:cNvSpPr>
          <p:nvPr>
            <p:ph idx="1"/>
          </p:nvPr>
        </p:nvSpPr>
        <p:spPr>
          <a:xfrm>
            <a:off x="457200" y="2971800"/>
            <a:ext cx="8229600" cy="3159125"/>
          </a:xfrm>
        </p:spPr>
        <p:txBody>
          <a:bodyPr/>
          <a:lstStyle/>
          <a:p>
            <a:pPr eaLnBrk="1" hangingPunct="1">
              <a:defRPr/>
            </a:pPr>
            <a:r>
              <a:rPr lang="en-US" dirty="0"/>
              <a:t>Matthew 3:1  In those days came John the Baptist, preaching in the wilderness of Judaea, </a:t>
            </a:r>
          </a:p>
          <a:p>
            <a:pPr eaLnBrk="1" hangingPunct="1">
              <a:defRPr/>
            </a:pPr>
            <a:r>
              <a:rPr lang="en-US" dirty="0"/>
              <a:t>Matthew 3:2  And saying, Repent ye: for </a:t>
            </a:r>
            <a:r>
              <a:rPr lang="en-US" dirty="0">
                <a:solidFill>
                  <a:srgbClr val="0033CC"/>
                </a:solidFill>
              </a:rPr>
              <a:t>the kingdom of heaven is </a:t>
            </a:r>
            <a:r>
              <a:rPr lang="en-US" u="sng" dirty="0">
                <a:solidFill>
                  <a:srgbClr val="0033CC"/>
                </a:solidFill>
              </a:rPr>
              <a:t>at hand</a:t>
            </a:r>
            <a:r>
              <a:rPr lang="en-US" dirty="0">
                <a:solidFill>
                  <a:srgbClr val="0033CC"/>
                </a:solidFill>
              </a:rPr>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6995573F-2293-3FF9-A74F-C988479803DC}"/>
              </a:ext>
            </a:extLst>
          </p:cNvPr>
          <p:cNvSpPr>
            <a:spLocks noGrp="1" noChangeArrowheads="1"/>
          </p:cNvSpPr>
          <p:nvPr>
            <p:ph type="title"/>
          </p:nvPr>
        </p:nvSpPr>
        <p:spPr>
          <a:xfrm>
            <a:off x="457200" y="914400"/>
            <a:ext cx="8229600" cy="1143000"/>
          </a:xfrm>
        </p:spPr>
        <p:txBody>
          <a:bodyPr/>
          <a:lstStyle/>
          <a:p>
            <a:pPr eaLnBrk="1" hangingPunct="1">
              <a:defRPr/>
            </a:pPr>
            <a:r>
              <a:rPr lang="en-US"/>
              <a:t>My Mother Taught me</a:t>
            </a:r>
          </a:p>
        </p:txBody>
      </p:sp>
      <p:sp>
        <p:nvSpPr>
          <p:cNvPr id="151555" name="Rectangle 3">
            <a:extLst>
              <a:ext uri="{FF2B5EF4-FFF2-40B4-BE49-F238E27FC236}">
                <a16:creationId xmlns:a16="http://schemas.microsoft.com/office/drawing/2014/main" id="{449C7FCC-722C-1190-33A5-242449E4FD3D}"/>
              </a:ext>
            </a:extLst>
          </p:cNvPr>
          <p:cNvSpPr>
            <a:spLocks noGrp="1" noChangeArrowheads="1"/>
          </p:cNvSpPr>
          <p:nvPr>
            <p:ph type="body" idx="1"/>
          </p:nvPr>
        </p:nvSpPr>
        <p:spPr>
          <a:xfrm>
            <a:off x="457200" y="2667000"/>
            <a:ext cx="8229600" cy="3463925"/>
          </a:xfrm>
        </p:spPr>
        <p:txBody>
          <a:bodyPr/>
          <a:lstStyle/>
          <a:p>
            <a:pPr eaLnBrk="1" hangingPunct="1">
              <a:defRPr/>
            </a:pPr>
            <a:r>
              <a:rPr lang="en-US"/>
              <a:t>The Health Message is for real:</a:t>
            </a:r>
          </a:p>
          <a:p>
            <a:pPr eaLnBrk="1" hangingPunct="1">
              <a:defRPr/>
            </a:pPr>
            <a:r>
              <a:rPr lang="en-US"/>
              <a:t>She cut sugar as a preservative from 50% to 25% in my early teens.</a:t>
            </a:r>
          </a:p>
          <a:p>
            <a:pPr eaLnBrk="1" hangingPunct="1">
              <a:defRPr/>
            </a:pPr>
            <a:r>
              <a:rPr lang="en-US"/>
              <a:t>No losses. Only gains!</a:t>
            </a:r>
          </a:p>
          <a:p>
            <a:pPr eaLnBrk="1" hangingPunct="1">
              <a:defRPr/>
            </a:pPr>
            <a:r>
              <a:rPr lang="en-US"/>
              <a:t>Praise the Lord!</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6F5DA30-5B29-E326-B277-5AF96CD48441}"/>
              </a:ext>
            </a:extLst>
          </p:cNvPr>
          <p:cNvSpPr>
            <a:spLocks noGrp="1" noChangeArrowheads="1"/>
          </p:cNvSpPr>
          <p:nvPr>
            <p:ph type="title"/>
          </p:nvPr>
        </p:nvSpPr>
        <p:spPr>
          <a:xfrm>
            <a:off x="457200" y="533400"/>
            <a:ext cx="8229600" cy="1143000"/>
          </a:xfrm>
        </p:spPr>
        <p:txBody>
          <a:bodyPr/>
          <a:lstStyle/>
          <a:p>
            <a:pPr eaLnBrk="1" hangingPunct="1">
              <a:defRPr/>
            </a:pPr>
            <a:r>
              <a:rPr lang="en-US" dirty="0"/>
              <a:t>Real Life consequences</a:t>
            </a:r>
          </a:p>
        </p:txBody>
      </p:sp>
      <p:sp>
        <p:nvSpPr>
          <p:cNvPr id="153603" name="Rectangle 3">
            <a:extLst>
              <a:ext uri="{FF2B5EF4-FFF2-40B4-BE49-F238E27FC236}">
                <a16:creationId xmlns:a16="http://schemas.microsoft.com/office/drawing/2014/main" id="{34D47448-C888-58FC-BDC5-9616FFDE2F94}"/>
              </a:ext>
            </a:extLst>
          </p:cNvPr>
          <p:cNvSpPr>
            <a:spLocks noGrp="1" noChangeArrowheads="1"/>
          </p:cNvSpPr>
          <p:nvPr>
            <p:ph type="body" idx="1"/>
          </p:nvPr>
        </p:nvSpPr>
        <p:spPr>
          <a:xfrm>
            <a:off x="457200" y="1905000"/>
            <a:ext cx="8229600" cy="4530725"/>
          </a:xfrm>
        </p:spPr>
        <p:txBody>
          <a:bodyPr/>
          <a:lstStyle/>
          <a:p>
            <a:pPr eaLnBrk="1" hangingPunct="1">
              <a:defRPr/>
            </a:pPr>
            <a:r>
              <a:rPr lang="en-US" dirty="0"/>
              <a:t>I gained weight. Too much. Went into denial.</a:t>
            </a:r>
          </a:p>
          <a:p>
            <a:pPr eaLnBrk="1" hangingPunct="1">
              <a:defRPr/>
            </a:pPr>
            <a:r>
              <a:rPr lang="en-US" dirty="0"/>
              <a:t>Eventually I realized the truth: I was eating too much chocolate. </a:t>
            </a:r>
          </a:p>
          <a:p>
            <a:pPr eaLnBrk="1" hangingPunct="1">
              <a:defRPr/>
            </a:pPr>
            <a:r>
              <a:rPr lang="en-US" dirty="0"/>
              <a:t>I decided to quit chocolate. I was 32 or so. 28 years ago. Never tasted it since.</a:t>
            </a:r>
          </a:p>
          <a:p>
            <a:pPr eaLnBrk="1" hangingPunct="1">
              <a:defRPr/>
            </a:pPr>
            <a:r>
              <a:rPr lang="en-US" dirty="0"/>
              <a:t>The problem disappeared never to return.</a:t>
            </a:r>
          </a:p>
          <a:p>
            <a:pPr eaLnBrk="1" hangingPunct="1">
              <a:defRPr/>
            </a:pPr>
            <a:r>
              <a:rPr lang="en-US" dirty="0"/>
              <a:t>Praise the Lord, my Savior!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FC3302F-4C42-D4A9-C89F-8D9D6817B239}"/>
              </a:ext>
            </a:extLst>
          </p:cNvPr>
          <p:cNvSpPr>
            <a:spLocks noGrp="1" noChangeArrowheads="1"/>
          </p:cNvSpPr>
          <p:nvPr>
            <p:ph type="title"/>
          </p:nvPr>
        </p:nvSpPr>
        <p:spPr/>
        <p:txBody>
          <a:bodyPr/>
          <a:lstStyle/>
          <a:p>
            <a:pPr eaLnBrk="1" hangingPunct="1">
              <a:defRPr/>
            </a:pPr>
            <a:r>
              <a:rPr lang="en-US" sz="4000"/>
              <a:t>I learned from my mother’s death</a:t>
            </a:r>
          </a:p>
        </p:txBody>
      </p:sp>
      <p:sp>
        <p:nvSpPr>
          <p:cNvPr id="155651" name="Rectangle 3">
            <a:extLst>
              <a:ext uri="{FF2B5EF4-FFF2-40B4-BE49-F238E27FC236}">
                <a16:creationId xmlns:a16="http://schemas.microsoft.com/office/drawing/2014/main" id="{A2B53F17-3EC0-4889-B4BC-4131099951BC}"/>
              </a:ext>
            </a:extLst>
          </p:cNvPr>
          <p:cNvSpPr>
            <a:spLocks noGrp="1" noChangeArrowheads="1"/>
          </p:cNvSpPr>
          <p:nvPr>
            <p:ph type="body" idx="1"/>
          </p:nvPr>
        </p:nvSpPr>
        <p:spPr/>
        <p:txBody>
          <a:bodyPr/>
          <a:lstStyle/>
          <a:p>
            <a:pPr eaLnBrk="1" hangingPunct="1">
              <a:lnSpc>
                <a:spcPct val="90000"/>
              </a:lnSpc>
              <a:defRPr/>
            </a:pPr>
            <a:r>
              <a:rPr lang="en-US" sz="2800"/>
              <a:t>My mother died after three years of fighting her cancer.</a:t>
            </a:r>
          </a:p>
          <a:p>
            <a:pPr eaLnBrk="1" hangingPunct="1">
              <a:lnSpc>
                <a:spcPct val="90000"/>
              </a:lnSpc>
              <a:defRPr/>
            </a:pPr>
            <a:r>
              <a:rPr lang="en-US" sz="2800"/>
              <a:t>I did all I could, day and night, to learn all about cancer…</a:t>
            </a:r>
          </a:p>
          <a:p>
            <a:pPr eaLnBrk="1" hangingPunct="1">
              <a:lnSpc>
                <a:spcPct val="90000"/>
              </a:lnSpc>
              <a:defRPr/>
            </a:pPr>
            <a:r>
              <a:rPr lang="en-US" sz="2800"/>
              <a:t>I was always only one step behind – or so I thought…</a:t>
            </a:r>
          </a:p>
          <a:p>
            <a:pPr eaLnBrk="1" hangingPunct="1">
              <a:lnSpc>
                <a:spcPct val="90000"/>
              </a:lnSpc>
              <a:defRPr/>
            </a:pPr>
            <a:r>
              <a:rPr lang="en-US" sz="2800"/>
              <a:t>I learned that it is too late to wait until I too get ill.</a:t>
            </a:r>
          </a:p>
          <a:p>
            <a:pPr eaLnBrk="1" hangingPunct="1">
              <a:lnSpc>
                <a:spcPct val="90000"/>
              </a:lnSpc>
              <a:defRPr/>
            </a:pPr>
            <a:r>
              <a:rPr lang="en-US" sz="2800"/>
              <a:t>The time to change is now, Right NOW!!</a:t>
            </a:r>
          </a:p>
          <a:p>
            <a:pPr eaLnBrk="1" hangingPunct="1">
              <a:lnSpc>
                <a:spcPct val="90000"/>
              </a:lnSpc>
              <a:defRPr/>
            </a:pPr>
            <a:r>
              <a:rPr lang="en-US" sz="2800"/>
              <a:t>The more the better!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781F626-3560-8F28-F1D4-CA6B982FF016}"/>
              </a:ext>
            </a:extLst>
          </p:cNvPr>
          <p:cNvSpPr>
            <a:spLocks noGrp="1" noChangeArrowheads="1"/>
          </p:cNvSpPr>
          <p:nvPr>
            <p:ph type="title"/>
          </p:nvPr>
        </p:nvSpPr>
        <p:spPr>
          <a:xfrm>
            <a:off x="457200" y="1066800"/>
            <a:ext cx="8229600" cy="1143000"/>
          </a:xfrm>
        </p:spPr>
        <p:txBody>
          <a:bodyPr/>
          <a:lstStyle/>
          <a:p>
            <a:pPr eaLnBrk="1" hangingPunct="1">
              <a:defRPr/>
            </a:pPr>
            <a:r>
              <a:rPr lang="en-US"/>
              <a:t>My Wife is a Blessing</a:t>
            </a:r>
          </a:p>
        </p:txBody>
      </p:sp>
      <p:sp>
        <p:nvSpPr>
          <p:cNvPr id="157699" name="Rectangle 3">
            <a:extLst>
              <a:ext uri="{FF2B5EF4-FFF2-40B4-BE49-F238E27FC236}">
                <a16:creationId xmlns:a16="http://schemas.microsoft.com/office/drawing/2014/main" id="{717FECED-9BDF-2EA3-01D1-10291CEDD3F4}"/>
              </a:ext>
            </a:extLst>
          </p:cNvPr>
          <p:cNvSpPr>
            <a:spLocks noGrp="1" noChangeArrowheads="1"/>
          </p:cNvSpPr>
          <p:nvPr>
            <p:ph type="body" idx="1"/>
          </p:nvPr>
        </p:nvSpPr>
        <p:spPr>
          <a:xfrm>
            <a:off x="457200" y="2743200"/>
            <a:ext cx="8229600" cy="3387725"/>
          </a:xfrm>
        </p:spPr>
        <p:txBody>
          <a:bodyPr/>
          <a:lstStyle/>
          <a:p>
            <a:pPr eaLnBrk="1" hangingPunct="1">
              <a:defRPr/>
            </a:pPr>
            <a:r>
              <a:rPr lang="en-US"/>
              <a:t>I learned, and I am learning, more by means of her than from anything else I know of outside of the Scriptures, which alone open my eyes where I am blind…</a:t>
            </a:r>
          </a:p>
          <a:p>
            <a:pPr eaLnBrk="1" hangingPunct="1">
              <a:defRPr/>
            </a:pPr>
            <a:r>
              <a:rPr lang="en-US"/>
              <a:t>Praise the Lord who created my family into His / Their own image!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E50A7B01-3C50-0904-6731-D5BEF47FD53C}"/>
              </a:ext>
            </a:extLst>
          </p:cNvPr>
          <p:cNvSpPr>
            <a:spLocks noGrp="1" noChangeArrowheads="1"/>
          </p:cNvSpPr>
          <p:nvPr>
            <p:ph type="title"/>
          </p:nvPr>
        </p:nvSpPr>
        <p:spPr>
          <a:xfrm>
            <a:off x="381000" y="1371600"/>
            <a:ext cx="8229600" cy="1143000"/>
          </a:xfrm>
        </p:spPr>
        <p:txBody>
          <a:bodyPr/>
          <a:lstStyle/>
          <a:p>
            <a:pPr eaLnBrk="1" hangingPunct="1">
              <a:defRPr/>
            </a:pPr>
            <a:r>
              <a:rPr lang="en-US"/>
              <a:t>My Little Ones Taught Me Much</a:t>
            </a:r>
          </a:p>
        </p:txBody>
      </p:sp>
      <p:sp>
        <p:nvSpPr>
          <p:cNvPr id="159747" name="Rectangle 3">
            <a:extLst>
              <a:ext uri="{FF2B5EF4-FFF2-40B4-BE49-F238E27FC236}">
                <a16:creationId xmlns:a16="http://schemas.microsoft.com/office/drawing/2014/main" id="{6FF114B1-633D-21DB-571D-5FFCA98E1861}"/>
              </a:ext>
            </a:extLst>
          </p:cNvPr>
          <p:cNvSpPr>
            <a:spLocks noGrp="1" noChangeArrowheads="1"/>
          </p:cNvSpPr>
          <p:nvPr>
            <p:ph type="body" idx="1"/>
          </p:nvPr>
        </p:nvSpPr>
        <p:spPr>
          <a:xfrm>
            <a:off x="457200" y="3200400"/>
            <a:ext cx="8229600" cy="2930525"/>
          </a:xfrm>
        </p:spPr>
        <p:txBody>
          <a:bodyPr/>
          <a:lstStyle/>
          <a:p>
            <a:pPr eaLnBrk="1" hangingPunct="1">
              <a:defRPr/>
            </a:pPr>
            <a:r>
              <a:rPr lang="en-US"/>
              <a:t>There is so, so much for a father to learn from his very own babies… every day throughout their lives!</a:t>
            </a:r>
          </a:p>
          <a:p>
            <a:pPr eaLnBrk="1" hangingPunct="1">
              <a:defRPr/>
            </a:pPr>
            <a:r>
              <a:rPr lang="en-US"/>
              <a:t>Blessed be the Family of Heaven!</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282C9FFD-7C94-FD87-1B48-A9928E36CF6C}"/>
              </a:ext>
            </a:extLst>
          </p:cNvPr>
          <p:cNvSpPr>
            <a:spLocks noGrp="1" noChangeArrowheads="1"/>
          </p:cNvSpPr>
          <p:nvPr>
            <p:ph type="title"/>
          </p:nvPr>
        </p:nvSpPr>
        <p:spPr>
          <a:xfrm>
            <a:off x="457200" y="762000"/>
            <a:ext cx="8229600" cy="1143000"/>
          </a:xfrm>
        </p:spPr>
        <p:txBody>
          <a:bodyPr/>
          <a:lstStyle/>
          <a:p>
            <a:pPr eaLnBrk="1" hangingPunct="1">
              <a:defRPr/>
            </a:pPr>
            <a:r>
              <a:rPr lang="en-US" sz="4000"/>
              <a:t>I didn’t believe cholesterol was bad</a:t>
            </a:r>
          </a:p>
        </p:txBody>
      </p:sp>
      <p:sp>
        <p:nvSpPr>
          <p:cNvPr id="161795" name="Rectangle 3">
            <a:extLst>
              <a:ext uri="{FF2B5EF4-FFF2-40B4-BE49-F238E27FC236}">
                <a16:creationId xmlns:a16="http://schemas.microsoft.com/office/drawing/2014/main" id="{FFADA37E-0C75-4524-FAAE-9F6A88467B38}"/>
              </a:ext>
            </a:extLst>
          </p:cNvPr>
          <p:cNvSpPr>
            <a:spLocks noGrp="1" noChangeArrowheads="1"/>
          </p:cNvSpPr>
          <p:nvPr>
            <p:ph type="body" idx="1"/>
          </p:nvPr>
        </p:nvSpPr>
        <p:spPr>
          <a:xfrm>
            <a:off x="457200" y="2362200"/>
            <a:ext cx="8229600" cy="3768725"/>
          </a:xfrm>
        </p:spPr>
        <p:txBody>
          <a:bodyPr/>
          <a:lstStyle/>
          <a:p>
            <a:pPr eaLnBrk="1" hangingPunct="1">
              <a:lnSpc>
                <a:spcPct val="80000"/>
              </a:lnSpc>
              <a:defRPr/>
            </a:pPr>
            <a:r>
              <a:rPr lang="en-US" sz="2400"/>
              <a:t>What I learned in Medical School made me doubt that cholesterol causes illness…</a:t>
            </a:r>
          </a:p>
          <a:p>
            <a:pPr eaLnBrk="1" hangingPunct="1">
              <a:lnSpc>
                <a:spcPct val="80000"/>
              </a:lnSpc>
              <a:defRPr/>
            </a:pPr>
            <a:r>
              <a:rPr lang="en-US" sz="2400"/>
              <a:t>I kept fighting the idea, by studying to prove it wrong…</a:t>
            </a:r>
          </a:p>
          <a:p>
            <a:pPr eaLnBrk="1" hangingPunct="1">
              <a:lnSpc>
                <a:spcPct val="80000"/>
              </a:lnSpc>
              <a:defRPr/>
            </a:pPr>
            <a:r>
              <a:rPr lang="en-US" sz="2400"/>
              <a:t>In the end I was convinced I had been wrong.</a:t>
            </a:r>
          </a:p>
          <a:p>
            <a:pPr eaLnBrk="1" hangingPunct="1">
              <a:lnSpc>
                <a:spcPct val="80000"/>
              </a:lnSpc>
              <a:defRPr/>
            </a:pPr>
            <a:r>
              <a:rPr lang="en-US" sz="2400"/>
              <a:t>Consequence: I cut out all cholesterol foods. Simple enough: Eat no animal products!</a:t>
            </a:r>
          </a:p>
          <a:p>
            <a:pPr eaLnBrk="1" hangingPunct="1">
              <a:lnSpc>
                <a:spcPct val="80000"/>
              </a:lnSpc>
              <a:defRPr/>
            </a:pPr>
            <a:r>
              <a:rPr lang="en-US" sz="2400"/>
              <a:t>A decision was all it took. And sticking to it! When I learned that it no longer tasted good once I had quit the habit for a while. Not even my very favorites tasted as they used to!</a:t>
            </a:r>
          </a:p>
          <a:p>
            <a:pPr eaLnBrk="1" hangingPunct="1">
              <a:lnSpc>
                <a:spcPct val="80000"/>
              </a:lnSpc>
              <a:defRPr/>
            </a:pPr>
            <a:r>
              <a:rPr lang="en-US" sz="2400"/>
              <a:t>I never missed it since!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27266379-7911-91A8-6495-6E5040864FFA}"/>
              </a:ext>
            </a:extLst>
          </p:cNvPr>
          <p:cNvSpPr>
            <a:spLocks noGrp="1" noChangeArrowheads="1"/>
          </p:cNvSpPr>
          <p:nvPr>
            <p:ph type="title"/>
          </p:nvPr>
        </p:nvSpPr>
        <p:spPr/>
        <p:txBody>
          <a:bodyPr/>
          <a:lstStyle/>
          <a:p>
            <a:pPr eaLnBrk="1" hangingPunct="1">
              <a:defRPr/>
            </a:pPr>
            <a:r>
              <a:rPr lang="en-US"/>
              <a:t>Why Substitutes?</a:t>
            </a:r>
          </a:p>
        </p:txBody>
      </p:sp>
      <p:sp>
        <p:nvSpPr>
          <p:cNvPr id="163843" name="Rectangle 3">
            <a:extLst>
              <a:ext uri="{FF2B5EF4-FFF2-40B4-BE49-F238E27FC236}">
                <a16:creationId xmlns:a16="http://schemas.microsoft.com/office/drawing/2014/main" id="{D0245433-15E1-1510-C853-2327B49AA20C}"/>
              </a:ext>
            </a:extLst>
          </p:cNvPr>
          <p:cNvSpPr>
            <a:spLocks noGrp="1" noChangeArrowheads="1"/>
          </p:cNvSpPr>
          <p:nvPr>
            <p:ph type="body" idx="1"/>
          </p:nvPr>
        </p:nvSpPr>
        <p:spPr>
          <a:xfrm>
            <a:off x="457200" y="1905000"/>
            <a:ext cx="8229600" cy="4530725"/>
          </a:xfrm>
        </p:spPr>
        <p:txBody>
          <a:bodyPr/>
          <a:lstStyle/>
          <a:p>
            <a:pPr eaLnBrk="1" hangingPunct="1">
              <a:lnSpc>
                <a:spcPct val="90000"/>
              </a:lnSpc>
              <a:defRPr/>
            </a:pPr>
            <a:r>
              <a:rPr lang="en-US" sz="2800"/>
              <a:t>I used to always have plenty of milk on my morning cereal and plenty of butter and cheese on my bread.</a:t>
            </a:r>
          </a:p>
          <a:p>
            <a:pPr eaLnBrk="1" hangingPunct="1">
              <a:lnSpc>
                <a:spcPct val="90000"/>
              </a:lnSpc>
              <a:defRPr/>
            </a:pPr>
            <a:r>
              <a:rPr lang="en-US" sz="2800"/>
              <a:t>After my decision to quit animal foods I was facing my first breakfast. What should I eat???</a:t>
            </a:r>
          </a:p>
          <a:p>
            <a:pPr eaLnBrk="1" hangingPunct="1">
              <a:lnSpc>
                <a:spcPct val="90000"/>
              </a:lnSpc>
              <a:defRPr/>
            </a:pPr>
            <a:r>
              <a:rPr lang="en-US" sz="2800"/>
              <a:t>I decided I didn’t need any substitutes either.</a:t>
            </a:r>
          </a:p>
          <a:p>
            <a:pPr eaLnBrk="1" hangingPunct="1">
              <a:lnSpc>
                <a:spcPct val="90000"/>
              </a:lnSpc>
              <a:defRPr/>
            </a:pPr>
            <a:r>
              <a:rPr lang="en-US" sz="2800"/>
              <a:t>Surprise, surprise! It tasted great without!</a:t>
            </a:r>
          </a:p>
          <a:p>
            <a:pPr eaLnBrk="1" hangingPunct="1">
              <a:lnSpc>
                <a:spcPct val="90000"/>
              </a:lnSpc>
              <a:defRPr/>
            </a:pPr>
            <a:r>
              <a:rPr lang="en-US" sz="2800"/>
              <a:t>The more I chewed my cereal the better it tasted, even with no liquid added...</a:t>
            </a:r>
          </a:p>
          <a:p>
            <a:pPr eaLnBrk="1" hangingPunct="1">
              <a:lnSpc>
                <a:spcPct val="90000"/>
              </a:lnSpc>
              <a:defRPr/>
            </a:pPr>
            <a:r>
              <a:rPr lang="en-US" sz="2800"/>
              <a:t>Praise the Lord!</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6C6B69DF-AB20-AF96-87E8-FAC10D966B93}"/>
              </a:ext>
            </a:extLst>
          </p:cNvPr>
          <p:cNvSpPr>
            <a:spLocks noGrp="1" noChangeArrowheads="1"/>
          </p:cNvSpPr>
          <p:nvPr>
            <p:ph type="title"/>
          </p:nvPr>
        </p:nvSpPr>
        <p:spPr>
          <a:xfrm>
            <a:off x="457200" y="533400"/>
            <a:ext cx="8229600" cy="1143000"/>
          </a:xfrm>
        </p:spPr>
        <p:txBody>
          <a:bodyPr/>
          <a:lstStyle/>
          <a:p>
            <a:pPr eaLnBrk="1" hangingPunct="1">
              <a:defRPr/>
            </a:pPr>
            <a:r>
              <a:rPr lang="en-US"/>
              <a:t>I learned from my colleague</a:t>
            </a:r>
          </a:p>
        </p:txBody>
      </p:sp>
      <p:sp>
        <p:nvSpPr>
          <p:cNvPr id="165891" name="Rectangle 3">
            <a:extLst>
              <a:ext uri="{FF2B5EF4-FFF2-40B4-BE49-F238E27FC236}">
                <a16:creationId xmlns:a16="http://schemas.microsoft.com/office/drawing/2014/main" id="{12D319B4-A0B8-2754-4A03-E801081F16F9}"/>
              </a:ext>
            </a:extLst>
          </p:cNvPr>
          <p:cNvSpPr>
            <a:spLocks noGrp="1" noChangeArrowheads="1"/>
          </p:cNvSpPr>
          <p:nvPr>
            <p:ph type="body" idx="1"/>
          </p:nvPr>
        </p:nvSpPr>
        <p:spPr>
          <a:xfrm>
            <a:off x="457200" y="2286000"/>
            <a:ext cx="8229600" cy="4073525"/>
          </a:xfrm>
        </p:spPr>
        <p:txBody>
          <a:bodyPr/>
          <a:lstStyle/>
          <a:p>
            <a:pPr eaLnBrk="1" hangingPunct="1">
              <a:lnSpc>
                <a:spcPct val="80000"/>
              </a:lnSpc>
              <a:defRPr/>
            </a:pPr>
            <a:r>
              <a:rPr lang="en-US" sz="2800"/>
              <a:t>My colleague and best friend came home one day sharing the good news that his 2 weeks of lymphadenopathy, inflamed glands, had disappeared in a matter of minutes upon taking Q10 capsules, 10 mg!</a:t>
            </a:r>
          </a:p>
          <a:p>
            <a:pPr eaLnBrk="1" hangingPunct="1">
              <a:lnSpc>
                <a:spcPct val="80000"/>
              </a:lnSpc>
              <a:defRPr/>
            </a:pPr>
            <a:r>
              <a:rPr lang="en-US" sz="2800"/>
              <a:t>Great stuff! I shared it with many over the years! Instant cures of much disease. But most of my colleagues distrust it because “it is too good to be true…”</a:t>
            </a:r>
          </a:p>
          <a:p>
            <a:pPr eaLnBrk="1" hangingPunct="1">
              <a:lnSpc>
                <a:spcPct val="80000"/>
              </a:lnSpc>
              <a:defRPr/>
            </a:pPr>
            <a:r>
              <a:rPr lang="en-US" sz="2800"/>
              <a:t>To each their own… Too bad for their patients!!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1D64586A-CA48-2CD1-5166-883DB65F6C3E}"/>
              </a:ext>
            </a:extLst>
          </p:cNvPr>
          <p:cNvSpPr>
            <a:spLocks noGrp="1" noChangeArrowheads="1"/>
          </p:cNvSpPr>
          <p:nvPr>
            <p:ph type="title"/>
          </p:nvPr>
        </p:nvSpPr>
        <p:spPr>
          <a:xfrm>
            <a:off x="457200" y="762000"/>
            <a:ext cx="8229600" cy="1143000"/>
          </a:xfrm>
        </p:spPr>
        <p:txBody>
          <a:bodyPr/>
          <a:lstStyle/>
          <a:p>
            <a:pPr eaLnBrk="1" hangingPunct="1">
              <a:defRPr/>
            </a:pPr>
            <a:r>
              <a:rPr lang="en-US"/>
              <a:t>I learned by sharing</a:t>
            </a:r>
          </a:p>
        </p:txBody>
      </p:sp>
      <p:sp>
        <p:nvSpPr>
          <p:cNvPr id="167939" name="Rectangle 3">
            <a:extLst>
              <a:ext uri="{FF2B5EF4-FFF2-40B4-BE49-F238E27FC236}">
                <a16:creationId xmlns:a16="http://schemas.microsoft.com/office/drawing/2014/main" id="{2F56D9C2-CBBB-D6BD-4E20-E697FEBCB6D0}"/>
              </a:ext>
            </a:extLst>
          </p:cNvPr>
          <p:cNvSpPr>
            <a:spLocks noGrp="1" noChangeArrowheads="1"/>
          </p:cNvSpPr>
          <p:nvPr>
            <p:ph type="body" idx="1"/>
          </p:nvPr>
        </p:nvSpPr>
        <p:spPr>
          <a:xfrm>
            <a:off x="457200" y="2362200"/>
            <a:ext cx="8229600" cy="3997325"/>
          </a:xfrm>
        </p:spPr>
        <p:txBody>
          <a:bodyPr/>
          <a:lstStyle/>
          <a:p>
            <a:pPr eaLnBrk="1" hangingPunct="1">
              <a:defRPr/>
            </a:pPr>
            <a:r>
              <a:rPr lang="en-US"/>
              <a:t>I shared the health message as best I could with all my patients…</a:t>
            </a:r>
          </a:p>
          <a:p>
            <a:pPr eaLnBrk="1" hangingPunct="1">
              <a:defRPr/>
            </a:pPr>
            <a:r>
              <a:rPr lang="en-US"/>
              <a:t>Repetition is a great teaching tool!</a:t>
            </a:r>
          </a:p>
          <a:p>
            <a:pPr eaLnBrk="1" hangingPunct="1">
              <a:defRPr/>
            </a:pPr>
            <a:r>
              <a:rPr lang="en-US"/>
              <a:t>Thinking about things over and over again makes one realize things one would never otherwise consider!</a:t>
            </a:r>
          </a:p>
          <a:p>
            <a:pPr eaLnBrk="1" hangingPunct="1">
              <a:defRPr/>
            </a:pPr>
            <a:r>
              <a:rPr lang="en-US"/>
              <a:t>Praise the Lord, my Teacher above all!</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C75340CF-EA3A-476D-32EE-C4E995540EBB}"/>
              </a:ext>
            </a:extLst>
          </p:cNvPr>
          <p:cNvSpPr>
            <a:spLocks noGrp="1" noChangeArrowheads="1"/>
          </p:cNvSpPr>
          <p:nvPr>
            <p:ph type="title"/>
          </p:nvPr>
        </p:nvSpPr>
        <p:spPr/>
        <p:txBody>
          <a:bodyPr/>
          <a:lstStyle/>
          <a:p>
            <a:pPr eaLnBrk="1" hangingPunct="1">
              <a:defRPr/>
            </a:pPr>
            <a:r>
              <a:rPr lang="en-US"/>
              <a:t>Vegans have no colds</a:t>
            </a:r>
          </a:p>
        </p:txBody>
      </p:sp>
      <p:sp>
        <p:nvSpPr>
          <p:cNvPr id="169987" name="Rectangle 3">
            <a:extLst>
              <a:ext uri="{FF2B5EF4-FFF2-40B4-BE49-F238E27FC236}">
                <a16:creationId xmlns:a16="http://schemas.microsoft.com/office/drawing/2014/main" id="{7010CB70-6339-0A86-C5AE-F2A919263962}"/>
              </a:ext>
            </a:extLst>
          </p:cNvPr>
          <p:cNvSpPr>
            <a:spLocks noGrp="1" noChangeArrowheads="1"/>
          </p:cNvSpPr>
          <p:nvPr>
            <p:ph type="body" idx="1"/>
          </p:nvPr>
        </p:nvSpPr>
        <p:spPr/>
        <p:txBody>
          <a:bodyPr/>
          <a:lstStyle/>
          <a:p>
            <a:pPr eaLnBrk="1" hangingPunct="1">
              <a:lnSpc>
                <a:spcPct val="90000"/>
              </a:lnSpc>
              <a:defRPr/>
            </a:pPr>
            <a:r>
              <a:rPr lang="en-US" sz="2800" dirty="0"/>
              <a:t>Except when eating something I didn’t know had traces of dairy, I never had a sore throat again, no stuffy nose… ! I learned that this experience is common among vegans.</a:t>
            </a:r>
          </a:p>
          <a:p>
            <a:pPr eaLnBrk="1" hangingPunct="1">
              <a:lnSpc>
                <a:spcPct val="90000"/>
              </a:lnSpc>
              <a:defRPr/>
            </a:pPr>
            <a:r>
              <a:rPr lang="en-US" sz="2800" dirty="0"/>
              <a:t>Children raised on a complete vegan diet rarely if ever have ear aches, ear infections or other infections… Provided of course that they eat a well rounded diet from all four vegan food groups: 1) nuts and seeds, 2) whole grains, 3) fruit, and 4) vegetables.</a:t>
            </a:r>
          </a:p>
          <a:p>
            <a:pPr eaLnBrk="1" hangingPunct="1">
              <a:lnSpc>
                <a:spcPct val="90000"/>
              </a:lnSpc>
              <a:defRPr/>
            </a:pPr>
            <a:r>
              <a:rPr lang="en-US" sz="2800" dirty="0"/>
              <a:t>Praise the Lord, the Greatest Physician of all!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E1CE94-8C31-E788-F343-7FB1B169B868}"/>
              </a:ext>
            </a:extLst>
          </p:cNvPr>
          <p:cNvSpPr>
            <a:spLocks noGrp="1"/>
          </p:cNvSpPr>
          <p:nvPr>
            <p:ph type="title"/>
          </p:nvPr>
        </p:nvSpPr>
        <p:spPr>
          <a:xfrm>
            <a:off x="457200" y="1143000"/>
            <a:ext cx="8229600" cy="1143000"/>
          </a:xfrm>
        </p:spPr>
        <p:txBody>
          <a:bodyPr/>
          <a:lstStyle/>
          <a:p>
            <a:pPr eaLnBrk="1" hangingPunct="1">
              <a:defRPr/>
            </a:pPr>
            <a:r>
              <a:rPr lang="en-US" dirty="0"/>
              <a:t>‘</a:t>
            </a:r>
            <a:r>
              <a:rPr lang="en-US" dirty="0">
                <a:solidFill>
                  <a:srgbClr val="FF0000"/>
                </a:solidFill>
              </a:rPr>
              <a:t>At hand</a:t>
            </a:r>
            <a:r>
              <a:rPr lang="en-US" dirty="0"/>
              <a:t>…”</a:t>
            </a:r>
            <a:br>
              <a:rPr lang="en-US" dirty="0"/>
            </a:br>
            <a:r>
              <a:rPr lang="en-US" dirty="0"/>
              <a:t>– What does it mean?</a:t>
            </a:r>
          </a:p>
        </p:txBody>
      </p:sp>
      <p:sp>
        <p:nvSpPr>
          <p:cNvPr id="3" name="Platshållare för innehåll 2">
            <a:extLst>
              <a:ext uri="{FF2B5EF4-FFF2-40B4-BE49-F238E27FC236}">
                <a16:creationId xmlns:a16="http://schemas.microsoft.com/office/drawing/2014/main" id="{DF2A96B5-1BBB-9735-417B-F5D9540FEFF0}"/>
              </a:ext>
            </a:extLst>
          </p:cNvPr>
          <p:cNvSpPr>
            <a:spLocks noGrp="1"/>
          </p:cNvSpPr>
          <p:nvPr>
            <p:ph idx="1"/>
          </p:nvPr>
        </p:nvSpPr>
        <p:spPr>
          <a:xfrm>
            <a:off x="457200" y="2971800"/>
            <a:ext cx="8229600" cy="3159125"/>
          </a:xfrm>
        </p:spPr>
        <p:txBody>
          <a:bodyPr/>
          <a:lstStyle/>
          <a:p>
            <a:pPr eaLnBrk="1" hangingPunct="1">
              <a:defRPr/>
            </a:pPr>
            <a:r>
              <a:rPr lang="en-US" dirty="0"/>
              <a:t>Mark 1:14  Now after that John was put in prison, Jesus came into Galilee, preaching the gospel of the kingdom of God, </a:t>
            </a:r>
          </a:p>
          <a:p>
            <a:pPr eaLnBrk="1" hangingPunct="1">
              <a:defRPr/>
            </a:pPr>
            <a:r>
              <a:rPr lang="en-US" dirty="0"/>
              <a:t>Mark 1:15  And saying, </a:t>
            </a:r>
            <a:r>
              <a:rPr lang="en-US" dirty="0">
                <a:solidFill>
                  <a:srgbClr val="FF0000"/>
                </a:solidFill>
              </a:rPr>
              <a:t>The time is fulfilled, and the kingdom of God is </a:t>
            </a:r>
            <a:r>
              <a:rPr lang="en-US" b="1" u="sng" dirty="0">
                <a:solidFill>
                  <a:srgbClr val="FF0000"/>
                </a:solidFill>
              </a:rPr>
              <a:t>at hand</a:t>
            </a:r>
            <a:r>
              <a:rPr lang="en-US" dirty="0">
                <a:solidFill>
                  <a:srgbClr val="FF0000"/>
                </a:solidFill>
              </a:rPr>
              <a:t>: repent ye, and believe the gospel.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7E0E39EC-EF35-264A-968B-A21B834FAF70}"/>
              </a:ext>
            </a:extLst>
          </p:cNvPr>
          <p:cNvSpPr>
            <a:spLocks noGrp="1" noChangeArrowheads="1"/>
          </p:cNvSpPr>
          <p:nvPr>
            <p:ph type="title"/>
          </p:nvPr>
        </p:nvSpPr>
        <p:spPr>
          <a:xfrm>
            <a:off x="457200" y="533400"/>
            <a:ext cx="8229600" cy="1143000"/>
          </a:xfrm>
        </p:spPr>
        <p:txBody>
          <a:bodyPr/>
          <a:lstStyle/>
          <a:p>
            <a:pPr eaLnBrk="1" hangingPunct="1">
              <a:defRPr/>
            </a:pPr>
            <a:r>
              <a:rPr lang="en-US"/>
              <a:t>I wanted to test fasting…</a:t>
            </a:r>
          </a:p>
        </p:txBody>
      </p:sp>
      <p:sp>
        <p:nvSpPr>
          <p:cNvPr id="172035" name="Rectangle 3">
            <a:extLst>
              <a:ext uri="{FF2B5EF4-FFF2-40B4-BE49-F238E27FC236}">
                <a16:creationId xmlns:a16="http://schemas.microsoft.com/office/drawing/2014/main" id="{B7DC49D7-C5F9-40CA-9DA5-FD452D9EF122}"/>
              </a:ext>
            </a:extLst>
          </p:cNvPr>
          <p:cNvSpPr>
            <a:spLocks noGrp="1" noChangeArrowheads="1"/>
          </p:cNvSpPr>
          <p:nvPr>
            <p:ph type="body" idx="1"/>
          </p:nvPr>
        </p:nvSpPr>
        <p:spPr>
          <a:xfrm>
            <a:off x="457200" y="1981200"/>
            <a:ext cx="8229600" cy="4149725"/>
          </a:xfrm>
        </p:spPr>
        <p:txBody>
          <a:bodyPr/>
          <a:lstStyle/>
          <a:p>
            <a:pPr eaLnBrk="1" hangingPunct="1">
              <a:defRPr/>
            </a:pPr>
            <a:r>
              <a:rPr lang="en-US" sz="2800"/>
              <a:t>I ended up learning that I didn’t need legumes of any kind and that throughout my life I had had much more gas than I needed to.</a:t>
            </a:r>
          </a:p>
          <a:p>
            <a:pPr eaLnBrk="1" hangingPunct="1">
              <a:defRPr/>
            </a:pPr>
            <a:r>
              <a:rPr lang="en-US" sz="2800"/>
              <a:t>As says Ellen White: “For me they are poison…”</a:t>
            </a:r>
          </a:p>
          <a:p>
            <a:pPr eaLnBrk="1" hangingPunct="1">
              <a:defRPr/>
            </a:pPr>
            <a:r>
              <a:rPr lang="en-US" sz="2800"/>
              <a:t>But that’s me! Yet, I believe all too many SDA’s are dying prematurely because of way too much soy protein, too much refined soy! Too few natural phyto chemicals! Simply put: Lack of essential nutrients!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F98C30D6-B72B-D7F9-75BB-DCF6341BF58D}"/>
              </a:ext>
            </a:extLst>
          </p:cNvPr>
          <p:cNvSpPr>
            <a:spLocks noGrp="1" noChangeArrowheads="1"/>
          </p:cNvSpPr>
          <p:nvPr>
            <p:ph type="title"/>
          </p:nvPr>
        </p:nvSpPr>
        <p:spPr/>
        <p:txBody>
          <a:bodyPr/>
          <a:lstStyle/>
          <a:p>
            <a:pPr eaLnBrk="1" hangingPunct="1">
              <a:defRPr/>
            </a:pPr>
            <a:r>
              <a:rPr lang="en-US"/>
              <a:t>Then I learned it the hard way…</a:t>
            </a:r>
          </a:p>
        </p:txBody>
      </p:sp>
      <p:sp>
        <p:nvSpPr>
          <p:cNvPr id="241667" name="Rectangle 3">
            <a:extLst>
              <a:ext uri="{FF2B5EF4-FFF2-40B4-BE49-F238E27FC236}">
                <a16:creationId xmlns:a16="http://schemas.microsoft.com/office/drawing/2014/main" id="{14A13B62-436C-4691-5841-1F398EE68F7A}"/>
              </a:ext>
            </a:extLst>
          </p:cNvPr>
          <p:cNvSpPr>
            <a:spLocks noGrp="1" noChangeArrowheads="1"/>
          </p:cNvSpPr>
          <p:nvPr>
            <p:ph type="body" idx="1"/>
          </p:nvPr>
        </p:nvSpPr>
        <p:spPr>
          <a:xfrm>
            <a:off x="457200" y="1600200"/>
            <a:ext cx="8229600" cy="4953000"/>
          </a:xfrm>
        </p:spPr>
        <p:txBody>
          <a:bodyPr/>
          <a:lstStyle/>
          <a:p>
            <a:pPr eaLnBrk="1" hangingPunct="1">
              <a:lnSpc>
                <a:spcPct val="80000"/>
              </a:lnSpc>
              <a:defRPr/>
            </a:pPr>
            <a:r>
              <a:rPr lang="en-US" sz="2800"/>
              <a:t>Like others, I too was claiming to be one with the Stat(u)e. I too was married under a State Marriage License. I too was carrying a Drivers License, a Medical License, and on and on…</a:t>
            </a:r>
          </a:p>
          <a:p>
            <a:pPr eaLnBrk="1" hangingPunct="1">
              <a:lnSpc>
                <a:spcPct val="80000"/>
              </a:lnSpc>
              <a:defRPr/>
            </a:pPr>
            <a:r>
              <a:rPr lang="en-US" sz="2800"/>
              <a:t>Then, though certainly not ever before having considered myself property of the Stat(u)e and one with her – “the Stat(u)e of Liberty,” suddenly she kidnapped my family from me. And me from them. We all suffer, me, my wife, our little ones – still! Exceedingly!!! </a:t>
            </a:r>
          </a:p>
          <a:p>
            <a:pPr eaLnBrk="1" hangingPunct="1">
              <a:lnSpc>
                <a:spcPct val="80000"/>
              </a:lnSpc>
              <a:defRPr/>
            </a:pPr>
            <a:r>
              <a:rPr lang="en-US" sz="2800"/>
              <a:t>The Third Angel’s Message in verity. And in consequence of not heeding the Second Angel’s Message in time! Or even the First…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B98949A8-B72A-B6B7-E658-7D4029B27EFF}"/>
              </a:ext>
            </a:extLst>
          </p:cNvPr>
          <p:cNvSpPr>
            <a:spLocks noGrp="1" noChangeArrowheads="1"/>
          </p:cNvSpPr>
          <p:nvPr>
            <p:ph type="title"/>
          </p:nvPr>
        </p:nvSpPr>
        <p:spPr/>
        <p:txBody>
          <a:bodyPr/>
          <a:lstStyle/>
          <a:p>
            <a:pPr eaLnBrk="1" hangingPunct="1">
              <a:defRPr/>
            </a:pPr>
            <a:r>
              <a:rPr lang="en-US"/>
              <a:t>Then I learned it the hard way…</a:t>
            </a:r>
          </a:p>
        </p:txBody>
      </p:sp>
      <p:sp>
        <p:nvSpPr>
          <p:cNvPr id="243715" name="Rectangle 3">
            <a:extLst>
              <a:ext uri="{FF2B5EF4-FFF2-40B4-BE49-F238E27FC236}">
                <a16:creationId xmlns:a16="http://schemas.microsoft.com/office/drawing/2014/main" id="{5D85F126-1F5D-8A63-9373-A02314F0F01A}"/>
              </a:ext>
            </a:extLst>
          </p:cNvPr>
          <p:cNvSpPr>
            <a:spLocks noGrp="1" noChangeArrowheads="1"/>
          </p:cNvSpPr>
          <p:nvPr>
            <p:ph type="body" idx="1"/>
          </p:nvPr>
        </p:nvSpPr>
        <p:spPr>
          <a:xfrm>
            <a:off x="457200" y="1600200"/>
            <a:ext cx="8229600" cy="5257800"/>
          </a:xfrm>
        </p:spPr>
        <p:txBody>
          <a:bodyPr/>
          <a:lstStyle/>
          <a:p>
            <a:pPr eaLnBrk="1" hangingPunct="1">
              <a:lnSpc>
                <a:spcPct val="80000"/>
              </a:lnSpc>
              <a:defRPr/>
            </a:pPr>
            <a:r>
              <a:rPr lang="en-US" sz="2800"/>
              <a:t>She, “the Stat(u)e of Liberty,” considered our children hers and not mine, and me as an intruder, and not her husband. So I was rejected. Even imprisoned. What mental and emotional torture!</a:t>
            </a:r>
          </a:p>
          <a:p>
            <a:pPr eaLnBrk="1" hangingPunct="1">
              <a:lnSpc>
                <a:spcPct val="80000"/>
              </a:lnSpc>
              <a:defRPr/>
            </a:pPr>
            <a:r>
              <a:rPr lang="en-US" sz="2800"/>
              <a:t>Then I learnt that it was my fault for thinking it expedient to IDentify myself as a “person,” as a representative of, and for, the Stat(u)e.</a:t>
            </a:r>
          </a:p>
          <a:p>
            <a:pPr eaLnBrk="1" hangingPunct="1">
              <a:lnSpc>
                <a:spcPct val="80000"/>
              </a:lnSpc>
              <a:defRPr/>
            </a:pPr>
            <a:r>
              <a:rPr lang="en-US" sz="2800"/>
              <a:t>Identifying myself as a subject under the head of the Stat(u)e was and is the same as delegating all my responsibility to another – barring none! </a:t>
            </a:r>
          </a:p>
          <a:p>
            <a:pPr eaLnBrk="1" hangingPunct="1">
              <a:lnSpc>
                <a:spcPct val="80000"/>
              </a:lnSpc>
              <a:defRPr/>
            </a:pPr>
            <a:r>
              <a:rPr lang="en-US" sz="2800"/>
              <a:t>Making myself a slave owned by another.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63699A20-7159-33D0-32E4-01E9D7837BD6}"/>
              </a:ext>
            </a:extLst>
          </p:cNvPr>
          <p:cNvSpPr>
            <a:spLocks noGrp="1" noChangeArrowheads="1"/>
          </p:cNvSpPr>
          <p:nvPr>
            <p:ph type="title"/>
          </p:nvPr>
        </p:nvSpPr>
        <p:spPr/>
        <p:txBody>
          <a:bodyPr/>
          <a:lstStyle/>
          <a:p>
            <a:pPr eaLnBrk="1" hangingPunct="1">
              <a:defRPr/>
            </a:pPr>
            <a:r>
              <a:rPr lang="en-US"/>
              <a:t>Then I learned it the hard way…</a:t>
            </a:r>
          </a:p>
        </p:txBody>
      </p:sp>
      <p:sp>
        <p:nvSpPr>
          <p:cNvPr id="245763" name="Rectangle 3">
            <a:extLst>
              <a:ext uri="{FF2B5EF4-FFF2-40B4-BE49-F238E27FC236}">
                <a16:creationId xmlns:a16="http://schemas.microsoft.com/office/drawing/2014/main" id="{C2972100-FDD2-17A3-8931-35B788BB18DD}"/>
              </a:ext>
            </a:extLst>
          </p:cNvPr>
          <p:cNvSpPr>
            <a:spLocks noGrp="1" noChangeArrowheads="1"/>
          </p:cNvSpPr>
          <p:nvPr>
            <p:ph type="body" idx="1"/>
          </p:nvPr>
        </p:nvSpPr>
        <p:spPr>
          <a:xfrm>
            <a:off x="457200" y="2133600"/>
            <a:ext cx="8229600" cy="4267200"/>
          </a:xfrm>
        </p:spPr>
        <p:txBody>
          <a:bodyPr/>
          <a:lstStyle/>
          <a:p>
            <a:pPr eaLnBrk="1" hangingPunct="1">
              <a:defRPr/>
            </a:pPr>
            <a:r>
              <a:rPr lang="en-US" sz="2800"/>
              <a:t>She used my ID claims as proof that the responsibility was on her… and accordingly, that I was in effect no more the head of my own family.</a:t>
            </a:r>
          </a:p>
          <a:p>
            <a:pPr eaLnBrk="1" hangingPunct="1">
              <a:defRPr/>
            </a:pPr>
            <a:r>
              <a:rPr lang="en-US" sz="2800"/>
              <a:t>By my very own choice! It was all my fault! </a:t>
            </a:r>
          </a:p>
          <a:p>
            <a:pPr eaLnBrk="1" hangingPunct="1">
              <a:defRPr/>
            </a:pPr>
            <a:r>
              <a:rPr lang="en-US" sz="2800"/>
              <a:t>And it was… and is… to the extent that I am still one with her. To the extent that I am still not effectively heeding the call: “Come out of her, ye my People!”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B79D4666-24F1-CD92-5417-9D07941FD69F}"/>
              </a:ext>
            </a:extLst>
          </p:cNvPr>
          <p:cNvSpPr>
            <a:spLocks noGrp="1" noChangeArrowheads="1"/>
          </p:cNvSpPr>
          <p:nvPr>
            <p:ph type="title"/>
          </p:nvPr>
        </p:nvSpPr>
        <p:spPr>
          <a:xfrm>
            <a:off x="457200" y="609600"/>
            <a:ext cx="8229600" cy="1143000"/>
          </a:xfrm>
        </p:spPr>
        <p:txBody>
          <a:bodyPr/>
          <a:lstStyle/>
          <a:p>
            <a:pPr eaLnBrk="1" hangingPunct="1">
              <a:defRPr/>
            </a:pPr>
            <a:r>
              <a:rPr lang="en-US"/>
              <a:t>Then I learned it the hard way…</a:t>
            </a:r>
          </a:p>
        </p:txBody>
      </p:sp>
      <p:sp>
        <p:nvSpPr>
          <p:cNvPr id="247811" name="Rectangle 3">
            <a:extLst>
              <a:ext uri="{FF2B5EF4-FFF2-40B4-BE49-F238E27FC236}">
                <a16:creationId xmlns:a16="http://schemas.microsoft.com/office/drawing/2014/main" id="{EC095050-8BB9-3832-3BF7-971A703ADFB9}"/>
              </a:ext>
            </a:extLst>
          </p:cNvPr>
          <p:cNvSpPr>
            <a:spLocks noGrp="1" noChangeArrowheads="1"/>
          </p:cNvSpPr>
          <p:nvPr>
            <p:ph type="body" idx="1"/>
          </p:nvPr>
        </p:nvSpPr>
        <p:spPr>
          <a:xfrm>
            <a:off x="457200" y="2133600"/>
            <a:ext cx="8229600" cy="4267200"/>
          </a:xfrm>
        </p:spPr>
        <p:txBody>
          <a:bodyPr/>
          <a:lstStyle/>
          <a:p>
            <a:pPr eaLnBrk="1" hangingPunct="1">
              <a:defRPr/>
            </a:pPr>
            <a:r>
              <a:rPr lang="en-US" sz="2800"/>
              <a:t>So I did my very best to rescind all my license applications, all my licentiousness!</a:t>
            </a:r>
          </a:p>
          <a:p>
            <a:pPr eaLnBrk="1" hangingPunct="1">
              <a:defRPr/>
            </a:pPr>
            <a:r>
              <a:rPr lang="en-US" sz="2800"/>
              <a:t>Got rid of my Marriage Certificate, my Drivers Licenses, my Medical Licenses, my Pilot license, eventually even my Passports and my Citizenships. </a:t>
            </a:r>
          </a:p>
          <a:p>
            <a:pPr eaLnBrk="1" hangingPunct="1">
              <a:defRPr/>
            </a:pPr>
            <a:r>
              <a:rPr lang="en-US" sz="2800"/>
              <a:t>And God is blessing me as I am doing my best to heed His call for me to get out of Babylon. To cease being one with her. One with the Stat(u)e.</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498FC782-48BE-B80E-BE1D-2CE11B87ABD8}"/>
              </a:ext>
            </a:extLst>
          </p:cNvPr>
          <p:cNvSpPr>
            <a:spLocks noGrp="1" noChangeArrowheads="1"/>
          </p:cNvSpPr>
          <p:nvPr>
            <p:ph type="title"/>
          </p:nvPr>
        </p:nvSpPr>
        <p:spPr>
          <a:xfrm>
            <a:off x="457200" y="609600"/>
            <a:ext cx="8229600" cy="1143000"/>
          </a:xfrm>
        </p:spPr>
        <p:txBody>
          <a:bodyPr/>
          <a:lstStyle/>
          <a:p>
            <a:pPr eaLnBrk="1" hangingPunct="1">
              <a:defRPr/>
            </a:pPr>
            <a:r>
              <a:rPr lang="en-US"/>
              <a:t>Then I learned it the hard way…</a:t>
            </a:r>
          </a:p>
        </p:txBody>
      </p:sp>
      <p:sp>
        <p:nvSpPr>
          <p:cNvPr id="249859" name="Rectangle 3">
            <a:extLst>
              <a:ext uri="{FF2B5EF4-FFF2-40B4-BE49-F238E27FC236}">
                <a16:creationId xmlns:a16="http://schemas.microsoft.com/office/drawing/2014/main" id="{DD4D9A7A-7635-36F7-451E-8F62C383149F}"/>
              </a:ext>
            </a:extLst>
          </p:cNvPr>
          <p:cNvSpPr>
            <a:spLocks noGrp="1" noChangeArrowheads="1"/>
          </p:cNvSpPr>
          <p:nvPr>
            <p:ph type="body" idx="1"/>
          </p:nvPr>
        </p:nvSpPr>
        <p:spPr>
          <a:xfrm>
            <a:off x="457200" y="1905000"/>
            <a:ext cx="8229600" cy="4953000"/>
          </a:xfrm>
        </p:spPr>
        <p:txBody>
          <a:bodyPr/>
          <a:lstStyle/>
          <a:p>
            <a:pPr eaLnBrk="1" hangingPunct="1">
              <a:lnSpc>
                <a:spcPct val="90000"/>
              </a:lnSpc>
              <a:defRPr/>
            </a:pPr>
            <a:r>
              <a:rPr lang="en-US" sz="2400"/>
              <a:t>I got a free, but involuntary, trip to America – for still not being able to effectively abstain from giving cause to the Stat(u)e for thinking the responsibility was on her.</a:t>
            </a:r>
          </a:p>
          <a:p>
            <a:pPr eaLnBrk="1" hangingPunct="1">
              <a:lnSpc>
                <a:spcPct val="90000"/>
              </a:lnSpc>
              <a:defRPr/>
            </a:pPr>
            <a:r>
              <a:rPr lang="en-US" sz="2400"/>
              <a:t>I had a hard time getting back, but with time I learned. </a:t>
            </a:r>
          </a:p>
          <a:p>
            <a:pPr eaLnBrk="1" hangingPunct="1">
              <a:lnSpc>
                <a:spcPct val="90000"/>
              </a:lnSpc>
              <a:defRPr/>
            </a:pPr>
            <a:r>
              <a:rPr lang="en-US" sz="2400"/>
              <a:t>First how to fly domestically without an ID. That one was easy! “I am traveling without ID today Sir!”</a:t>
            </a:r>
          </a:p>
          <a:p>
            <a:pPr eaLnBrk="1" hangingPunct="1">
              <a:lnSpc>
                <a:spcPct val="90000"/>
              </a:lnSpc>
              <a:defRPr/>
            </a:pPr>
            <a:r>
              <a:rPr lang="en-US" sz="2400"/>
              <a:t>Then I had the blessing of traveling in a yacht across the ocean. Her name is Milagro. Spanish for Miracle! Indeed it was! And what a joy to get to know the ocean!</a:t>
            </a:r>
          </a:p>
          <a:p>
            <a:pPr eaLnBrk="1" hangingPunct="1">
              <a:lnSpc>
                <a:spcPct val="90000"/>
              </a:lnSpc>
              <a:defRPr/>
            </a:pPr>
            <a:r>
              <a:rPr lang="en-US" sz="2400"/>
              <a:t>No serious problems passing and facing a number of customs officers. They seem more knowledgeable - and therefore more helpful - than the fearful serfs representing the international airplane industry.</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85335A1A-9BAA-E230-9BFD-EA4CC5718112}"/>
              </a:ext>
            </a:extLst>
          </p:cNvPr>
          <p:cNvSpPr>
            <a:spLocks noGrp="1" noChangeArrowheads="1"/>
          </p:cNvSpPr>
          <p:nvPr>
            <p:ph type="title"/>
          </p:nvPr>
        </p:nvSpPr>
        <p:spPr>
          <a:xfrm>
            <a:off x="381000" y="1371600"/>
            <a:ext cx="8229600" cy="1143000"/>
          </a:xfrm>
        </p:spPr>
        <p:txBody>
          <a:bodyPr/>
          <a:lstStyle/>
          <a:p>
            <a:pPr eaLnBrk="1" hangingPunct="1">
              <a:defRPr/>
            </a:pPr>
            <a:r>
              <a:rPr lang="en-US"/>
              <a:t>Well, I keep on learning…</a:t>
            </a:r>
          </a:p>
        </p:txBody>
      </p:sp>
      <p:sp>
        <p:nvSpPr>
          <p:cNvPr id="188419" name="Rectangle 3">
            <a:extLst>
              <a:ext uri="{FF2B5EF4-FFF2-40B4-BE49-F238E27FC236}">
                <a16:creationId xmlns:a16="http://schemas.microsoft.com/office/drawing/2014/main" id="{559271E3-05C3-C884-40AC-5BB5DAC5A0AA}"/>
              </a:ext>
            </a:extLst>
          </p:cNvPr>
          <p:cNvSpPr>
            <a:spLocks noGrp="1" noChangeArrowheads="1"/>
          </p:cNvSpPr>
          <p:nvPr>
            <p:ph type="body" idx="1"/>
          </p:nvPr>
        </p:nvSpPr>
        <p:spPr>
          <a:xfrm>
            <a:off x="457200" y="3429000"/>
            <a:ext cx="8229600" cy="2701925"/>
          </a:xfrm>
        </p:spPr>
        <p:txBody>
          <a:bodyPr/>
          <a:lstStyle/>
          <a:p>
            <a:pPr eaLnBrk="1" hangingPunct="1">
              <a:defRPr/>
            </a:pPr>
            <a:r>
              <a:rPr lang="en-US"/>
              <a:t>As Yeshua said: “I am the way, the truth, and the life” John 14:6.</a:t>
            </a:r>
          </a:p>
          <a:p>
            <a:pPr eaLnBrk="1" hangingPunct="1">
              <a:defRPr/>
            </a:pPr>
            <a:r>
              <a:rPr lang="en-US"/>
              <a:t>Isn’t that the name of the game?</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8493B517-CCB3-DBE0-AA49-D9C9CDA32A70}"/>
              </a:ext>
            </a:extLst>
          </p:cNvPr>
          <p:cNvSpPr>
            <a:spLocks noGrp="1" noChangeArrowheads="1"/>
          </p:cNvSpPr>
          <p:nvPr>
            <p:ph type="title"/>
          </p:nvPr>
        </p:nvSpPr>
        <p:spPr>
          <a:xfrm>
            <a:off x="0" y="3124200"/>
            <a:ext cx="8229600" cy="1143000"/>
          </a:xfrm>
        </p:spPr>
        <p:txBody>
          <a:bodyPr/>
          <a:lstStyle/>
          <a:p>
            <a:pPr algn="l" eaLnBrk="1" hangingPunct="1">
              <a:defRPr/>
            </a:pPr>
            <a:r>
              <a:rPr lang="en-US"/>
              <a:t>    No doubt you do too…</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3DCAFF21-7FB4-D823-FD43-1DE8CAFCAEB2}"/>
              </a:ext>
            </a:extLst>
          </p:cNvPr>
          <p:cNvSpPr>
            <a:spLocks noGrp="1" noChangeArrowheads="1"/>
          </p:cNvSpPr>
          <p:nvPr>
            <p:ph type="title"/>
          </p:nvPr>
        </p:nvSpPr>
        <p:spPr>
          <a:xfrm>
            <a:off x="457200" y="1143000"/>
            <a:ext cx="8229600" cy="1143000"/>
          </a:xfrm>
        </p:spPr>
        <p:txBody>
          <a:bodyPr/>
          <a:lstStyle/>
          <a:p>
            <a:pPr eaLnBrk="1" hangingPunct="1">
              <a:defRPr/>
            </a:pPr>
            <a:r>
              <a:rPr lang="en-US"/>
              <a:t>Praise the Lord of Hosts!</a:t>
            </a:r>
          </a:p>
        </p:txBody>
      </p:sp>
      <p:sp>
        <p:nvSpPr>
          <p:cNvPr id="192515" name="Rectangle 3">
            <a:extLst>
              <a:ext uri="{FF2B5EF4-FFF2-40B4-BE49-F238E27FC236}">
                <a16:creationId xmlns:a16="http://schemas.microsoft.com/office/drawing/2014/main" id="{D4300692-C039-E3EC-16B6-58E1C4E086E2}"/>
              </a:ext>
            </a:extLst>
          </p:cNvPr>
          <p:cNvSpPr>
            <a:spLocks noGrp="1" noChangeArrowheads="1"/>
          </p:cNvSpPr>
          <p:nvPr>
            <p:ph type="body" idx="1"/>
          </p:nvPr>
        </p:nvSpPr>
        <p:spPr>
          <a:xfrm>
            <a:off x="457200" y="4876800"/>
            <a:ext cx="8229600" cy="1219200"/>
          </a:xfrm>
        </p:spPr>
        <p:txBody>
          <a:bodyPr/>
          <a:lstStyle/>
          <a:p>
            <a:pPr algn="ctr" eaLnBrk="1" hangingPunct="1">
              <a:buFont typeface="Wingdings" pitchFamily="2" charset="2"/>
              <a:buNone/>
              <a:defRPr/>
            </a:pPr>
            <a:r>
              <a:rPr lang="en-US" sz="2800" dirty="0">
                <a:solidFill>
                  <a:srgbClr val="FFFF00"/>
                </a:solidFill>
                <a:latin typeface="BibliaLS" pitchFamily="2" charset="-79"/>
                <a:cs typeface="BibliaLS" pitchFamily="2" charset="-79"/>
              </a:rPr>
              <a:t>Learn more at: </a:t>
            </a:r>
          </a:p>
          <a:p>
            <a:pPr algn="ctr" eaLnBrk="1" hangingPunct="1">
              <a:buFont typeface="Wingdings" pitchFamily="2" charset="2"/>
              <a:buNone/>
              <a:defRPr/>
            </a:pPr>
            <a:r>
              <a:rPr lang="en-US" sz="2800" dirty="0">
                <a:solidFill>
                  <a:srgbClr val="FFFF00"/>
                </a:solidFill>
                <a:latin typeface="BibliaLS" pitchFamily="2" charset="-79"/>
                <a:cs typeface="BibliaLS" pitchFamily="2" charset="-79"/>
              </a:rPr>
              <a:t>http://adamoh.org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54537F6-1D19-C5C2-504E-4A1966B33442}"/>
              </a:ext>
            </a:extLst>
          </p:cNvPr>
          <p:cNvSpPr>
            <a:spLocks noGrp="1" noChangeArrowheads="1"/>
          </p:cNvSpPr>
          <p:nvPr>
            <p:ph type="title"/>
          </p:nvPr>
        </p:nvSpPr>
        <p:spPr>
          <a:xfrm>
            <a:off x="457200" y="914400"/>
            <a:ext cx="8229600" cy="1143000"/>
          </a:xfrm>
        </p:spPr>
        <p:txBody>
          <a:bodyPr/>
          <a:lstStyle/>
          <a:p>
            <a:pPr eaLnBrk="1" hangingPunct="1">
              <a:defRPr/>
            </a:pPr>
            <a:r>
              <a:rPr lang="en-US" sz="2000" b="1"/>
              <a:t>A quote from the Pen of Ellen G. White; </a:t>
            </a:r>
            <a:br>
              <a:rPr lang="en-US" sz="2000" b="1"/>
            </a:br>
            <a:r>
              <a:rPr lang="en-US" sz="2000" b="1"/>
              <a:t>from the Pen of Inspiration</a:t>
            </a:r>
            <a:br>
              <a:rPr lang="en-US" sz="2000" b="1"/>
            </a:br>
            <a:br>
              <a:rPr lang="en-US" sz="2000" b="1"/>
            </a:br>
            <a:r>
              <a:rPr lang="en-US" sz="2600" b="1">
                <a:solidFill>
                  <a:srgbClr val="FF0000"/>
                </a:solidFill>
              </a:rPr>
              <a:t>New Meaning in Familiar Texts</a:t>
            </a:r>
            <a:br>
              <a:rPr lang="en-US" sz="2600"/>
            </a:br>
            <a:endParaRPr lang="en-US" sz="2600"/>
          </a:p>
        </p:txBody>
      </p:sp>
      <p:sp>
        <p:nvSpPr>
          <p:cNvPr id="55299" name="Rectangle 3">
            <a:extLst>
              <a:ext uri="{FF2B5EF4-FFF2-40B4-BE49-F238E27FC236}">
                <a16:creationId xmlns:a16="http://schemas.microsoft.com/office/drawing/2014/main" id="{DA72C1F0-E301-8540-6DC6-E245AFEB2474}"/>
              </a:ext>
            </a:extLst>
          </p:cNvPr>
          <p:cNvSpPr>
            <a:spLocks noGrp="1" noChangeArrowheads="1"/>
          </p:cNvSpPr>
          <p:nvPr>
            <p:ph type="body" idx="1"/>
          </p:nvPr>
        </p:nvSpPr>
        <p:spPr>
          <a:xfrm>
            <a:off x="457200" y="2438400"/>
            <a:ext cx="8229600" cy="3692525"/>
          </a:xfrm>
        </p:spPr>
        <p:txBody>
          <a:bodyPr/>
          <a:lstStyle/>
          <a:p>
            <a:pPr eaLnBrk="1" hangingPunct="1">
              <a:lnSpc>
                <a:spcPct val="80000"/>
              </a:lnSpc>
              <a:buFont typeface="Wingdings" pitchFamily="2" charset="2"/>
              <a:buNone/>
              <a:defRPr/>
            </a:pPr>
            <a:r>
              <a:rPr lang="en-US" sz="2000"/>
              <a:t>            “As soon as the seeker for truth opens the Bible to read the utterances of God with reverence, possessing an earnest desire to know "what saith the Lord," light and grace will be given him, and he will see wondrous things out of God's law. He will not regard the law of Jehovah as a yoke of bondage, but as the gracious commands of One who is all-wise and full of compassion. He will make haste to fulfill His requirements. </a:t>
            </a:r>
            <a:r>
              <a:rPr lang="en-US" sz="2000" b="1">
                <a:solidFill>
                  <a:srgbClr val="FFFF00"/>
                </a:solidFill>
              </a:rPr>
              <a:t>Great truths which have been neglected and unappreciated for ages, will be revealed by the Spirit of God, and new meaning will flash out of familiar texts. Every page will be illuminated by the Spirit of truth.</a:t>
            </a:r>
            <a:r>
              <a:rPr lang="en-US" sz="2000"/>
              <a:t> The Bible is not sealed but unsealed. The most precious truths are revealed; the living oracles are heard by wondering ears, and the consciences of men are aroused into action.” --TSS 30.  {CSW 34.3}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2" name="Rectangle 8">
            <a:extLst>
              <a:ext uri="{FF2B5EF4-FFF2-40B4-BE49-F238E27FC236}">
                <a16:creationId xmlns:a16="http://schemas.microsoft.com/office/drawing/2014/main" id="{6FD24399-4EEA-B621-693A-ACA9BC92258C}"/>
              </a:ext>
            </a:extLst>
          </p:cNvPr>
          <p:cNvSpPr>
            <a:spLocks noGrp="1" noChangeArrowheads="1"/>
          </p:cNvSpPr>
          <p:nvPr>
            <p:ph type="title"/>
          </p:nvPr>
        </p:nvSpPr>
        <p:spPr/>
        <p:txBody>
          <a:bodyPr/>
          <a:lstStyle/>
          <a:p>
            <a:pPr eaLnBrk="1" hangingPunct="1">
              <a:defRPr/>
            </a:pPr>
            <a:r>
              <a:rPr lang="en-US" sz="4000"/>
              <a:t>Have you seen a diagram similar to this one before?</a:t>
            </a:r>
          </a:p>
        </p:txBody>
      </p:sp>
      <p:sp>
        <p:nvSpPr>
          <p:cNvPr id="262158" name="Rectangle 14">
            <a:extLst>
              <a:ext uri="{FF2B5EF4-FFF2-40B4-BE49-F238E27FC236}">
                <a16:creationId xmlns:a16="http://schemas.microsoft.com/office/drawing/2014/main" id="{4BAC9CD9-D4BE-1F0E-341A-CD735AD23AE0}"/>
              </a:ext>
            </a:extLst>
          </p:cNvPr>
          <p:cNvSpPr>
            <a:spLocks noGrp="1" noChangeArrowheads="1"/>
          </p:cNvSpPr>
          <p:nvPr>
            <p:ph type="body" sz="half" idx="1"/>
          </p:nvPr>
        </p:nvSpPr>
        <p:spPr>
          <a:xfrm>
            <a:off x="4724400" y="6324600"/>
            <a:ext cx="4114800" cy="339725"/>
          </a:xfrm>
        </p:spPr>
        <p:txBody>
          <a:bodyPr/>
          <a:lstStyle/>
          <a:p>
            <a:pPr eaLnBrk="1" hangingPunct="1">
              <a:lnSpc>
                <a:spcPct val="80000"/>
              </a:lnSpc>
              <a:buFont typeface="Wingdings" pitchFamily="2" charset="2"/>
              <a:buNone/>
              <a:defRPr/>
            </a:pPr>
            <a:r>
              <a:rPr lang="en-US" sz="1600">
                <a:solidFill>
                  <a:schemeClr val="tx2"/>
                </a:solidFill>
              </a:rPr>
              <a:t>(From </a:t>
            </a:r>
            <a:r>
              <a:rPr lang="en-US" sz="1600">
                <a:solidFill>
                  <a:schemeClr val="tx2"/>
                </a:solidFill>
                <a:hlinkClick r:id="rId3"/>
              </a:rPr>
              <a:t>27 Fundamental Beliefs</a:t>
            </a:r>
            <a:r>
              <a:rPr lang="en-US" sz="1600">
                <a:solidFill>
                  <a:schemeClr val="tx2"/>
                </a:solidFill>
              </a:rPr>
              <a:t>, Chapter 23)</a:t>
            </a:r>
          </a:p>
        </p:txBody>
      </p:sp>
      <p:pic>
        <p:nvPicPr>
          <p:cNvPr id="17412" name="Picture 11" descr="2300DaysDiagram-www">
            <a:extLst>
              <a:ext uri="{FF2B5EF4-FFF2-40B4-BE49-F238E27FC236}">
                <a16:creationId xmlns:a16="http://schemas.microsoft.com/office/drawing/2014/main" id="{1F5E2F10-E105-EA59-DB1D-3FF155BF8579}"/>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28600" y="2362200"/>
            <a:ext cx="8686800" cy="35385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24B477E9-B126-AD4F-4F53-F72F3F51DA99}"/>
              </a:ext>
            </a:extLst>
          </p:cNvPr>
          <p:cNvSpPr>
            <a:spLocks noGrp="1" noChangeArrowheads="1"/>
          </p:cNvSpPr>
          <p:nvPr>
            <p:ph type="title"/>
          </p:nvPr>
        </p:nvSpPr>
        <p:spPr>
          <a:xfrm>
            <a:off x="457200" y="1066800"/>
            <a:ext cx="8305800" cy="2057400"/>
          </a:xfrm>
        </p:spPr>
        <p:txBody>
          <a:bodyPr/>
          <a:lstStyle/>
          <a:p>
            <a:pPr eaLnBrk="1" hangingPunct="1">
              <a:defRPr/>
            </a:pPr>
            <a:r>
              <a:rPr lang="en-US" sz="4000"/>
              <a:t>This diagram is from the Adult Sabbath School Bible Study Guide, 2</a:t>
            </a:r>
            <a:r>
              <a:rPr lang="en-US" sz="4000" baseline="30000"/>
              <a:t>nd</a:t>
            </a:r>
            <a:r>
              <a:rPr lang="en-US" sz="4000"/>
              <a:t> quarter, 2002, Lesson 5:</a:t>
            </a:r>
          </a:p>
        </p:txBody>
      </p:sp>
      <p:pic>
        <p:nvPicPr>
          <p:cNvPr id="18435" name="Picture 3" descr="2300years70weeksDiagram-ssnet">
            <a:extLst>
              <a:ext uri="{FF2B5EF4-FFF2-40B4-BE49-F238E27FC236}">
                <a16:creationId xmlns:a16="http://schemas.microsoft.com/office/drawing/2014/main" id="{F611E33A-0C76-03B9-12C9-444080AC0D6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 y="3657600"/>
            <a:ext cx="8534400" cy="22304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a:extLst>
              <a:ext uri="{FF2B5EF4-FFF2-40B4-BE49-F238E27FC236}">
                <a16:creationId xmlns:a16="http://schemas.microsoft.com/office/drawing/2014/main" id="{FF62BE70-9443-6CD1-1898-D5EE3259AFEE}"/>
              </a:ext>
            </a:extLst>
          </p:cNvPr>
          <p:cNvSpPr>
            <a:spLocks noGrp="1" noChangeArrowheads="1"/>
          </p:cNvSpPr>
          <p:nvPr>
            <p:ph type="title"/>
          </p:nvPr>
        </p:nvSpPr>
        <p:spPr>
          <a:xfrm>
            <a:off x="457200" y="762000"/>
            <a:ext cx="8229600" cy="1143000"/>
          </a:xfrm>
        </p:spPr>
        <p:txBody>
          <a:bodyPr/>
          <a:lstStyle/>
          <a:p>
            <a:pPr eaLnBrk="1" hangingPunct="1">
              <a:defRPr/>
            </a:pPr>
            <a:r>
              <a:rPr lang="en-US"/>
              <a:t>Same source, 2 years later…</a:t>
            </a:r>
          </a:p>
        </p:txBody>
      </p:sp>
      <p:pic>
        <p:nvPicPr>
          <p:cNvPr id="19459" name="Picture 6" descr="SSQuarterly2004-4-11-Dec8-70Weeks-490YearsDiagram">
            <a:extLst>
              <a:ext uri="{FF2B5EF4-FFF2-40B4-BE49-F238E27FC236}">
                <a16:creationId xmlns:a16="http://schemas.microsoft.com/office/drawing/2014/main" id="{95723412-5139-81D9-5F4D-09C0025137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62200"/>
            <a:ext cx="8229600" cy="42132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4B975531-EB67-BF82-32A2-E86F3D2CF80C}"/>
              </a:ext>
            </a:extLst>
          </p:cNvPr>
          <p:cNvSpPr>
            <a:spLocks noGrp="1" noChangeArrowheads="1"/>
          </p:cNvSpPr>
          <p:nvPr>
            <p:ph type="title"/>
          </p:nvPr>
        </p:nvSpPr>
        <p:spPr>
          <a:xfrm>
            <a:off x="457200" y="762000"/>
            <a:ext cx="8229600" cy="2008188"/>
          </a:xfrm>
        </p:spPr>
        <p:txBody>
          <a:bodyPr/>
          <a:lstStyle/>
          <a:p>
            <a:pPr eaLnBrk="1" hangingPunct="1">
              <a:defRPr/>
            </a:pPr>
            <a:r>
              <a:rPr lang="en-US" dirty="0"/>
              <a:t>Below the last diagram we find words reminding us of the following familiar teachings:</a:t>
            </a:r>
          </a:p>
        </p:txBody>
      </p:sp>
      <p:sp>
        <p:nvSpPr>
          <p:cNvPr id="267270" name="Rectangle 6">
            <a:extLst>
              <a:ext uri="{FF2B5EF4-FFF2-40B4-BE49-F238E27FC236}">
                <a16:creationId xmlns:a16="http://schemas.microsoft.com/office/drawing/2014/main" id="{DFA5353A-6F18-AAE4-C4C2-075D32FD45A1}"/>
              </a:ext>
            </a:extLst>
          </p:cNvPr>
          <p:cNvSpPr>
            <a:spLocks noGrp="1" noChangeArrowheads="1"/>
          </p:cNvSpPr>
          <p:nvPr>
            <p:ph type="body" idx="1"/>
          </p:nvPr>
        </p:nvSpPr>
        <p:spPr>
          <a:xfrm>
            <a:off x="457200" y="3124200"/>
            <a:ext cx="8229600" cy="3616325"/>
          </a:xfrm>
        </p:spPr>
        <p:txBody>
          <a:bodyPr/>
          <a:lstStyle/>
          <a:p>
            <a:pPr eaLnBrk="1" hangingPunct="1">
              <a:lnSpc>
                <a:spcPct val="80000"/>
              </a:lnSpc>
              <a:defRPr/>
            </a:pPr>
            <a:r>
              <a:rPr lang="en-US" sz="1800" dirty="0"/>
              <a:t>1. In 457 B.C., Artaxerxes issued the decree; 49 years later (7 prophetic weeks) the city was rebuilt (408 B.C.); </a:t>
            </a:r>
            <a:r>
              <a:rPr lang="en-US" sz="1800" dirty="0">
                <a:solidFill>
                  <a:srgbClr val="FFFF00"/>
                </a:solidFill>
              </a:rPr>
              <a:t>Christ was anointed in AD. 27 (the sixty-ninth week) and died in A.D. 31 (the middle of the seventieth week).</a:t>
            </a:r>
            <a:r>
              <a:rPr lang="en-US" sz="1800" dirty="0"/>
              <a:t> </a:t>
            </a:r>
            <a:r>
              <a:rPr lang="en-US" sz="1800" dirty="0">
                <a:solidFill>
                  <a:srgbClr val="FFFF00"/>
                </a:solidFill>
              </a:rPr>
              <a:t>Stephen died as a martyr in A.D. 34 (the date we use to end the 70-week prophecy)</a:t>
            </a:r>
            <a:r>
              <a:rPr lang="en-US" sz="1800" dirty="0"/>
              <a:t>, and from that point the gospel went also to the Gentile world. </a:t>
            </a:r>
          </a:p>
          <a:p>
            <a:pPr eaLnBrk="1" hangingPunct="1">
              <a:lnSpc>
                <a:spcPct val="80000"/>
              </a:lnSpc>
              <a:defRPr/>
            </a:pPr>
            <a:endParaRPr lang="en-US" sz="1800" dirty="0"/>
          </a:p>
          <a:p>
            <a:pPr eaLnBrk="1" hangingPunct="1">
              <a:lnSpc>
                <a:spcPct val="80000"/>
              </a:lnSpc>
              <a:defRPr/>
            </a:pPr>
            <a:r>
              <a:rPr lang="en-US" sz="1800" dirty="0"/>
              <a:t>2. </a:t>
            </a:r>
            <a:r>
              <a:rPr lang="en-US" sz="1800" dirty="0">
                <a:solidFill>
                  <a:srgbClr val="FFFF00"/>
                </a:solidFill>
              </a:rPr>
              <a:t>Because the 70 weeks (490 years) are part of the 2,300 years, 457 B.C. becomes the starting point for the 2,300 years</a:t>
            </a:r>
            <a:r>
              <a:rPr lang="en-US" sz="1800" dirty="0"/>
              <a:t>, which ended in 1844, the year the cleansing of the heavenly sanctuary was to begin (Dan. 8:14). </a:t>
            </a:r>
          </a:p>
          <a:p>
            <a:pPr eaLnBrk="1" hangingPunct="1">
              <a:lnSpc>
                <a:spcPct val="80000"/>
              </a:lnSpc>
              <a:defRPr/>
            </a:pPr>
            <a:endParaRPr lang="en-US" sz="1800" dirty="0"/>
          </a:p>
          <a:p>
            <a:pPr eaLnBrk="1" hangingPunct="1">
              <a:lnSpc>
                <a:spcPct val="80000"/>
              </a:lnSpc>
              <a:defRPr/>
            </a:pPr>
            <a:r>
              <a:rPr lang="en-US" sz="1800" dirty="0"/>
              <a:t>3. According to Daniel 7:25, 26, the pre-Advent aspect of the final judgment was to start some time after 1798; we have now the exact year: 1844.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a:extLst>
              <a:ext uri="{FF2B5EF4-FFF2-40B4-BE49-F238E27FC236}">
                <a16:creationId xmlns:a16="http://schemas.microsoft.com/office/drawing/2014/main" id="{530804F1-60E3-E90B-9631-E9E87BB544FB}"/>
              </a:ext>
            </a:extLst>
          </p:cNvPr>
          <p:cNvSpPr>
            <a:spLocks noGrp="1" noChangeArrowheads="1"/>
          </p:cNvSpPr>
          <p:nvPr>
            <p:ph type="title"/>
          </p:nvPr>
        </p:nvSpPr>
        <p:spPr>
          <a:xfrm>
            <a:off x="457200" y="609600"/>
            <a:ext cx="8229600" cy="1143000"/>
          </a:xfrm>
        </p:spPr>
        <p:txBody>
          <a:bodyPr/>
          <a:lstStyle/>
          <a:p>
            <a:pPr eaLnBrk="1" hangingPunct="1">
              <a:defRPr/>
            </a:pPr>
            <a:r>
              <a:rPr lang="en-US"/>
              <a:t>Look at the highlighted text!</a:t>
            </a:r>
          </a:p>
        </p:txBody>
      </p:sp>
      <p:pic>
        <p:nvPicPr>
          <p:cNvPr id="21507" name="Picture 6" descr="SSQuarterly2004-4-11-Dec8-Re538BC-520BC-457BC">
            <a:extLst>
              <a:ext uri="{FF2B5EF4-FFF2-40B4-BE49-F238E27FC236}">
                <a16:creationId xmlns:a16="http://schemas.microsoft.com/office/drawing/2014/main" id="{03172926-7B1C-5BD4-D63A-81424A248F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62200"/>
            <a:ext cx="8229600" cy="41767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284169-FAF9-264A-F77D-C923A1989C43}"/>
              </a:ext>
            </a:extLst>
          </p:cNvPr>
          <p:cNvSpPr>
            <a:spLocks noGrp="1"/>
          </p:cNvSpPr>
          <p:nvPr>
            <p:ph type="title"/>
          </p:nvPr>
        </p:nvSpPr>
        <p:spPr>
          <a:xfrm>
            <a:off x="457200" y="685800"/>
            <a:ext cx="8229600" cy="1143000"/>
          </a:xfrm>
        </p:spPr>
        <p:txBody>
          <a:bodyPr/>
          <a:lstStyle/>
          <a:p>
            <a:pPr eaLnBrk="1" hangingPunct="1">
              <a:defRPr/>
            </a:pPr>
            <a:r>
              <a:rPr lang="en-US" dirty="0"/>
              <a:t>Reflections Re the 2</a:t>
            </a:r>
            <a:r>
              <a:rPr lang="en-US" baseline="30000" dirty="0"/>
              <a:t>nd</a:t>
            </a:r>
            <a:r>
              <a:rPr lang="en-US" dirty="0"/>
              <a:t> Coming…</a:t>
            </a:r>
          </a:p>
        </p:txBody>
      </p:sp>
      <p:sp>
        <p:nvSpPr>
          <p:cNvPr id="3" name="Platshållare för innehåll 2">
            <a:extLst>
              <a:ext uri="{FF2B5EF4-FFF2-40B4-BE49-F238E27FC236}">
                <a16:creationId xmlns:a16="http://schemas.microsoft.com/office/drawing/2014/main" id="{EE29D13A-8E85-B577-3CF3-D7009BC228CE}"/>
              </a:ext>
            </a:extLst>
          </p:cNvPr>
          <p:cNvSpPr>
            <a:spLocks noGrp="1"/>
          </p:cNvSpPr>
          <p:nvPr>
            <p:ph idx="1"/>
          </p:nvPr>
        </p:nvSpPr>
        <p:spPr>
          <a:xfrm>
            <a:off x="457200" y="2133600"/>
            <a:ext cx="8229600" cy="4530725"/>
          </a:xfrm>
        </p:spPr>
        <p:txBody>
          <a:bodyPr/>
          <a:lstStyle/>
          <a:p>
            <a:pPr eaLnBrk="1" hangingPunct="1">
              <a:defRPr/>
            </a:pPr>
            <a:r>
              <a:rPr lang="en-US" dirty="0"/>
              <a:t>Mark 8:11  And the Pharisees came forth, and began to question with him, seeking of him a sign from heaven, tempting him. </a:t>
            </a:r>
          </a:p>
          <a:p>
            <a:pPr eaLnBrk="1" hangingPunct="1">
              <a:defRPr/>
            </a:pPr>
            <a:r>
              <a:rPr lang="en-US" dirty="0"/>
              <a:t>Mark 8:12  And he sighed deeply in his spirit, and saith, </a:t>
            </a:r>
            <a:r>
              <a:rPr lang="en-US" dirty="0">
                <a:solidFill>
                  <a:srgbClr val="FF0000"/>
                </a:solidFill>
              </a:rPr>
              <a:t>Why doth this generation seek after a sign? verily I say unto you, There shall </a:t>
            </a:r>
            <a:r>
              <a:rPr lang="en-US" u="sng" dirty="0">
                <a:solidFill>
                  <a:srgbClr val="FF0000"/>
                </a:solidFill>
              </a:rPr>
              <a:t>no sign</a:t>
            </a:r>
            <a:r>
              <a:rPr lang="en-US" dirty="0">
                <a:solidFill>
                  <a:srgbClr val="FF0000"/>
                </a:solidFill>
              </a:rPr>
              <a:t> be given unto this generation.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a:extLst>
              <a:ext uri="{FF2B5EF4-FFF2-40B4-BE49-F238E27FC236}">
                <a16:creationId xmlns:a16="http://schemas.microsoft.com/office/drawing/2014/main" id="{0BF2D078-4FAD-D4B3-B929-F421833B323D}"/>
              </a:ext>
            </a:extLst>
          </p:cNvPr>
          <p:cNvSpPr>
            <a:spLocks noGrp="1" noChangeArrowheads="1"/>
          </p:cNvSpPr>
          <p:nvPr>
            <p:ph type="title"/>
          </p:nvPr>
        </p:nvSpPr>
        <p:spPr>
          <a:xfrm>
            <a:off x="457200" y="609600"/>
            <a:ext cx="8229600" cy="1143000"/>
          </a:xfrm>
        </p:spPr>
        <p:txBody>
          <a:bodyPr/>
          <a:lstStyle/>
          <a:p>
            <a:pPr eaLnBrk="1" hangingPunct="1">
              <a:defRPr/>
            </a:pPr>
            <a:r>
              <a:rPr lang="en-US" sz="4000"/>
              <a:t>Why are we choosing 457 BC? </a:t>
            </a:r>
            <a:br>
              <a:rPr lang="en-US" sz="4000"/>
            </a:br>
            <a:r>
              <a:rPr lang="en-US" sz="4000"/>
              <a:t>“The only date that works!”</a:t>
            </a:r>
          </a:p>
        </p:txBody>
      </p:sp>
      <p:pic>
        <p:nvPicPr>
          <p:cNvPr id="22531" name="Picture 6" descr="SSQuarterly2004-4-11-Dec8-ReWhyBeginWith457BC">
            <a:extLst>
              <a:ext uri="{FF2B5EF4-FFF2-40B4-BE49-F238E27FC236}">
                <a16:creationId xmlns:a16="http://schemas.microsoft.com/office/drawing/2014/main" id="{49C36E9F-2B87-10F1-141A-7489615761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62200"/>
            <a:ext cx="8229600" cy="415131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a:extLst>
              <a:ext uri="{FF2B5EF4-FFF2-40B4-BE49-F238E27FC236}">
                <a16:creationId xmlns:a16="http://schemas.microsoft.com/office/drawing/2014/main" id="{89F528E7-9EEA-368B-C2F5-C965245A459A}"/>
              </a:ext>
            </a:extLst>
          </p:cNvPr>
          <p:cNvSpPr>
            <a:spLocks noGrp="1" noChangeArrowheads="1"/>
          </p:cNvSpPr>
          <p:nvPr>
            <p:ph type="title"/>
          </p:nvPr>
        </p:nvSpPr>
        <p:spPr>
          <a:xfrm>
            <a:off x="457200" y="277813"/>
            <a:ext cx="8229600" cy="1550987"/>
          </a:xfrm>
        </p:spPr>
        <p:txBody>
          <a:bodyPr/>
          <a:lstStyle/>
          <a:p>
            <a:pPr eaLnBrk="1" hangingPunct="1">
              <a:defRPr/>
            </a:pPr>
            <a:r>
              <a:rPr lang="en-US"/>
              <a:t>Why are we choosing 457 BC? </a:t>
            </a:r>
            <a:br>
              <a:rPr lang="en-US"/>
            </a:br>
            <a:br>
              <a:rPr lang="en-US" sz="1200"/>
            </a:br>
            <a:r>
              <a:rPr lang="en-US" sz="2800"/>
              <a:t>“The numbers bring us right to the time of Christ!”</a:t>
            </a:r>
          </a:p>
        </p:txBody>
      </p:sp>
      <p:pic>
        <p:nvPicPr>
          <p:cNvPr id="23555" name="Picture 6" descr="SSQuarterly2004-4-11-Dec8-ReWhyBeginWith457BCII">
            <a:extLst>
              <a:ext uri="{FF2B5EF4-FFF2-40B4-BE49-F238E27FC236}">
                <a16:creationId xmlns:a16="http://schemas.microsoft.com/office/drawing/2014/main" id="{E669435E-9E02-C475-B42A-88A2C207B4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86000"/>
            <a:ext cx="8229600" cy="42100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a:extLst>
              <a:ext uri="{FF2B5EF4-FFF2-40B4-BE49-F238E27FC236}">
                <a16:creationId xmlns:a16="http://schemas.microsoft.com/office/drawing/2014/main" id="{28FE88EC-BEC7-BEDF-CBE7-5975DFF3C623}"/>
              </a:ext>
            </a:extLst>
          </p:cNvPr>
          <p:cNvSpPr>
            <a:spLocks noGrp="1" noChangeArrowheads="1"/>
          </p:cNvSpPr>
          <p:nvPr>
            <p:ph type="title"/>
          </p:nvPr>
        </p:nvSpPr>
        <p:spPr>
          <a:xfrm>
            <a:off x="457200" y="609600"/>
            <a:ext cx="8229600" cy="1143000"/>
          </a:xfrm>
        </p:spPr>
        <p:txBody>
          <a:bodyPr/>
          <a:lstStyle/>
          <a:p>
            <a:pPr eaLnBrk="1" hangingPunct="1">
              <a:defRPr/>
            </a:pPr>
            <a:r>
              <a:rPr lang="en-US" sz="2200" dirty="0"/>
              <a:t>“</a:t>
            </a:r>
            <a:r>
              <a:rPr lang="en-US" sz="2200" dirty="0">
                <a:solidFill>
                  <a:srgbClr val="FFFF00"/>
                </a:solidFill>
              </a:rPr>
              <a:t>With the starting point given</a:t>
            </a:r>
            <a:r>
              <a:rPr lang="en-US" sz="2200" dirty="0"/>
              <a:t> in the decree to restore and rebuild Jerusalem in 457 B.C., </a:t>
            </a:r>
            <a:r>
              <a:rPr lang="en-US" sz="2200" dirty="0">
                <a:solidFill>
                  <a:srgbClr val="FFFF00"/>
                </a:solidFill>
              </a:rPr>
              <a:t>we arrive 2,300 years later at 1844</a:t>
            </a:r>
            <a:r>
              <a:rPr lang="en-US" sz="2200" dirty="0"/>
              <a:t>. ”</a:t>
            </a:r>
          </a:p>
        </p:txBody>
      </p:sp>
      <p:pic>
        <p:nvPicPr>
          <p:cNvPr id="24579" name="Picture 6" descr="SSQuarterly2004-4-11-Dec8-ReBeginningOf2300Years">
            <a:extLst>
              <a:ext uri="{FF2B5EF4-FFF2-40B4-BE49-F238E27FC236}">
                <a16:creationId xmlns:a16="http://schemas.microsoft.com/office/drawing/2014/main" id="{CF74C705-A699-7336-5903-A3C0A6A8FF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905000"/>
            <a:ext cx="7451725" cy="45307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24358AD0-E12A-AB60-318E-1EC1C11ECD35}"/>
              </a:ext>
            </a:extLst>
          </p:cNvPr>
          <p:cNvSpPr>
            <a:spLocks noGrp="1" noChangeArrowheads="1"/>
          </p:cNvSpPr>
          <p:nvPr>
            <p:ph type="title"/>
          </p:nvPr>
        </p:nvSpPr>
        <p:spPr>
          <a:xfrm>
            <a:off x="457200" y="685800"/>
            <a:ext cx="8229600" cy="1143000"/>
          </a:xfrm>
        </p:spPr>
        <p:txBody>
          <a:bodyPr/>
          <a:lstStyle/>
          <a:p>
            <a:pPr eaLnBrk="1" hangingPunct="1">
              <a:defRPr/>
            </a:pPr>
            <a:r>
              <a:rPr lang="en-US"/>
              <a:t>The Word of God is our Ruler</a:t>
            </a:r>
          </a:p>
        </p:txBody>
      </p:sp>
      <p:sp>
        <p:nvSpPr>
          <p:cNvPr id="326659" name="Rectangle 3">
            <a:extLst>
              <a:ext uri="{FF2B5EF4-FFF2-40B4-BE49-F238E27FC236}">
                <a16:creationId xmlns:a16="http://schemas.microsoft.com/office/drawing/2014/main" id="{E023D831-6F4D-4772-A808-7F7718EE2698}"/>
              </a:ext>
            </a:extLst>
          </p:cNvPr>
          <p:cNvSpPr>
            <a:spLocks noGrp="1" noChangeArrowheads="1"/>
          </p:cNvSpPr>
          <p:nvPr>
            <p:ph type="body" idx="1"/>
          </p:nvPr>
        </p:nvSpPr>
        <p:spPr>
          <a:xfrm>
            <a:off x="457200" y="1981200"/>
            <a:ext cx="8229600" cy="4149725"/>
          </a:xfrm>
        </p:spPr>
        <p:txBody>
          <a:bodyPr/>
          <a:lstStyle/>
          <a:p>
            <a:pPr eaLnBrk="1" hangingPunct="1">
              <a:defRPr/>
            </a:pPr>
            <a:r>
              <a:rPr lang="en-US"/>
              <a:t>“I recommend to you, dear reader, the Word of God as the rule of your faith and practice. By that Word we are to be judged. God has, in that Word, promised to give visions in the "last days"; not for a new rule of faith, but for the comfort of His people, and to correct those who err from Bible truth. (Acts 10.)  {EW 78.1}”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45A709C6-A0A9-1A20-EFBA-03F0533B1A4A}"/>
              </a:ext>
            </a:extLst>
          </p:cNvPr>
          <p:cNvSpPr>
            <a:spLocks noGrp="1" noChangeArrowheads="1"/>
          </p:cNvSpPr>
          <p:nvPr>
            <p:ph type="title"/>
          </p:nvPr>
        </p:nvSpPr>
        <p:spPr>
          <a:xfrm>
            <a:off x="457200" y="762000"/>
            <a:ext cx="8229600" cy="1143000"/>
          </a:xfrm>
        </p:spPr>
        <p:txBody>
          <a:bodyPr/>
          <a:lstStyle/>
          <a:p>
            <a:pPr eaLnBrk="1" hangingPunct="1">
              <a:defRPr/>
            </a:pPr>
            <a:r>
              <a:rPr lang="en-US" sz="4000"/>
              <a:t>The Holy Scriptures are the Standard</a:t>
            </a:r>
          </a:p>
        </p:txBody>
      </p:sp>
      <p:sp>
        <p:nvSpPr>
          <p:cNvPr id="328707" name="Rectangle 3">
            <a:extLst>
              <a:ext uri="{FF2B5EF4-FFF2-40B4-BE49-F238E27FC236}">
                <a16:creationId xmlns:a16="http://schemas.microsoft.com/office/drawing/2014/main" id="{2A0FF64A-0168-E986-753B-ACB5633B78F1}"/>
              </a:ext>
            </a:extLst>
          </p:cNvPr>
          <p:cNvSpPr>
            <a:spLocks noGrp="1" noChangeArrowheads="1"/>
          </p:cNvSpPr>
          <p:nvPr>
            <p:ph type="body" idx="1"/>
          </p:nvPr>
        </p:nvSpPr>
        <p:spPr>
          <a:xfrm>
            <a:off x="457200" y="2057400"/>
            <a:ext cx="8229600" cy="4530725"/>
          </a:xfrm>
        </p:spPr>
        <p:txBody>
          <a:bodyPr/>
          <a:lstStyle/>
          <a:p>
            <a:pPr eaLnBrk="1" hangingPunct="1">
              <a:lnSpc>
                <a:spcPct val="80000"/>
              </a:lnSpc>
              <a:defRPr/>
            </a:pPr>
            <a:r>
              <a:rPr lang="en-US" sz="2800" dirty="0"/>
              <a:t>“In His word, God has committed to men the knowledge necessary for salvation. The Holy Scriptures are to be accepted as an authoritative, infallible revelation of His will. They are the standard of character, the revealer of doctrines, and the test of experience. "Every scripture inspired of God is also profitable for teaching, for reproof, for correction, for instruction which is in righteousness; that the man of God may be complete, furnished completely unto every good work." 2 Timothy 3:16, 17, R.V.  {GC vii.1}”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981D3917-CDB4-E0F5-A5A6-4064FB63BD31}"/>
              </a:ext>
            </a:extLst>
          </p:cNvPr>
          <p:cNvSpPr>
            <a:spLocks noGrp="1" noChangeArrowheads="1"/>
          </p:cNvSpPr>
          <p:nvPr>
            <p:ph type="title"/>
          </p:nvPr>
        </p:nvSpPr>
        <p:spPr>
          <a:xfrm>
            <a:off x="457200" y="685800"/>
            <a:ext cx="8229600" cy="1143000"/>
          </a:xfrm>
        </p:spPr>
        <p:txBody>
          <a:bodyPr/>
          <a:lstStyle/>
          <a:p>
            <a:pPr eaLnBrk="1" hangingPunct="1">
              <a:defRPr/>
            </a:pPr>
            <a:r>
              <a:rPr lang="en-US" sz="4000"/>
              <a:t>What did Sister White say Re </a:t>
            </a:r>
            <a:br>
              <a:rPr lang="en-US" sz="4000"/>
            </a:br>
            <a:r>
              <a:rPr lang="en-US" sz="4000"/>
              <a:t>What Sister White said…?</a:t>
            </a:r>
          </a:p>
        </p:txBody>
      </p:sp>
      <p:sp>
        <p:nvSpPr>
          <p:cNvPr id="330755" name="Rectangle 3">
            <a:extLst>
              <a:ext uri="{FF2B5EF4-FFF2-40B4-BE49-F238E27FC236}">
                <a16:creationId xmlns:a16="http://schemas.microsoft.com/office/drawing/2014/main" id="{34896F64-51B3-CC4B-660C-7031433DE1BD}"/>
              </a:ext>
            </a:extLst>
          </p:cNvPr>
          <p:cNvSpPr>
            <a:spLocks noGrp="1" noChangeArrowheads="1"/>
          </p:cNvSpPr>
          <p:nvPr>
            <p:ph type="body" idx="1"/>
          </p:nvPr>
        </p:nvSpPr>
        <p:spPr>
          <a:xfrm>
            <a:off x="457200" y="2209800"/>
            <a:ext cx="8229600" cy="4302125"/>
          </a:xfrm>
        </p:spPr>
        <p:txBody>
          <a:bodyPr/>
          <a:lstStyle/>
          <a:p>
            <a:pPr eaLnBrk="1" hangingPunct="1">
              <a:lnSpc>
                <a:spcPct val="80000"/>
              </a:lnSpc>
              <a:defRPr/>
            </a:pPr>
            <a:r>
              <a:rPr lang="en-US" sz="2800"/>
              <a:t>“When you make the Bible your food, your meat, and your drink, when you make its principles the elements of your character, you will know better how to receive counsel from God. </a:t>
            </a:r>
            <a:r>
              <a:rPr lang="en-US" sz="2800">
                <a:solidFill>
                  <a:srgbClr val="FFFF00"/>
                </a:solidFill>
              </a:rPr>
              <a:t>I exalt the precious Word before you today.</a:t>
            </a:r>
            <a:r>
              <a:rPr lang="en-US" sz="2800"/>
              <a:t> </a:t>
            </a:r>
            <a:r>
              <a:rPr lang="en-US" sz="2800">
                <a:solidFill>
                  <a:srgbClr val="FFFF00"/>
                </a:solidFill>
              </a:rPr>
              <a:t>Do not repeat what I have said, saying, "Sister White said this," and "Sister White said that." Find out what the Lord God of Israel says, and then do what He commands.</a:t>
            </a:r>
            <a:r>
              <a:rPr lang="en-US" sz="2800"/>
              <a:t>--Manuscript 43, 1901. (From an address to church leaders the night before the opening of the General Conference session of 1901.)  {3SM 33.1}”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25132D41-EA68-F59F-7DC6-A3FD8B05FBBD}"/>
              </a:ext>
            </a:extLst>
          </p:cNvPr>
          <p:cNvSpPr>
            <a:spLocks noGrp="1" noChangeArrowheads="1"/>
          </p:cNvSpPr>
          <p:nvPr>
            <p:ph type="title"/>
          </p:nvPr>
        </p:nvSpPr>
        <p:spPr>
          <a:xfrm>
            <a:off x="457200" y="533400"/>
            <a:ext cx="8229600" cy="1143000"/>
          </a:xfrm>
        </p:spPr>
        <p:txBody>
          <a:bodyPr/>
          <a:lstStyle/>
          <a:p>
            <a:pPr eaLnBrk="1" hangingPunct="1">
              <a:defRPr/>
            </a:pPr>
            <a:r>
              <a:rPr lang="en-US" dirty="0"/>
              <a:t>500 year prophecy</a:t>
            </a:r>
          </a:p>
        </p:txBody>
      </p:sp>
      <p:sp>
        <p:nvSpPr>
          <p:cNvPr id="174083" name="Rectangle 3">
            <a:extLst>
              <a:ext uri="{FF2B5EF4-FFF2-40B4-BE49-F238E27FC236}">
                <a16:creationId xmlns:a16="http://schemas.microsoft.com/office/drawing/2014/main" id="{E24D71A5-560F-4294-046B-74EC7E5138F3}"/>
              </a:ext>
            </a:extLst>
          </p:cNvPr>
          <p:cNvSpPr>
            <a:spLocks noGrp="1" noChangeArrowheads="1"/>
          </p:cNvSpPr>
          <p:nvPr>
            <p:ph type="body" idx="1"/>
          </p:nvPr>
        </p:nvSpPr>
        <p:spPr>
          <a:xfrm>
            <a:off x="457200" y="2057400"/>
            <a:ext cx="8229600" cy="4073525"/>
          </a:xfrm>
        </p:spPr>
        <p:txBody>
          <a:bodyPr/>
          <a:lstStyle/>
          <a:p>
            <a:pPr eaLnBrk="1" hangingPunct="1">
              <a:lnSpc>
                <a:spcPct val="90000"/>
              </a:lnSpc>
              <a:buFont typeface="Wingdings" pitchFamily="2" charset="2"/>
              <a:buNone/>
              <a:defRPr/>
            </a:pPr>
            <a:r>
              <a:rPr lang="en-US" sz="2400" dirty="0"/>
              <a:t>“ “Rejoice greatly, O daughter of Zion; shout, O daughter of Jerusalem: behold, thy King cometh unto thee: he </a:t>
            </a:r>
            <a:r>
              <a:rPr lang="en-US" sz="2400" i="1" dirty="0"/>
              <a:t>is</a:t>
            </a:r>
            <a:r>
              <a:rPr lang="en-US" sz="2400" dirty="0"/>
              <a:t> just, and having salvation; lowly, and riding upon an ass, and upon a colt the foal of an ass.” Zech 9:9.</a:t>
            </a:r>
          </a:p>
          <a:p>
            <a:pPr eaLnBrk="1" hangingPunct="1">
              <a:lnSpc>
                <a:spcPct val="90000"/>
              </a:lnSpc>
              <a:buFont typeface="Wingdings" pitchFamily="2" charset="2"/>
              <a:buNone/>
              <a:defRPr/>
            </a:pPr>
            <a:r>
              <a:rPr lang="en-US" sz="2400" dirty="0"/>
              <a:t>"</a:t>
            </a:r>
            <a:r>
              <a:rPr lang="en-US" sz="2400" b="1" dirty="0">
                <a:solidFill>
                  <a:srgbClr val="FF0000"/>
                </a:solidFill>
              </a:rPr>
              <a:t>Five hundred years before</a:t>
            </a:r>
            <a:r>
              <a:rPr lang="en-US" sz="2400" dirty="0"/>
              <a:t> the birth of Christ, the prophet Zechariah thus foretold the coming of the King to Israel… </a:t>
            </a:r>
            <a:r>
              <a:rPr lang="en-US" sz="2400" dirty="0">
                <a:solidFill>
                  <a:srgbClr val="FFFF00"/>
                </a:solidFill>
              </a:rPr>
              <a:t>It would be needful for His church in all succeeding ages to make His death for the sins of the world a subject of deep thought and study. </a:t>
            </a:r>
            <a:r>
              <a:rPr lang="en-US" sz="2400" b="1" dirty="0">
                <a:solidFill>
                  <a:srgbClr val="FF0000"/>
                </a:solidFill>
              </a:rPr>
              <a:t>Every fact</a:t>
            </a:r>
            <a:r>
              <a:rPr lang="en-US" sz="2400" dirty="0">
                <a:solidFill>
                  <a:srgbClr val="FF0000"/>
                </a:solidFill>
              </a:rPr>
              <a:t> connected with it </a:t>
            </a:r>
            <a:r>
              <a:rPr lang="en-US" sz="2400" b="1" dirty="0">
                <a:solidFill>
                  <a:srgbClr val="FF0000"/>
                </a:solidFill>
              </a:rPr>
              <a:t>should be verified</a:t>
            </a:r>
            <a:r>
              <a:rPr lang="en-US" sz="2400" dirty="0">
                <a:solidFill>
                  <a:srgbClr val="FF0000"/>
                </a:solidFill>
              </a:rPr>
              <a:t> beyond a doubt.</a:t>
            </a:r>
            <a:r>
              <a:rPr lang="en-US" sz="2400" dirty="0"/>
              <a:t>“</a:t>
            </a:r>
          </a:p>
          <a:p>
            <a:pPr algn="ctr" eaLnBrk="1" hangingPunct="1">
              <a:lnSpc>
                <a:spcPct val="90000"/>
              </a:lnSpc>
              <a:buFont typeface="Wingdings" pitchFamily="2" charset="2"/>
              <a:buNone/>
              <a:defRPr/>
            </a:pPr>
            <a:r>
              <a:rPr lang="en-US" sz="2400" dirty="0"/>
              <a:t>(Desire of Ages, p. 569, 571.)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B23525FC-0937-DD8B-AE33-DF7346A1B10F}"/>
              </a:ext>
            </a:extLst>
          </p:cNvPr>
          <p:cNvSpPr>
            <a:spLocks noGrp="1" noChangeArrowheads="1"/>
          </p:cNvSpPr>
          <p:nvPr>
            <p:ph type="title"/>
          </p:nvPr>
        </p:nvSpPr>
        <p:spPr>
          <a:xfrm>
            <a:off x="457200" y="533400"/>
            <a:ext cx="8305800" cy="1828800"/>
          </a:xfrm>
        </p:spPr>
        <p:txBody>
          <a:bodyPr/>
          <a:lstStyle/>
          <a:p>
            <a:pPr eaLnBrk="1" hangingPunct="1">
              <a:defRPr/>
            </a:pPr>
            <a:r>
              <a:rPr lang="en-US" sz="3800"/>
              <a:t>Why is Ellen White emphasizing this? </a:t>
            </a:r>
            <a:r>
              <a:rPr lang="en-US" sz="2400"/>
              <a:t>If what we’ve thought we know is true in every detail, then </a:t>
            </a:r>
            <a:r>
              <a:rPr lang="en-US" sz="2400">
                <a:solidFill>
                  <a:srgbClr val="FF0000"/>
                </a:solidFill>
              </a:rPr>
              <a:t>Why is it</a:t>
            </a:r>
            <a:r>
              <a:rPr lang="en-US" sz="2400"/>
              <a:t>…?</a:t>
            </a:r>
          </a:p>
        </p:txBody>
      </p:sp>
      <p:sp>
        <p:nvSpPr>
          <p:cNvPr id="291843" name="Rectangle 3">
            <a:extLst>
              <a:ext uri="{FF2B5EF4-FFF2-40B4-BE49-F238E27FC236}">
                <a16:creationId xmlns:a16="http://schemas.microsoft.com/office/drawing/2014/main" id="{BFBD0A95-D9CB-EBE2-9A2A-FECB6E81E77F}"/>
              </a:ext>
            </a:extLst>
          </p:cNvPr>
          <p:cNvSpPr>
            <a:spLocks noGrp="1" noChangeArrowheads="1"/>
          </p:cNvSpPr>
          <p:nvPr>
            <p:ph type="body" idx="1"/>
          </p:nvPr>
        </p:nvSpPr>
        <p:spPr>
          <a:xfrm>
            <a:off x="381000" y="2590800"/>
            <a:ext cx="8229600" cy="4073525"/>
          </a:xfrm>
        </p:spPr>
        <p:txBody>
          <a:bodyPr/>
          <a:lstStyle/>
          <a:p>
            <a:pPr eaLnBrk="1" hangingPunct="1">
              <a:buFont typeface="Wingdings" pitchFamily="2" charset="2"/>
              <a:buNone/>
              <a:defRPr/>
            </a:pPr>
            <a:r>
              <a:rPr lang="en-US"/>
              <a:t>"</a:t>
            </a:r>
            <a:r>
              <a:rPr lang="en-US">
                <a:solidFill>
                  <a:srgbClr val="FF0000"/>
                </a:solidFill>
              </a:rPr>
              <a:t>It would be </a:t>
            </a:r>
            <a:r>
              <a:rPr lang="en-US" b="1">
                <a:solidFill>
                  <a:srgbClr val="FF0000"/>
                </a:solidFill>
              </a:rPr>
              <a:t>needful</a:t>
            </a:r>
            <a:r>
              <a:rPr lang="en-US">
                <a:solidFill>
                  <a:srgbClr val="FF0000"/>
                </a:solidFill>
              </a:rPr>
              <a:t> for His church</a:t>
            </a:r>
            <a:r>
              <a:rPr lang="en-US">
                <a:solidFill>
                  <a:srgbClr val="FFFF00"/>
                </a:solidFill>
              </a:rPr>
              <a:t> in all succeeding ages to make His death for the sins of the world a subject of deep thought and study. </a:t>
            </a:r>
            <a:r>
              <a:rPr lang="en-US" b="1">
                <a:solidFill>
                  <a:srgbClr val="FF0000"/>
                </a:solidFill>
              </a:rPr>
              <a:t>Every fact</a:t>
            </a:r>
            <a:r>
              <a:rPr lang="en-US">
                <a:solidFill>
                  <a:srgbClr val="FF0000"/>
                </a:solidFill>
              </a:rPr>
              <a:t> connected with it </a:t>
            </a:r>
            <a:r>
              <a:rPr lang="en-US" b="1">
                <a:solidFill>
                  <a:srgbClr val="FF0000"/>
                </a:solidFill>
              </a:rPr>
              <a:t>should be verified</a:t>
            </a:r>
            <a:r>
              <a:rPr lang="en-US">
                <a:solidFill>
                  <a:srgbClr val="FF0000"/>
                </a:solidFill>
              </a:rPr>
              <a:t> </a:t>
            </a:r>
            <a:r>
              <a:rPr lang="en-US" b="1">
                <a:solidFill>
                  <a:srgbClr val="FF0000"/>
                </a:solidFill>
              </a:rPr>
              <a:t>beyond a doubt.</a:t>
            </a:r>
            <a:r>
              <a:rPr lang="en-US" b="1"/>
              <a:t>“</a:t>
            </a:r>
          </a:p>
          <a:p>
            <a:pPr algn="ctr" eaLnBrk="1" hangingPunct="1">
              <a:buFont typeface="Wingdings" pitchFamily="2" charset="2"/>
              <a:buNone/>
              <a:defRPr/>
            </a:pPr>
            <a:r>
              <a:rPr lang="en-US"/>
              <a:t>(Desire of Ages, p. 569, 571.)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26DEDBA7-4B63-964D-75E5-83A2A83B4A96}"/>
              </a:ext>
            </a:extLst>
          </p:cNvPr>
          <p:cNvSpPr>
            <a:spLocks noGrp="1" noChangeArrowheads="1"/>
          </p:cNvSpPr>
          <p:nvPr>
            <p:ph type="title"/>
          </p:nvPr>
        </p:nvSpPr>
        <p:spPr>
          <a:xfrm>
            <a:off x="457200" y="533400"/>
            <a:ext cx="8229600" cy="1143000"/>
          </a:xfrm>
        </p:spPr>
        <p:txBody>
          <a:bodyPr/>
          <a:lstStyle/>
          <a:p>
            <a:pPr eaLnBrk="1" hangingPunct="1">
              <a:defRPr/>
            </a:pPr>
            <a:r>
              <a:rPr lang="en-US" sz="4000"/>
              <a:t>“Five hundred years before the birth of Christ…”</a:t>
            </a:r>
          </a:p>
        </p:txBody>
      </p:sp>
      <p:sp>
        <p:nvSpPr>
          <p:cNvPr id="176131" name="Rectangle 3">
            <a:extLst>
              <a:ext uri="{FF2B5EF4-FFF2-40B4-BE49-F238E27FC236}">
                <a16:creationId xmlns:a16="http://schemas.microsoft.com/office/drawing/2014/main" id="{86C5ABE0-A22A-1CCC-C8B3-3EF5A7F3D5E2}"/>
              </a:ext>
            </a:extLst>
          </p:cNvPr>
          <p:cNvSpPr>
            <a:spLocks noGrp="1" noChangeArrowheads="1"/>
          </p:cNvSpPr>
          <p:nvPr>
            <p:ph type="body" idx="1"/>
          </p:nvPr>
        </p:nvSpPr>
        <p:spPr>
          <a:xfrm>
            <a:off x="457200" y="1981200"/>
            <a:ext cx="8229600" cy="4530725"/>
          </a:xfrm>
        </p:spPr>
        <p:txBody>
          <a:bodyPr/>
          <a:lstStyle/>
          <a:p>
            <a:pPr eaLnBrk="1" hangingPunct="1">
              <a:lnSpc>
                <a:spcPct val="90000"/>
              </a:lnSpc>
              <a:buFont typeface="Wingdings" pitchFamily="2" charset="2"/>
              <a:buNone/>
              <a:defRPr/>
            </a:pPr>
            <a:r>
              <a:rPr lang="en-US" sz="2400" dirty="0"/>
              <a:t>Using default Scriptural reckoning, </a:t>
            </a:r>
            <a:r>
              <a:rPr lang="en-US" sz="2400" dirty="0">
                <a:solidFill>
                  <a:srgbClr val="FFFF00"/>
                </a:solidFill>
              </a:rPr>
              <a:t>I find 502 years</a:t>
            </a:r>
            <a:r>
              <a:rPr lang="en-US" sz="2400" dirty="0"/>
              <a:t> being complete following the date given in Zechariah 7:1 (2 chapter’s prior to Zech. 9:9) and before the year when the angel Gabriel announced to Mary the birth of her son Yeshua:</a:t>
            </a:r>
          </a:p>
          <a:p>
            <a:pPr lvl="2" eaLnBrk="1" hangingPunct="1">
              <a:lnSpc>
                <a:spcPct val="90000"/>
              </a:lnSpc>
              <a:buFont typeface="Wingdings" pitchFamily="2" charset="2"/>
              <a:buNone/>
              <a:defRPr/>
            </a:pPr>
            <a:endParaRPr lang="en-US" sz="2000" dirty="0"/>
          </a:p>
          <a:p>
            <a:pPr lvl="2" eaLnBrk="1" hangingPunct="1">
              <a:lnSpc>
                <a:spcPct val="90000"/>
              </a:lnSpc>
              <a:buFont typeface="Wingdings" pitchFamily="2" charset="2"/>
              <a:buNone/>
              <a:defRPr/>
            </a:pPr>
            <a:r>
              <a:rPr lang="en-US" sz="2000" dirty="0"/>
              <a:t>“And in the sixth month the angel Gabriel was sent from God unto a city of Galilee, named Nazareth, </a:t>
            </a:r>
          </a:p>
          <a:p>
            <a:pPr lvl="2" eaLnBrk="1" hangingPunct="1">
              <a:lnSpc>
                <a:spcPct val="90000"/>
              </a:lnSpc>
              <a:buFont typeface="Wingdings" pitchFamily="2" charset="2"/>
              <a:buNone/>
              <a:defRPr/>
            </a:pPr>
            <a:r>
              <a:rPr lang="en-US" sz="2000" dirty="0"/>
              <a:t>“To a virgin espoused to a man whose name was Joseph, of the house of David; and the virgin's name </a:t>
            </a:r>
            <a:r>
              <a:rPr lang="en-US" sz="2000" i="1" dirty="0"/>
              <a:t>was</a:t>
            </a:r>
            <a:r>
              <a:rPr lang="en-US" sz="2000" dirty="0"/>
              <a:t> Mary.”</a:t>
            </a:r>
          </a:p>
          <a:p>
            <a:pPr algn="ctr" eaLnBrk="1" hangingPunct="1">
              <a:lnSpc>
                <a:spcPct val="90000"/>
              </a:lnSpc>
              <a:buFont typeface="Wingdings" pitchFamily="2" charset="2"/>
              <a:buNone/>
              <a:defRPr/>
            </a:pPr>
            <a:r>
              <a:rPr lang="en-US" sz="2000" dirty="0"/>
              <a:t>(Luke 1:26-27)</a:t>
            </a:r>
          </a:p>
          <a:p>
            <a:pPr algn="ctr" eaLnBrk="1" hangingPunct="1">
              <a:lnSpc>
                <a:spcPct val="90000"/>
              </a:lnSpc>
              <a:buFont typeface="Wingdings" pitchFamily="2" charset="2"/>
              <a:buNone/>
              <a:defRPr/>
            </a:pPr>
            <a:endParaRPr lang="en-US" sz="2000" dirty="0"/>
          </a:p>
          <a:p>
            <a:pPr eaLnBrk="1" hangingPunct="1">
              <a:lnSpc>
                <a:spcPct val="90000"/>
              </a:lnSpc>
              <a:buFont typeface="Wingdings" pitchFamily="2" charset="2"/>
              <a:buNone/>
              <a:defRPr/>
            </a:pPr>
            <a:r>
              <a:rPr lang="en-US" sz="1200" dirty="0">
                <a:solidFill>
                  <a:srgbClr val="FFFF00"/>
                </a:solidFill>
              </a:rPr>
              <a:t>Cf. http://adamoh.org/TreeOfLife.wan.io/OTCh/Centuries1to7BCE/HaggaiVsZechariahReckoningResolved-Finally!.</a:t>
            </a:r>
            <a:r>
              <a:rPr lang="en-US" sz="1200" dirty="0" err="1">
                <a:solidFill>
                  <a:srgbClr val="FFFF00"/>
                </a:solidFill>
              </a:rPr>
              <a:t>htm</a:t>
            </a:r>
            <a:endParaRPr lang="en-US" sz="1200"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49FC06BB-DA39-65BC-2405-7939C7B773EC}"/>
              </a:ext>
            </a:extLst>
          </p:cNvPr>
          <p:cNvSpPr>
            <a:spLocks noGrp="1" noChangeArrowheads="1"/>
          </p:cNvSpPr>
          <p:nvPr>
            <p:ph type="title"/>
          </p:nvPr>
        </p:nvSpPr>
        <p:spPr>
          <a:xfrm>
            <a:off x="304800" y="914400"/>
            <a:ext cx="8382000" cy="1600200"/>
          </a:xfrm>
        </p:spPr>
        <p:txBody>
          <a:bodyPr/>
          <a:lstStyle/>
          <a:p>
            <a:pPr eaLnBrk="1" hangingPunct="1">
              <a:defRPr/>
            </a:pPr>
            <a:r>
              <a:rPr lang="en-US" sz="4000" dirty="0"/>
              <a:t>Per my current reckoning Ellen’s prophecy is off with only </a:t>
            </a:r>
            <a:r>
              <a:rPr lang="en-US" sz="4000" dirty="0">
                <a:solidFill>
                  <a:srgbClr val="FFFF00"/>
                </a:solidFill>
              </a:rPr>
              <a:t>2 years</a:t>
            </a:r>
            <a:r>
              <a:rPr lang="en-US" sz="4000" dirty="0"/>
              <a:t>…</a:t>
            </a:r>
            <a:endParaRPr lang="en-US" sz="3200" dirty="0"/>
          </a:p>
        </p:txBody>
      </p:sp>
      <p:sp>
        <p:nvSpPr>
          <p:cNvPr id="293891" name="Rectangle 3">
            <a:extLst>
              <a:ext uri="{FF2B5EF4-FFF2-40B4-BE49-F238E27FC236}">
                <a16:creationId xmlns:a16="http://schemas.microsoft.com/office/drawing/2014/main" id="{18C3F28C-B1B5-D694-48B8-51FE5CEF35F2}"/>
              </a:ext>
            </a:extLst>
          </p:cNvPr>
          <p:cNvSpPr>
            <a:spLocks noGrp="1" noChangeArrowheads="1"/>
          </p:cNvSpPr>
          <p:nvPr>
            <p:ph type="body" idx="1"/>
          </p:nvPr>
        </p:nvSpPr>
        <p:spPr>
          <a:xfrm>
            <a:off x="457200" y="2667000"/>
            <a:ext cx="8229600" cy="3768725"/>
          </a:xfrm>
        </p:spPr>
        <p:txBody>
          <a:bodyPr/>
          <a:lstStyle/>
          <a:p>
            <a:pPr eaLnBrk="1" hangingPunct="1">
              <a:lnSpc>
                <a:spcPct val="90000"/>
              </a:lnSpc>
              <a:defRPr/>
            </a:pPr>
            <a:r>
              <a:rPr lang="en-US" sz="2300" b="1" dirty="0"/>
              <a:t>Zec 7:1</a:t>
            </a:r>
            <a:r>
              <a:rPr lang="en-US" sz="2300" dirty="0"/>
              <a:t>  And it came to pass </a:t>
            </a:r>
            <a:r>
              <a:rPr lang="en-US" sz="2300" dirty="0">
                <a:solidFill>
                  <a:srgbClr val="FFFF00"/>
                </a:solidFill>
              </a:rPr>
              <a:t>in the fourth year of king Darius</a:t>
            </a:r>
            <a:r>
              <a:rPr lang="en-US" sz="2300" dirty="0"/>
              <a:t>, </a:t>
            </a:r>
            <a:r>
              <a:rPr lang="en-US" sz="2300" i="1" dirty="0"/>
              <a:t>that</a:t>
            </a:r>
            <a:r>
              <a:rPr lang="en-US" sz="2300" dirty="0"/>
              <a:t> the word of the LORD came unto Zechariah in the </a:t>
            </a:r>
            <a:r>
              <a:rPr lang="en-US" sz="2300" dirty="0">
                <a:solidFill>
                  <a:srgbClr val="FFFF00"/>
                </a:solidFill>
              </a:rPr>
              <a:t>fourth </a:t>
            </a:r>
            <a:r>
              <a:rPr lang="en-US" sz="2300" i="1" dirty="0">
                <a:solidFill>
                  <a:srgbClr val="FFFF00"/>
                </a:solidFill>
              </a:rPr>
              <a:t>day</a:t>
            </a:r>
            <a:r>
              <a:rPr lang="en-US" sz="2300" dirty="0">
                <a:solidFill>
                  <a:srgbClr val="FFFF00"/>
                </a:solidFill>
              </a:rPr>
              <a:t> </a:t>
            </a:r>
            <a:r>
              <a:rPr lang="en-US" sz="2300" dirty="0"/>
              <a:t>of the </a:t>
            </a:r>
            <a:r>
              <a:rPr lang="en-US" sz="2300" dirty="0">
                <a:solidFill>
                  <a:srgbClr val="FFFF00"/>
                </a:solidFill>
              </a:rPr>
              <a:t>ninth month</a:t>
            </a:r>
            <a:r>
              <a:rPr lang="en-US" sz="2300" dirty="0"/>
              <a:t>, </a:t>
            </a:r>
            <a:r>
              <a:rPr lang="en-US" sz="2300" i="1" dirty="0"/>
              <a:t>even</a:t>
            </a:r>
            <a:r>
              <a:rPr lang="en-US" sz="2300" dirty="0"/>
              <a:t> in </a:t>
            </a:r>
            <a:r>
              <a:rPr lang="en-US" sz="2300" dirty="0" err="1">
                <a:solidFill>
                  <a:srgbClr val="FFFF00"/>
                </a:solidFill>
              </a:rPr>
              <a:t>Chisleu</a:t>
            </a:r>
            <a:r>
              <a:rPr lang="en-US" sz="2300" dirty="0"/>
              <a:t>; </a:t>
            </a:r>
          </a:p>
          <a:p>
            <a:pPr eaLnBrk="1" hangingPunct="1">
              <a:lnSpc>
                <a:spcPct val="90000"/>
              </a:lnSpc>
              <a:defRPr/>
            </a:pPr>
            <a:endParaRPr lang="en-US" sz="2300" dirty="0"/>
          </a:p>
          <a:p>
            <a:pPr eaLnBrk="1" hangingPunct="1">
              <a:lnSpc>
                <a:spcPct val="90000"/>
              </a:lnSpc>
              <a:defRPr/>
            </a:pPr>
            <a:r>
              <a:rPr lang="en-US" sz="2300" dirty="0"/>
              <a:t>4</a:t>
            </a:r>
            <a:r>
              <a:rPr lang="en-US" sz="2300" baseline="30000" dirty="0"/>
              <a:t>th</a:t>
            </a:r>
            <a:r>
              <a:rPr lang="en-US" sz="2300" dirty="0"/>
              <a:t> year of Darius: Tishri 22, 519 BCE – Tishri 21, 518 BCE</a:t>
            </a:r>
          </a:p>
          <a:p>
            <a:pPr eaLnBrk="1" hangingPunct="1">
              <a:lnSpc>
                <a:spcPct val="90000"/>
              </a:lnSpc>
              <a:defRPr/>
            </a:pPr>
            <a:r>
              <a:rPr lang="en-US" sz="2300" dirty="0"/>
              <a:t>Gabriel’s appearance to Mary: Elul 30±, 16 BCE</a:t>
            </a:r>
          </a:p>
          <a:p>
            <a:pPr eaLnBrk="1" hangingPunct="1">
              <a:lnSpc>
                <a:spcPct val="90000"/>
              </a:lnSpc>
              <a:defRPr/>
            </a:pPr>
            <a:r>
              <a:rPr lang="en-US" sz="2300" dirty="0"/>
              <a:t>Mary’s conception by Joseph: Tishri 10±, 16 BCE</a:t>
            </a:r>
          </a:p>
          <a:p>
            <a:pPr eaLnBrk="1" hangingPunct="1">
              <a:lnSpc>
                <a:spcPct val="90000"/>
              </a:lnSpc>
              <a:defRPr/>
            </a:pPr>
            <a:r>
              <a:rPr lang="en-US" sz="2300" dirty="0"/>
              <a:t>Jesus delivered: Tammuz, 15 BCE</a:t>
            </a:r>
          </a:p>
          <a:p>
            <a:pPr eaLnBrk="1" hangingPunct="1">
              <a:lnSpc>
                <a:spcPct val="90000"/>
              </a:lnSpc>
              <a:defRPr/>
            </a:pPr>
            <a:r>
              <a:rPr lang="en-US" sz="2300" dirty="0"/>
              <a:t>Difference: 518 – 16 = 502 Abib New Moons, not 500…</a:t>
            </a:r>
          </a:p>
          <a:p>
            <a:pPr eaLnBrk="1" hangingPunct="1">
              <a:lnSpc>
                <a:spcPct val="90000"/>
              </a:lnSpc>
              <a:defRPr/>
            </a:pPr>
            <a:r>
              <a:rPr lang="en-US" sz="2300" dirty="0"/>
              <a:t>Per my reckoning: </a:t>
            </a:r>
            <a:r>
              <a:rPr lang="en-US" sz="2300" dirty="0">
                <a:solidFill>
                  <a:srgbClr val="FFFF00"/>
                </a:solidFill>
              </a:rPr>
              <a:t>2 years off target!</a:t>
            </a:r>
          </a:p>
          <a:p>
            <a:pPr eaLnBrk="1" hangingPunct="1">
              <a:lnSpc>
                <a:spcPct val="90000"/>
              </a:lnSpc>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87171D-DE73-E180-E7D5-38A18684F00D}"/>
              </a:ext>
            </a:extLst>
          </p:cNvPr>
          <p:cNvSpPr>
            <a:spLocks noGrp="1"/>
          </p:cNvSpPr>
          <p:nvPr>
            <p:ph type="title"/>
          </p:nvPr>
        </p:nvSpPr>
        <p:spPr>
          <a:xfrm>
            <a:off x="457200" y="533400"/>
            <a:ext cx="8229600" cy="1143000"/>
          </a:xfrm>
        </p:spPr>
        <p:txBody>
          <a:bodyPr/>
          <a:lstStyle/>
          <a:p>
            <a:pPr eaLnBrk="1" hangingPunct="1">
              <a:defRPr/>
            </a:pPr>
            <a:r>
              <a:rPr lang="en-US" dirty="0">
                <a:solidFill>
                  <a:srgbClr val="FF0000"/>
                </a:solidFill>
              </a:rPr>
              <a:t>Remember</a:t>
            </a:r>
            <a:r>
              <a:rPr lang="en-US" dirty="0"/>
              <a:t> the 10 virgins?</a:t>
            </a:r>
          </a:p>
        </p:txBody>
      </p:sp>
      <p:sp>
        <p:nvSpPr>
          <p:cNvPr id="3" name="Platshållare för innehåll 2">
            <a:extLst>
              <a:ext uri="{FF2B5EF4-FFF2-40B4-BE49-F238E27FC236}">
                <a16:creationId xmlns:a16="http://schemas.microsoft.com/office/drawing/2014/main" id="{D2826CBD-081D-89B4-FDEF-32DA736C67A2}"/>
              </a:ext>
            </a:extLst>
          </p:cNvPr>
          <p:cNvSpPr>
            <a:spLocks noGrp="1"/>
          </p:cNvSpPr>
          <p:nvPr>
            <p:ph idx="1"/>
          </p:nvPr>
        </p:nvSpPr>
        <p:spPr>
          <a:xfrm>
            <a:off x="457200" y="2362200"/>
            <a:ext cx="8229600" cy="3768725"/>
          </a:xfrm>
        </p:spPr>
        <p:txBody>
          <a:bodyPr/>
          <a:lstStyle/>
          <a:p>
            <a:pPr eaLnBrk="1" hangingPunct="1">
              <a:defRPr/>
            </a:pPr>
            <a:r>
              <a:rPr lang="en-US" dirty="0"/>
              <a:t>Mark 8:13  And he left them, and entering into the ship again departed to the other side. </a:t>
            </a:r>
          </a:p>
          <a:p>
            <a:pPr eaLnBrk="1" hangingPunct="1">
              <a:defRPr/>
            </a:pPr>
            <a:r>
              <a:rPr lang="en-US" dirty="0"/>
              <a:t>Mark 8:14  Now </a:t>
            </a:r>
            <a:r>
              <a:rPr lang="en-US" i="1" dirty="0"/>
              <a:t>the disciples </a:t>
            </a:r>
            <a:r>
              <a:rPr lang="en-US" u="sng" dirty="0"/>
              <a:t>had forgotten</a:t>
            </a:r>
            <a:r>
              <a:rPr lang="en-US" dirty="0"/>
              <a:t> to take bread, neither had they in the ship with them more than </a:t>
            </a:r>
            <a:r>
              <a:rPr lang="en-US" u="sng" dirty="0"/>
              <a:t>one loaf</a:t>
            </a:r>
            <a:r>
              <a:rPr lang="en-US" dirty="0"/>
              <a:t>. </a:t>
            </a:r>
          </a:p>
          <a:p>
            <a:pPr eaLnBrk="1" hangingPunct="1">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49FC06BB-DA39-65BC-2405-7939C7B773EC}"/>
              </a:ext>
            </a:extLst>
          </p:cNvPr>
          <p:cNvSpPr>
            <a:spLocks noGrp="1" noChangeArrowheads="1"/>
          </p:cNvSpPr>
          <p:nvPr>
            <p:ph type="title"/>
          </p:nvPr>
        </p:nvSpPr>
        <p:spPr>
          <a:xfrm>
            <a:off x="304800" y="914400"/>
            <a:ext cx="8382000" cy="1600200"/>
          </a:xfrm>
        </p:spPr>
        <p:txBody>
          <a:bodyPr/>
          <a:lstStyle/>
          <a:p>
            <a:pPr eaLnBrk="1" hangingPunct="1">
              <a:defRPr/>
            </a:pPr>
            <a:r>
              <a:rPr lang="en-US" sz="4000" dirty="0"/>
              <a:t>If my reckoning is off with </a:t>
            </a:r>
            <a:r>
              <a:rPr lang="en-US" sz="4000" dirty="0">
                <a:solidFill>
                  <a:srgbClr val="FFFF00"/>
                </a:solidFill>
              </a:rPr>
              <a:t>2 years</a:t>
            </a:r>
            <a:r>
              <a:rPr lang="en-US" sz="4000" dirty="0"/>
              <a:t>…</a:t>
            </a:r>
            <a:br>
              <a:rPr lang="en-US" sz="4000" dirty="0"/>
            </a:br>
            <a:r>
              <a:rPr lang="en-US" sz="3200" dirty="0"/>
              <a:t>What about our standard reckoning?</a:t>
            </a:r>
          </a:p>
        </p:txBody>
      </p:sp>
      <p:sp>
        <p:nvSpPr>
          <p:cNvPr id="293891" name="Rectangle 3">
            <a:extLst>
              <a:ext uri="{FF2B5EF4-FFF2-40B4-BE49-F238E27FC236}">
                <a16:creationId xmlns:a16="http://schemas.microsoft.com/office/drawing/2014/main" id="{18C3F28C-B1B5-D694-48B8-51FE5CEF35F2}"/>
              </a:ext>
            </a:extLst>
          </p:cNvPr>
          <p:cNvSpPr>
            <a:spLocks noGrp="1" noChangeArrowheads="1"/>
          </p:cNvSpPr>
          <p:nvPr>
            <p:ph type="body" idx="1"/>
          </p:nvPr>
        </p:nvSpPr>
        <p:spPr>
          <a:xfrm>
            <a:off x="457200" y="2895600"/>
            <a:ext cx="8229600" cy="3540125"/>
          </a:xfrm>
        </p:spPr>
        <p:txBody>
          <a:bodyPr/>
          <a:lstStyle/>
          <a:p>
            <a:pPr eaLnBrk="1" hangingPunct="1">
              <a:lnSpc>
                <a:spcPct val="90000"/>
              </a:lnSpc>
              <a:defRPr/>
            </a:pPr>
            <a:r>
              <a:rPr lang="en-US" sz="2400" b="1" dirty="0" err="1"/>
              <a:t>Zec</a:t>
            </a:r>
            <a:r>
              <a:rPr lang="en-US" sz="2400" b="1" dirty="0"/>
              <a:t> 7:1</a:t>
            </a:r>
            <a:r>
              <a:rPr lang="en-US" sz="2400" dirty="0"/>
              <a:t>  And it came to pass </a:t>
            </a:r>
            <a:r>
              <a:rPr lang="en-US" sz="2400" dirty="0">
                <a:solidFill>
                  <a:srgbClr val="FFFF00"/>
                </a:solidFill>
              </a:rPr>
              <a:t>in the fourth year of king Darius</a:t>
            </a:r>
            <a:r>
              <a:rPr lang="en-US" sz="2400" dirty="0"/>
              <a:t>, </a:t>
            </a:r>
            <a:r>
              <a:rPr lang="en-US" sz="2400" i="1" dirty="0"/>
              <a:t>that</a:t>
            </a:r>
            <a:r>
              <a:rPr lang="en-US" sz="2400" dirty="0"/>
              <a:t> the word of the LORD came unto Zechariah in the fourth </a:t>
            </a:r>
            <a:r>
              <a:rPr lang="en-US" sz="2400" i="1" dirty="0"/>
              <a:t>day</a:t>
            </a:r>
            <a:r>
              <a:rPr lang="en-US" sz="2400" dirty="0"/>
              <a:t> of the ninth month, </a:t>
            </a:r>
            <a:r>
              <a:rPr lang="en-US" sz="2400" i="1" dirty="0"/>
              <a:t>even</a:t>
            </a:r>
            <a:r>
              <a:rPr lang="en-US" sz="2400" dirty="0"/>
              <a:t> in </a:t>
            </a:r>
            <a:r>
              <a:rPr lang="en-US" sz="2400" dirty="0" err="1"/>
              <a:t>Chisleu</a:t>
            </a:r>
            <a:r>
              <a:rPr lang="en-US" sz="2400" dirty="0"/>
              <a:t>; </a:t>
            </a:r>
          </a:p>
          <a:p>
            <a:pPr eaLnBrk="1" hangingPunct="1">
              <a:lnSpc>
                <a:spcPct val="90000"/>
              </a:lnSpc>
              <a:defRPr/>
            </a:pPr>
            <a:r>
              <a:rPr lang="en-US" sz="2400" dirty="0"/>
              <a:t>4</a:t>
            </a:r>
            <a:r>
              <a:rPr lang="en-US" sz="2400" baseline="30000" dirty="0"/>
              <a:t>th</a:t>
            </a:r>
            <a:r>
              <a:rPr lang="en-US" sz="2400" dirty="0"/>
              <a:t> year of Darius = 525 BC (conv.)</a:t>
            </a:r>
          </a:p>
          <a:p>
            <a:pPr eaLnBrk="1" hangingPunct="1">
              <a:lnSpc>
                <a:spcPct val="90000"/>
              </a:lnSpc>
              <a:defRPr/>
            </a:pPr>
            <a:r>
              <a:rPr lang="en-US" sz="2400" dirty="0"/>
              <a:t>Jesus born: </a:t>
            </a:r>
            <a:r>
              <a:rPr lang="en-US" sz="2400" dirty="0">
                <a:cs typeface="Tahoma" pitchFamily="34" charset="0"/>
              </a:rPr>
              <a:t>±</a:t>
            </a:r>
            <a:r>
              <a:rPr lang="en-US" sz="2400" dirty="0"/>
              <a:t> 4 BC (conv.)</a:t>
            </a:r>
          </a:p>
          <a:p>
            <a:pPr eaLnBrk="1" hangingPunct="1">
              <a:lnSpc>
                <a:spcPct val="90000"/>
              </a:lnSpc>
              <a:defRPr/>
            </a:pPr>
            <a:r>
              <a:rPr lang="en-US" sz="2400" dirty="0"/>
              <a:t>But notice: 525 – 4 = 521 years, not 500!</a:t>
            </a:r>
          </a:p>
          <a:p>
            <a:pPr eaLnBrk="1" hangingPunct="1">
              <a:lnSpc>
                <a:spcPct val="90000"/>
              </a:lnSpc>
              <a:defRPr/>
            </a:pPr>
            <a:r>
              <a:rPr lang="en-US" sz="2400" dirty="0"/>
              <a:t>So standard reckoning is </a:t>
            </a:r>
            <a:r>
              <a:rPr lang="en-US" sz="2400" dirty="0">
                <a:solidFill>
                  <a:srgbClr val="FFFF00"/>
                </a:solidFill>
              </a:rPr>
              <a:t>off by 21 years!</a:t>
            </a:r>
          </a:p>
          <a:p>
            <a:pPr eaLnBrk="1" hangingPunct="1">
              <a:lnSpc>
                <a:spcPct val="90000"/>
              </a:lnSpc>
              <a:defRPr/>
            </a:pPr>
            <a:r>
              <a:rPr lang="en-US" sz="2400" dirty="0"/>
              <a:t>Or is Ellen White just giving us round numbers?</a:t>
            </a:r>
          </a:p>
          <a:p>
            <a:pPr eaLnBrk="1" hangingPunct="1">
              <a:lnSpc>
                <a:spcPct val="90000"/>
              </a:lnSpc>
              <a:defRPr/>
            </a:pPr>
            <a:endParaRPr lang="en-US" sz="2400" dirty="0"/>
          </a:p>
        </p:txBody>
      </p:sp>
    </p:spTree>
    <p:extLst>
      <p:ext uri="{BB962C8B-B14F-4D97-AF65-F5344CB8AC3E}">
        <p14:creationId xmlns:p14="http://schemas.microsoft.com/office/powerpoint/2010/main" val="35132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41628805-BF7C-6369-B88F-C07A5CD2DF38}"/>
              </a:ext>
            </a:extLst>
          </p:cNvPr>
          <p:cNvSpPr>
            <a:spLocks noGrp="1" noChangeArrowheads="1"/>
          </p:cNvSpPr>
          <p:nvPr>
            <p:ph type="title"/>
          </p:nvPr>
        </p:nvSpPr>
        <p:spPr>
          <a:xfrm>
            <a:off x="457200" y="381000"/>
            <a:ext cx="8229600" cy="1855788"/>
          </a:xfrm>
        </p:spPr>
        <p:txBody>
          <a:bodyPr/>
          <a:lstStyle/>
          <a:p>
            <a:pPr eaLnBrk="1" hangingPunct="1">
              <a:defRPr/>
            </a:pPr>
            <a:r>
              <a:rPr lang="en-US" sz="4000" dirty="0"/>
              <a:t>There could be some time between Zechariah’s prophecies, couldn’t there?</a:t>
            </a:r>
          </a:p>
        </p:txBody>
      </p:sp>
      <p:sp>
        <p:nvSpPr>
          <p:cNvPr id="295939" name="Rectangle 3">
            <a:extLst>
              <a:ext uri="{FF2B5EF4-FFF2-40B4-BE49-F238E27FC236}">
                <a16:creationId xmlns:a16="http://schemas.microsoft.com/office/drawing/2014/main" id="{300FAF98-EE5B-06A1-9F5F-34F6CA19334C}"/>
              </a:ext>
            </a:extLst>
          </p:cNvPr>
          <p:cNvSpPr>
            <a:spLocks noGrp="1" noChangeArrowheads="1"/>
          </p:cNvSpPr>
          <p:nvPr>
            <p:ph type="body" idx="1"/>
          </p:nvPr>
        </p:nvSpPr>
        <p:spPr>
          <a:xfrm>
            <a:off x="304800" y="2590800"/>
            <a:ext cx="8229600" cy="3810000"/>
          </a:xfrm>
        </p:spPr>
        <p:txBody>
          <a:bodyPr/>
          <a:lstStyle/>
          <a:p>
            <a:pPr eaLnBrk="1" hangingPunct="1">
              <a:lnSpc>
                <a:spcPct val="80000"/>
              </a:lnSpc>
              <a:buFont typeface="Wingdings" pitchFamily="2" charset="2"/>
              <a:buNone/>
              <a:defRPr/>
            </a:pPr>
            <a:r>
              <a:rPr lang="en-US" sz="2800" dirty="0"/>
              <a:t>“And it came to pass </a:t>
            </a:r>
            <a:r>
              <a:rPr lang="en-US" sz="2800" dirty="0">
                <a:solidFill>
                  <a:srgbClr val="99CCFF"/>
                </a:solidFill>
              </a:rPr>
              <a:t>in the fourth year of king Darius</a:t>
            </a:r>
            <a:r>
              <a:rPr lang="en-US" sz="2800" dirty="0"/>
              <a:t>, </a:t>
            </a:r>
            <a:r>
              <a:rPr lang="en-US" sz="2800" i="1" dirty="0"/>
              <a:t>that</a:t>
            </a:r>
            <a:r>
              <a:rPr lang="en-US" sz="2800" dirty="0"/>
              <a:t> the word of the LORD came unto Zechariah in the fourth </a:t>
            </a:r>
            <a:r>
              <a:rPr lang="en-US" sz="2800" i="1" dirty="0"/>
              <a:t>day</a:t>
            </a:r>
            <a:r>
              <a:rPr lang="en-US" sz="2800" dirty="0"/>
              <a:t> of the ninth month, </a:t>
            </a:r>
            <a:r>
              <a:rPr lang="en-US" sz="2800" i="1" dirty="0"/>
              <a:t>even</a:t>
            </a:r>
            <a:r>
              <a:rPr lang="en-US" sz="2800" dirty="0"/>
              <a:t> in </a:t>
            </a:r>
            <a:r>
              <a:rPr lang="en-US" sz="2800" dirty="0" err="1"/>
              <a:t>Chisleu</a:t>
            </a:r>
            <a:r>
              <a:rPr lang="en-US" sz="2800" dirty="0"/>
              <a:t>;” </a:t>
            </a:r>
            <a:r>
              <a:rPr lang="en-US" sz="2800" dirty="0">
                <a:solidFill>
                  <a:srgbClr val="FFFF00"/>
                </a:solidFill>
              </a:rPr>
              <a:t>Zech 7:1 </a:t>
            </a:r>
          </a:p>
          <a:p>
            <a:pPr eaLnBrk="1" hangingPunct="1">
              <a:lnSpc>
                <a:spcPct val="80000"/>
              </a:lnSpc>
              <a:buFont typeface="Wingdings" pitchFamily="2" charset="2"/>
              <a:buNone/>
              <a:defRPr/>
            </a:pPr>
            <a:endParaRPr lang="en-US" sz="2800" dirty="0">
              <a:solidFill>
                <a:srgbClr val="FFFF00"/>
              </a:solidFill>
            </a:endParaRPr>
          </a:p>
          <a:p>
            <a:pPr eaLnBrk="1" hangingPunct="1">
              <a:lnSpc>
                <a:spcPct val="80000"/>
              </a:lnSpc>
              <a:buFont typeface="Wingdings" pitchFamily="2" charset="2"/>
              <a:buNone/>
              <a:defRPr/>
            </a:pPr>
            <a:r>
              <a:rPr lang="en-US" sz="2800" dirty="0"/>
              <a:t>“ “Rejoice greatly, O daughter of Zion; shout, O daughter of Jerusalem: behold, </a:t>
            </a:r>
            <a:r>
              <a:rPr lang="en-US" sz="2800" dirty="0">
                <a:solidFill>
                  <a:srgbClr val="99CCFF"/>
                </a:solidFill>
              </a:rPr>
              <a:t>thy King cometh</a:t>
            </a:r>
            <a:r>
              <a:rPr lang="en-US" sz="2800" dirty="0"/>
              <a:t> unto thee: he </a:t>
            </a:r>
            <a:r>
              <a:rPr lang="en-US" sz="2800" i="1" dirty="0"/>
              <a:t>is</a:t>
            </a:r>
            <a:r>
              <a:rPr lang="en-US" sz="2800" dirty="0"/>
              <a:t> just, and having salvation; lowly, and riding upon an ass, and upon a colt the foal of an ass.” </a:t>
            </a:r>
            <a:r>
              <a:rPr lang="en-US" sz="2800" dirty="0">
                <a:solidFill>
                  <a:srgbClr val="FFFF00"/>
                </a:solidFill>
              </a:rPr>
              <a:t>Zech 9:9</a:t>
            </a:r>
            <a:endParaRPr lang="en-US" sz="2800" dirty="0"/>
          </a:p>
          <a:p>
            <a:pPr eaLnBrk="1" hangingPunct="1">
              <a:lnSpc>
                <a:spcPct val="80000"/>
              </a:lnSpc>
              <a:defRPr/>
            </a:pP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9594-3A2A-B089-B11D-DC923879C207}"/>
              </a:ext>
            </a:extLst>
          </p:cNvPr>
          <p:cNvSpPr>
            <a:spLocks noGrp="1"/>
          </p:cNvSpPr>
          <p:nvPr>
            <p:ph type="title"/>
          </p:nvPr>
        </p:nvSpPr>
        <p:spPr/>
        <p:txBody>
          <a:bodyPr/>
          <a:lstStyle/>
          <a:p>
            <a:r>
              <a:rPr lang="en-SE" dirty="0"/>
              <a:t>Other Potential Reasons for said 2-year Discrepancy</a:t>
            </a:r>
          </a:p>
        </p:txBody>
      </p:sp>
      <p:sp>
        <p:nvSpPr>
          <p:cNvPr id="3" name="Content Placeholder 2">
            <a:extLst>
              <a:ext uri="{FF2B5EF4-FFF2-40B4-BE49-F238E27FC236}">
                <a16:creationId xmlns:a16="http://schemas.microsoft.com/office/drawing/2014/main" id="{21C4502E-4898-1D43-2DAB-158A49A2019C}"/>
              </a:ext>
            </a:extLst>
          </p:cNvPr>
          <p:cNvSpPr>
            <a:spLocks noGrp="1"/>
          </p:cNvSpPr>
          <p:nvPr>
            <p:ph idx="1"/>
          </p:nvPr>
        </p:nvSpPr>
        <p:spPr/>
        <p:txBody>
          <a:bodyPr/>
          <a:lstStyle/>
          <a:p>
            <a:r>
              <a:rPr lang="en-SE" dirty="0"/>
              <a:t>If Ellen White’s words “the birth of Christ” are meant to indicate: </a:t>
            </a:r>
          </a:p>
          <a:p>
            <a:pPr lvl="1"/>
            <a:r>
              <a:rPr lang="en-SE" dirty="0"/>
              <a:t>the “beginning” (= “birth”) of Mary’s passion by the Holy Spirit.</a:t>
            </a:r>
          </a:p>
          <a:p>
            <a:pPr lvl="1"/>
            <a:r>
              <a:rPr lang="en-GB" dirty="0"/>
              <a:t>T</a:t>
            </a:r>
            <a:r>
              <a:rPr lang="en-SE" dirty="0"/>
              <a:t>he “beginning” (= “birth”) of Joseph’s and Mary’s relationship</a:t>
            </a:r>
          </a:p>
          <a:p>
            <a:pPr marL="457200" lvl="1" indent="0" algn="ctr">
              <a:buNone/>
            </a:pPr>
            <a:r>
              <a:rPr lang="en-SE" sz="2400" dirty="0"/>
              <a:t>Cf. </a:t>
            </a:r>
            <a:r>
              <a:rPr lang="en-GB" sz="2400" dirty="0" err="1"/>
              <a:t>tinyurl.com</a:t>
            </a:r>
            <a:r>
              <a:rPr lang="en-GB" sz="2400" dirty="0"/>
              <a:t>/</a:t>
            </a:r>
            <a:r>
              <a:rPr lang="en-GB" sz="2400" dirty="0" err="1"/>
              <a:t>WasMaryPregnant</a:t>
            </a:r>
            <a:endParaRPr lang="en-SE" sz="2400" dirty="0"/>
          </a:p>
          <a:p>
            <a:r>
              <a:rPr lang="en-SE" dirty="0"/>
              <a:t>If Darius Hystaspes’ reign began 2 years later than my present findings…</a:t>
            </a:r>
          </a:p>
        </p:txBody>
      </p:sp>
    </p:spTree>
    <p:extLst>
      <p:ext uri="{BB962C8B-B14F-4D97-AF65-F5344CB8AC3E}">
        <p14:creationId xmlns:p14="http://schemas.microsoft.com/office/powerpoint/2010/main" val="1523297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a:extLst>
              <a:ext uri="{FF2B5EF4-FFF2-40B4-BE49-F238E27FC236}">
                <a16:creationId xmlns:a16="http://schemas.microsoft.com/office/drawing/2014/main" id="{CB05DADA-C539-965B-2D86-28F10637241C}"/>
              </a:ext>
            </a:extLst>
          </p:cNvPr>
          <p:cNvSpPr>
            <a:spLocks noGrp="1" noChangeArrowheads="1"/>
          </p:cNvSpPr>
          <p:nvPr>
            <p:ph type="title"/>
          </p:nvPr>
        </p:nvSpPr>
        <p:spPr>
          <a:xfrm>
            <a:off x="457200" y="685800"/>
            <a:ext cx="8229600" cy="1143000"/>
          </a:xfrm>
        </p:spPr>
        <p:txBody>
          <a:bodyPr/>
          <a:lstStyle/>
          <a:p>
            <a:pPr algn="l" eaLnBrk="1" hangingPunct="1">
              <a:defRPr/>
            </a:pPr>
            <a:r>
              <a:rPr lang="en-US"/>
              <a:t>Ellen G. White wrote:</a:t>
            </a:r>
          </a:p>
        </p:txBody>
      </p:sp>
      <p:sp>
        <p:nvSpPr>
          <p:cNvPr id="57352" name="Rectangle 8">
            <a:extLst>
              <a:ext uri="{FF2B5EF4-FFF2-40B4-BE49-F238E27FC236}">
                <a16:creationId xmlns:a16="http://schemas.microsoft.com/office/drawing/2014/main" id="{D0CEFA53-B70A-53A3-0F98-81BE85C2F24B}"/>
              </a:ext>
            </a:extLst>
          </p:cNvPr>
          <p:cNvSpPr>
            <a:spLocks noGrp="1" noChangeArrowheads="1"/>
          </p:cNvSpPr>
          <p:nvPr>
            <p:ph type="body" idx="1"/>
          </p:nvPr>
        </p:nvSpPr>
        <p:spPr>
          <a:xfrm>
            <a:off x="457200" y="1981200"/>
            <a:ext cx="8229600" cy="4149725"/>
          </a:xfrm>
        </p:spPr>
        <p:txBody>
          <a:bodyPr/>
          <a:lstStyle/>
          <a:p>
            <a:pPr eaLnBrk="1" hangingPunct="1">
              <a:buFont typeface="Wingdings" pitchFamily="2" charset="2"/>
              <a:buNone/>
              <a:defRPr/>
            </a:pPr>
            <a:r>
              <a:rPr lang="en-US" dirty="0"/>
              <a:t>       “I have seen that the 1843 chart was directed by </a:t>
            </a:r>
            <a:r>
              <a:rPr lang="en-US" b="1" dirty="0">
                <a:solidFill>
                  <a:srgbClr val="FFFF00"/>
                </a:solidFill>
              </a:rPr>
              <a:t>the hand of the Lord</a:t>
            </a:r>
            <a:r>
              <a:rPr lang="en-US" dirty="0"/>
              <a:t>, and that it should not be altered; that the figures were as He wanted them; that</a:t>
            </a:r>
            <a:r>
              <a:rPr lang="en-US" b="1" dirty="0">
                <a:solidFill>
                  <a:srgbClr val="FFFF00"/>
                </a:solidFill>
              </a:rPr>
              <a:t> His hand was over and hid a mistake in some of the figure</a:t>
            </a:r>
            <a:r>
              <a:rPr lang="en-US" b="1" dirty="0">
                <a:solidFill>
                  <a:srgbClr val="99CCFF"/>
                </a:solidFill>
              </a:rPr>
              <a:t>s</a:t>
            </a:r>
            <a:r>
              <a:rPr lang="en-US" b="1" dirty="0">
                <a:solidFill>
                  <a:srgbClr val="FFFF00"/>
                </a:solidFill>
              </a:rPr>
              <a:t>, so that none could see it, </a:t>
            </a:r>
            <a:r>
              <a:rPr lang="en-US" b="1" dirty="0">
                <a:solidFill>
                  <a:srgbClr val="FF0000"/>
                </a:solidFill>
              </a:rPr>
              <a:t>until His hand was removed.</a:t>
            </a:r>
            <a:r>
              <a:rPr lang="en-US" b="1" dirty="0"/>
              <a:t>” </a:t>
            </a:r>
            <a:r>
              <a:rPr lang="en-US" dirty="0"/>
              <a:t>{EW 74.1}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254BDA11-134D-6702-ACBC-8D8E9E016573}"/>
              </a:ext>
            </a:extLst>
          </p:cNvPr>
          <p:cNvSpPr>
            <a:spLocks noGrp="1" noChangeArrowheads="1"/>
          </p:cNvSpPr>
          <p:nvPr>
            <p:ph type="title"/>
          </p:nvPr>
        </p:nvSpPr>
        <p:spPr>
          <a:xfrm>
            <a:off x="228600" y="2362200"/>
            <a:ext cx="3733800" cy="1143000"/>
          </a:xfrm>
        </p:spPr>
        <p:txBody>
          <a:bodyPr/>
          <a:lstStyle/>
          <a:p>
            <a:pPr eaLnBrk="1" hangingPunct="1">
              <a:defRPr/>
            </a:pPr>
            <a:r>
              <a:rPr lang="en-US" sz="4000" dirty="0"/>
              <a:t>The 1843 Chart</a:t>
            </a:r>
          </a:p>
        </p:txBody>
      </p:sp>
      <p:pic>
        <p:nvPicPr>
          <p:cNvPr id="34819" name="Picture 5" descr="Karte_1843_wmiller">
            <a:extLst>
              <a:ext uri="{FF2B5EF4-FFF2-40B4-BE49-F238E27FC236}">
                <a16:creationId xmlns:a16="http://schemas.microsoft.com/office/drawing/2014/main" id="{68D08DCD-30B4-0DC2-D053-3BABCB2D77F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228600"/>
            <a:ext cx="4637088" cy="63246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06D12615-AAD5-7717-219B-1445C9769768}"/>
              </a:ext>
            </a:extLst>
          </p:cNvPr>
          <p:cNvSpPr>
            <a:spLocks noGrp="1" noChangeArrowheads="1"/>
          </p:cNvSpPr>
          <p:nvPr>
            <p:ph type="title"/>
          </p:nvPr>
        </p:nvSpPr>
        <p:spPr>
          <a:xfrm>
            <a:off x="228600" y="2362200"/>
            <a:ext cx="3733800" cy="1143000"/>
          </a:xfrm>
        </p:spPr>
        <p:txBody>
          <a:bodyPr/>
          <a:lstStyle/>
          <a:p>
            <a:pPr eaLnBrk="1" hangingPunct="1">
              <a:defRPr/>
            </a:pPr>
            <a:r>
              <a:rPr lang="en-US" sz="4000" dirty="0"/>
              <a:t>The 1843 Chart</a:t>
            </a:r>
          </a:p>
        </p:txBody>
      </p:sp>
      <p:pic>
        <p:nvPicPr>
          <p:cNvPr id="35843" name="Picture 5" descr="Millerite_1843_chart">
            <a:extLst>
              <a:ext uri="{FF2B5EF4-FFF2-40B4-BE49-F238E27FC236}">
                <a16:creationId xmlns:a16="http://schemas.microsoft.com/office/drawing/2014/main" id="{FDDECB9D-65FE-583E-4873-AE527C8C926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381000"/>
            <a:ext cx="4762500" cy="61722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a:extLst>
              <a:ext uri="{FF2B5EF4-FFF2-40B4-BE49-F238E27FC236}">
                <a16:creationId xmlns:a16="http://schemas.microsoft.com/office/drawing/2014/main" id="{309D15C4-F8A4-59A0-E303-899EA3943A33}"/>
              </a:ext>
            </a:extLst>
          </p:cNvPr>
          <p:cNvSpPr>
            <a:spLocks noGrp="1" noChangeArrowheads="1"/>
          </p:cNvSpPr>
          <p:nvPr>
            <p:ph type="title"/>
          </p:nvPr>
        </p:nvSpPr>
        <p:spPr/>
        <p:txBody>
          <a:bodyPr/>
          <a:lstStyle/>
          <a:p>
            <a:pPr eaLnBrk="1" hangingPunct="1">
              <a:defRPr/>
            </a:pPr>
            <a:r>
              <a:rPr lang="en-US" dirty="0"/>
              <a:t>1843 chart           1863 chart</a:t>
            </a:r>
          </a:p>
        </p:txBody>
      </p:sp>
      <p:pic>
        <p:nvPicPr>
          <p:cNvPr id="36867" name="Picture 7" descr="Millerite_1843_chart">
            <a:extLst>
              <a:ext uri="{FF2B5EF4-FFF2-40B4-BE49-F238E27FC236}">
                <a16:creationId xmlns:a16="http://schemas.microsoft.com/office/drawing/2014/main" id="{47319AD6-0D37-E5BD-3E58-5E28FE3052E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600200"/>
            <a:ext cx="3495675" cy="4530725"/>
          </a:xfrm>
        </p:spPr>
      </p:pic>
      <p:pic>
        <p:nvPicPr>
          <p:cNvPr id="36868" name="Picture 8" descr="Adventist_1863_chart">
            <a:extLst>
              <a:ext uri="{FF2B5EF4-FFF2-40B4-BE49-F238E27FC236}">
                <a16:creationId xmlns:a16="http://schemas.microsoft.com/office/drawing/2014/main" id="{E6FAB75F-0C0C-82E8-772E-252B0F25192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81600" y="1600200"/>
            <a:ext cx="3260725" cy="45307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5667E78C-AFC1-3C46-B4B8-E011430AFCA0}"/>
              </a:ext>
            </a:extLst>
          </p:cNvPr>
          <p:cNvSpPr>
            <a:spLocks noGrp="1" noChangeArrowheads="1"/>
          </p:cNvSpPr>
          <p:nvPr>
            <p:ph type="title"/>
          </p:nvPr>
        </p:nvSpPr>
        <p:spPr>
          <a:xfrm>
            <a:off x="457200" y="685800"/>
            <a:ext cx="8229600" cy="1143000"/>
          </a:xfrm>
        </p:spPr>
        <p:txBody>
          <a:bodyPr/>
          <a:lstStyle/>
          <a:p>
            <a:pPr eaLnBrk="1" hangingPunct="1">
              <a:defRPr/>
            </a:pPr>
            <a:r>
              <a:rPr lang="en-US" sz="4000"/>
              <a:t>Are we ready to accept the truth as it is being revealed to us?</a:t>
            </a:r>
          </a:p>
        </p:txBody>
      </p:sp>
      <p:sp>
        <p:nvSpPr>
          <p:cNvPr id="182275" name="Rectangle 3">
            <a:extLst>
              <a:ext uri="{FF2B5EF4-FFF2-40B4-BE49-F238E27FC236}">
                <a16:creationId xmlns:a16="http://schemas.microsoft.com/office/drawing/2014/main" id="{E5AEC6ED-D8FF-7AEF-82FD-A8071CCA0B87}"/>
              </a:ext>
            </a:extLst>
          </p:cNvPr>
          <p:cNvSpPr>
            <a:spLocks noGrp="1" noChangeArrowheads="1"/>
          </p:cNvSpPr>
          <p:nvPr>
            <p:ph type="body" idx="1"/>
          </p:nvPr>
        </p:nvSpPr>
        <p:spPr>
          <a:xfrm>
            <a:off x="838200" y="2438400"/>
            <a:ext cx="7848600" cy="3997325"/>
          </a:xfrm>
        </p:spPr>
        <p:txBody>
          <a:bodyPr/>
          <a:lstStyle/>
          <a:p>
            <a:pPr eaLnBrk="1" hangingPunct="1">
              <a:lnSpc>
                <a:spcPct val="90000"/>
              </a:lnSpc>
              <a:buFont typeface="Wingdings" pitchFamily="2" charset="2"/>
              <a:buNone/>
              <a:defRPr/>
            </a:pPr>
            <a:r>
              <a:rPr lang="en-US" sz="2600" dirty="0"/>
              <a:t>Is “the hand of the Lord” being removed from the hidden mistake by now? If so, what may we learn about the nature of the mistake? Is it one simple little detail (1843 vs. 1844) or is it a complex pattern of details simply described by the words of the prophet Daniel?: </a:t>
            </a:r>
          </a:p>
          <a:p>
            <a:pPr eaLnBrk="1" hangingPunct="1">
              <a:lnSpc>
                <a:spcPct val="90000"/>
              </a:lnSpc>
              <a:buFont typeface="Wingdings" pitchFamily="2" charset="2"/>
              <a:buNone/>
              <a:defRPr/>
            </a:pPr>
            <a:endParaRPr lang="en-US" sz="2600" dirty="0"/>
          </a:p>
          <a:p>
            <a:pPr eaLnBrk="1" hangingPunct="1">
              <a:lnSpc>
                <a:spcPct val="90000"/>
              </a:lnSpc>
              <a:buFont typeface="Wingdings" pitchFamily="2" charset="2"/>
              <a:buNone/>
              <a:defRPr/>
            </a:pPr>
            <a:r>
              <a:rPr lang="en-US" sz="2600" dirty="0"/>
              <a:t>“He shall speak </a:t>
            </a:r>
            <a:r>
              <a:rPr lang="en-US" sz="2600" i="1" dirty="0"/>
              <a:t>great</a:t>
            </a:r>
            <a:r>
              <a:rPr lang="en-US" sz="2600" dirty="0"/>
              <a:t> words against the most High, and shall wear out the saints of the most High, and think to change times and laws…”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6ACCBDAC-3C55-03AE-5EC6-02B818757031}"/>
              </a:ext>
            </a:extLst>
          </p:cNvPr>
          <p:cNvSpPr>
            <a:spLocks noGrp="1" noChangeArrowheads="1"/>
          </p:cNvSpPr>
          <p:nvPr>
            <p:ph type="title"/>
          </p:nvPr>
        </p:nvSpPr>
        <p:spPr>
          <a:xfrm>
            <a:off x="457200" y="1143000"/>
            <a:ext cx="8229600" cy="1143000"/>
          </a:xfrm>
        </p:spPr>
        <p:txBody>
          <a:bodyPr/>
          <a:lstStyle/>
          <a:p>
            <a:pPr eaLnBrk="1" hangingPunct="1">
              <a:defRPr/>
            </a:pPr>
            <a:r>
              <a:rPr lang="en-US"/>
              <a:t>When did Babylon fall?</a:t>
            </a:r>
          </a:p>
        </p:txBody>
      </p:sp>
      <p:sp>
        <p:nvSpPr>
          <p:cNvPr id="336899" name="Rectangle 3">
            <a:extLst>
              <a:ext uri="{FF2B5EF4-FFF2-40B4-BE49-F238E27FC236}">
                <a16:creationId xmlns:a16="http://schemas.microsoft.com/office/drawing/2014/main" id="{C58366E1-CDC5-B684-9A36-0F17FFBB338C}"/>
              </a:ext>
            </a:extLst>
          </p:cNvPr>
          <p:cNvSpPr>
            <a:spLocks noGrp="1" noChangeArrowheads="1"/>
          </p:cNvSpPr>
          <p:nvPr>
            <p:ph type="body" idx="1"/>
          </p:nvPr>
        </p:nvSpPr>
        <p:spPr>
          <a:xfrm>
            <a:off x="457200" y="2819400"/>
            <a:ext cx="8229600" cy="3311525"/>
          </a:xfrm>
        </p:spPr>
        <p:txBody>
          <a:bodyPr/>
          <a:lstStyle/>
          <a:p>
            <a:pPr eaLnBrk="1" hangingPunct="1">
              <a:defRPr/>
            </a:pPr>
            <a:r>
              <a:rPr lang="en-US" b="1"/>
              <a:t>Jer 25:12</a:t>
            </a:r>
            <a:r>
              <a:rPr lang="en-US"/>
              <a:t>  And it shall come to pass, </a:t>
            </a:r>
            <a:r>
              <a:rPr lang="en-US">
                <a:solidFill>
                  <a:srgbClr val="FFFF00"/>
                </a:solidFill>
              </a:rPr>
              <a:t>when seventy years are accomplished</a:t>
            </a:r>
            <a:r>
              <a:rPr lang="en-US"/>
              <a:t>, </a:t>
            </a:r>
            <a:r>
              <a:rPr lang="en-US" i="1"/>
              <a:t>that</a:t>
            </a:r>
            <a:r>
              <a:rPr lang="en-US"/>
              <a:t> I will punish the king of Babylon, and that nation, saith the LORD, for their iniquity, and the land of the Chaldeans, and will make it perpetual desolations.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D5CA9466-7C70-7107-61EC-5A1DEE6F6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763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83394-337A-68FF-111C-935CC03B4292}"/>
              </a:ext>
            </a:extLst>
          </p:cNvPr>
          <p:cNvSpPr>
            <a:spLocks noGrp="1"/>
          </p:cNvSpPr>
          <p:nvPr>
            <p:ph type="title"/>
          </p:nvPr>
        </p:nvSpPr>
        <p:spPr>
          <a:xfrm>
            <a:off x="457200" y="838200"/>
            <a:ext cx="8229600" cy="1143000"/>
          </a:xfrm>
        </p:spPr>
        <p:txBody>
          <a:bodyPr/>
          <a:lstStyle/>
          <a:p>
            <a:pPr eaLnBrk="1" hangingPunct="1">
              <a:defRPr/>
            </a:pPr>
            <a:r>
              <a:rPr lang="en-US" dirty="0"/>
              <a:t>A Preview of the 2</a:t>
            </a:r>
            <a:r>
              <a:rPr lang="en-US" baseline="30000" dirty="0"/>
              <a:t>nd</a:t>
            </a:r>
            <a:r>
              <a:rPr lang="en-US" dirty="0"/>
              <a:t> Coming?</a:t>
            </a:r>
          </a:p>
        </p:txBody>
      </p:sp>
      <p:sp>
        <p:nvSpPr>
          <p:cNvPr id="3" name="Platshållare för innehåll 2">
            <a:extLst>
              <a:ext uri="{FF2B5EF4-FFF2-40B4-BE49-F238E27FC236}">
                <a16:creationId xmlns:a16="http://schemas.microsoft.com/office/drawing/2014/main" id="{0C894B2B-001C-8B5A-FD5C-09EADEF9E766}"/>
              </a:ext>
            </a:extLst>
          </p:cNvPr>
          <p:cNvSpPr>
            <a:spLocks noGrp="1"/>
          </p:cNvSpPr>
          <p:nvPr>
            <p:ph idx="1"/>
          </p:nvPr>
        </p:nvSpPr>
        <p:spPr>
          <a:xfrm>
            <a:off x="457200" y="2362200"/>
            <a:ext cx="8229600" cy="3768725"/>
          </a:xfrm>
        </p:spPr>
        <p:txBody>
          <a:bodyPr/>
          <a:lstStyle/>
          <a:p>
            <a:pPr eaLnBrk="1" hangingPunct="1">
              <a:defRPr/>
            </a:pPr>
            <a:r>
              <a:rPr lang="en-US" dirty="0"/>
              <a:t>Matthew 14:25  And in the fourth watch of the night Jesus went unto them, walking on the sea. </a:t>
            </a:r>
          </a:p>
          <a:p>
            <a:pPr eaLnBrk="1" hangingPunct="1">
              <a:defRPr/>
            </a:pPr>
            <a:r>
              <a:rPr lang="en-US" dirty="0"/>
              <a:t>Matthew 14:26  And when the disciples saw him walking on the sea, they were troubled, saying, </a:t>
            </a:r>
            <a:r>
              <a:rPr lang="en-US" b="1" dirty="0"/>
              <a:t>It is a spirit</a:t>
            </a:r>
            <a:r>
              <a:rPr lang="en-US" dirty="0"/>
              <a:t>; and </a:t>
            </a:r>
            <a:r>
              <a:rPr lang="en-US" u="sng" dirty="0"/>
              <a:t>they cried out for fear</a:t>
            </a:r>
            <a:r>
              <a:rPr lang="en-US"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a:extLst>
              <a:ext uri="{FF2B5EF4-FFF2-40B4-BE49-F238E27FC236}">
                <a16:creationId xmlns:a16="http://schemas.microsoft.com/office/drawing/2014/main" id="{468ADE8A-AE9F-D64B-DD73-61B9C44452F0}"/>
              </a:ext>
            </a:extLst>
          </p:cNvPr>
          <p:cNvSpPr>
            <a:spLocks noChangeArrowheads="1"/>
          </p:cNvSpPr>
          <p:nvPr/>
        </p:nvSpPr>
        <p:spPr bwMode="auto">
          <a:xfrm>
            <a:off x="685800" y="1295400"/>
            <a:ext cx="7772400" cy="1470025"/>
          </a:xfrm>
          <a:prstGeom prst="rect">
            <a:avLst/>
          </a:prstGeom>
          <a:noFill/>
          <a:ln w="9525">
            <a:noFill/>
            <a:miter lim="800000"/>
            <a:headEnd/>
            <a:tailEnd/>
          </a:ln>
          <a:effectLst/>
        </p:spPr>
        <p:txBody>
          <a:bodyPr anchor="ctr"/>
          <a:lstStyle/>
          <a:p>
            <a:pPr algn="ctr">
              <a:defRPr/>
            </a:pPr>
            <a:r>
              <a:rPr lang="en-US" sz="3600">
                <a:solidFill>
                  <a:schemeClr val="tx2"/>
                </a:solidFill>
                <a:effectLst>
                  <a:outerShdw blurRad="38100" dist="38100" dir="2700000" algn="tl">
                    <a:srgbClr val="000000"/>
                  </a:outerShdw>
                </a:effectLst>
                <a:latin typeface="Arial" charset="0"/>
                <a:cs typeface="Arial" charset="0"/>
              </a:rPr>
              <a:t>Daniel’s “</a:t>
            </a:r>
            <a:r>
              <a:rPr lang="en-US" sz="3600">
                <a:solidFill>
                  <a:srgbClr val="FF0000"/>
                </a:solidFill>
                <a:effectLst>
                  <a:outerShdw blurRad="38100" dist="38100" dir="2700000" algn="tl">
                    <a:srgbClr val="000000"/>
                  </a:outerShdw>
                </a:effectLst>
                <a:latin typeface="Arial" charset="0"/>
                <a:cs typeface="Arial" charset="0"/>
              </a:rPr>
              <a:t>Seventy Seventies</a:t>
            </a:r>
            <a:r>
              <a:rPr lang="en-US" sz="3600">
                <a:solidFill>
                  <a:schemeClr val="tx2"/>
                </a:solidFill>
                <a:effectLst>
                  <a:outerShdw blurRad="38100" dist="38100" dir="2700000" algn="tl">
                    <a:srgbClr val="000000"/>
                  </a:outerShdw>
                </a:effectLst>
                <a:latin typeface="Arial" charset="0"/>
                <a:cs typeface="Arial" charset="0"/>
              </a:rPr>
              <a:t>” and his “</a:t>
            </a:r>
            <a:r>
              <a:rPr lang="en-US" sz="3600">
                <a:solidFill>
                  <a:srgbClr val="FF0000"/>
                </a:solidFill>
                <a:effectLst>
                  <a:outerShdw blurRad="38100" dist="38100" dir="2700000" algn="tl">
                    <a:srgbClr val="000000"/>
                  </a:outerShdw>
                </a:effectLst>
                <a:latin typeface="Arial" charset="0"/>
                <a:cs typeface="Arial" charset="0"/>
              </a:rPr>
              <a:t>Seven Seventies plus Sixty Seventies plus Two...</a:t>
            </a:r>
            <a:r>
              <a:rPr lang="en-US" sz="3600">
                <a:solidFill>
                  <a:schemeClr val="tx2"/>
                </a:solidFill>
                <a:effectLst>
                  <a:outerShdw blurRad="38100" dist="38100" dir="2700000" algn="tl">
                    <a:srgbClr val="000000"/>
                  </a:outerShdw>
                </a:effectLst>
                <a:latin typeface="Arial" charset="0"/>
                <a:cs typeface="Arial" charset="0"/>
              </a:rPr>
              <a:t>”</a:t>
            </a:r>
          </a:p>
        </p:txBody>
      </p:sp>
      <p:sp>
        <p:nvSpPr>
          <p:cNvPr id="6151" name="Rectangle 7">
            <a:extLst>
              <a:ext uri="{FF2B5EF4-FFF2-40B4-BE49-F238E27FC236}">
                <a16:creationId xmlns:a16="http://schemas.microsoft.com/office/drawing/2014/main" id="{7E47FFBF-B232-8DA0-0BEC-522B78A38474}"/>
              </a:ext>
            </a:extLst>
          </p:cNvPr>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algn="ctr">
              <a:spcBef>
                <a:spcPct val="20000"/>
              </a:spcBef>
              <a:buClr>
                <a:schemeClr val="hlink"/>
              </a:buClr>
              <a:buSzPct val="65000"/>
              <a:buFont typeface="Wingdings" pitchFamily="2" charset="2"/>
              <a:buNone/>
              <a:defRPr/>
            </a:pPr>
            <a:r>
              <a:rPr lang="en-US" sz="2800">
                <a:effectLst>
                  <a:outerShdw blurRad="38100" dist="38100" dir="2700000" algn="tl">
                    <a:srgbClr val="000000"/>
                  </a:outerShdw>
                </a:effectLst>
                <a:cs typeface="Arial" charset="0"/>
              </a:rPr>
              <a:t>Daniel 9:24-27 is </a:t>
            </a:r>
            <a:r>
              <a:rPr lang="en-US" sz="2800" u="sng">
                <a:solidFill>
                  <a:srgbClr val="FFFF00"/>
                </a:solidFill>
                <a:effectLst>
                  <a:outerShdw blurRad="38100" dist="38100" dir="2700000" algn="tl">
                    <a:srgbClr val="000000"/>
                  </a:outerShdw>
                </a:effectLst>
                <a:cs typeface="Arial" charset="0"/>
              </a:rPr>
              <a:t>also</a:t>
            </a:r>
            <a:r>
              <a:rPr lang="en-US" sz="2800">
                <a:effectLst>
                  <a:outerShdw blurRad="38100" dist="38100" dir="2700000" algn="tl">
                    <a:srgbClr val="000000"/>
                  </a:outerShdw>
                </a:effectLst>
                <a:cs typeface="Arial" charset="0"/>
              </a:rPr>
              <a:t> </a:t>
            </a:r>
            <a:r>
              <a:rPr lang="en-US" sz="2800">
                <a:solidFill>
                  <a:srgbClr val="FFFF00"/>
                </a:solidFill>
                <a:effectLst>
                  <a:outerShdw blurRad="38100" dist="38100" dir="2700000" algn="tl">
                    <a:srgbClr val="000000"/>
                  </a:outerShdw>
                </a:effectLst>
                <a:cs typeface="Arial" charset="0"/>
              </a:rPr>
              <a:t>an exact prophecy of literal days</a:t>
            </a:r>
            <a:r>
              <a:rPr lang="en-US" sz="2800">
                <a:effectLst>
                  <a:outerShdw blurRad="38100" dist="38100" dir="2700000" algn="tl">
                    <a:srgbClr val="000000"/>
                  </a:outerShdw>
                </a:effectLst>
                <a:cs typeface="Arial" charset="0"/>
              </a:rPr>
              <a:t> when reckoning from Cyrus’ decree unto the laying of the foundation of the Temple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C2C0ACA1-7D20-DB02-345C-E6DDDA2DEF27}"/>
              </a:ext>
            </a:extLst>
          </p:cNvPr>
          <p:cNvSpPr>
            <a:spLocks noGrp="1" noChangeArrowheads="1"/>
          </p:cNvSpPr>
          <p:nvPr>
            <p:ph type="title"/>
          </p:nvPr>
        </p:nvSpPr>
        <p:spPr/>
        <p:txBody>
          <a:bodyPr/>
          <a:lstStyle/>
          <a:p>
            <a:pPr eaLnBrk="1" hangingPunct="1">
              <a:defRPr/>
            </a:pPr>
            <a:br>
              <a:rPr lang="en-US" sz="4000">
                <a:latin typeface="Book Antiqua" pitchFamily="18" charset="0"/>
              </a:rPr>
            </a:br>
            <a:br>
              <a:rPr lang="en-US" sz="4000">
                <a:latin typeface="Book Antiqua" pitchFamily="18" charset="0"/>
              </a:rPr>
            </a:br>
            <a:br>
              <a:rPr lang="en-US" sz="4000">
                <a:latin typeface="Book Antiqua" pitchFamily="18" charset="0"/>
              </a:rPr>
            </a:br>
            <a:r>
              <a:rPr lang="en-US" sz="4000">
                <a:latin typeface="Book Antiqua" pitchFamily="18" charset="0"/>
              </a:rPr>
              <a:t>Daniel 9:24</a:t>
            </a:r>
          </a:p>
        </p:txBody>
      </p:sp>
      <p:sp>
        <p:nvSpPr>
          <p:cNvPr id="2053" name="Rectangle 5">
            <a:extLst>
              <a:ext uri="{FF2B5EF4-FFF2-40B4-BE49-F238E27FC236}">
                <a16:creationId xmlns:a16="http://schemas.microsoft.com/office/drawing/2014/main" id="{E29436F5-2AB1-4ED5-59DB-EEB73E6244BD}"/>
              </a:ext>
            </a:extLst>
          </p:cNvPr>
          <p:cNvSpPr>
            <a:spLocks noGrp="1" noChangeArrowheads="1"/>
          </p:cNvSpPr>
          <p:nvPr>
            <p:ph type="body" idx="1"/>
          </p:nvPr>
        </p:nvSpPr>
        <p:spPr/>
        <p:txBody>
          <a:bodyPr/>
          <a:lstStyle/>
          <a:p>
            <a:pPr algn="ctr" eaLnBrk="1" hangingPunct="1">
              <a:buFont typeface="Wingdings" pitchFamily="2" charset="2"/>
              <a:buNone/>
              <a:defRPr/>
            </a:pPr>
            <a:endParaRPr lang="en-US">
              <a:latin typeface="BibliaLS" pitchFamily="2" charset="-79"/>
              <a:cs typeface="BibliaLS" pitchFamily="2" charset="-79"/>
            </a:endParaRPr>
          </a:p>
          <a:p>
            <a:pPr algn="ctr" eaLnBrk="1" hangingPunct="1">
              <a:buFont typeface="Wingdings" pitchFamily="2" charset="2"/>
              <a:buNone/>
              <a:defRPr/>
            </a:pPr>
            <a:endParaRPr lang="en-US">
              <a:latin typeface="BibliaLS" pitchFamily="2" charset="-79"/>
              <a:cs typeface="BibliaLS" pitchFamily="2" charset="-79"/>
            </a:endParaRPr>
          </a:p>
          <a:p>
            <a:pPr algn="ctr" eaLnBrk="1" hangingPunct="1">
              <a:buFont typeface="Wingdings" pitchFamily="2" charset="2"/>
              <a:buNone/>
              <a:defRPr/>
            </a:pPr>
            <a:r>
              <a:rPr lang="en-US" sz="9600">
                <a:latin typeface="BibliaLS" pitchFamily="2" charset="-79"/>
                <a:cs typeface="BibliaLS" pitchFamily="2" charset="-79"/>
              </a:rPr>
              <a:t>“</a:t>
            </a:r>
            <a:r>
              <a:rPr lang="en-US" sz="9600">
                <a:solidFill>
                  <a:srgbClr val="FF0000"/>
                </a:solidFill>
                <a:latin typeface="BibliaLS" pitchFamily="2" charset="-79"/>
                <a:cs typeface="BibliaLS" pitchFamily="2" charset="-79"/>
              </a:rPr>
              <a:t>…</a:t>
            </a:r>
            <a:r>
              <a:rPr lang="he-IL" sz="9600">
                <a:solidFill>
                  <a:srgbClr val="FF0000"/>
                </a:solidFill>
                <a:latin typeface="BibliaLS" pitchFamily="2" charset="-79"/>
                <a:cs typeface="BibliaLS" pitchFamily="2" charset="-79"/>
              </a:rPr>
              <a:t>שׁבעים שׁבעים</a:t>
            </a:r>
            <a:r>
              <a:rPr lang="en-US" sz="9600">
                <a:latin typeface="BibliaLS" pitchFamily="2" charset="-79"/>
                <a:cs typeface="BibliaLS" pitchFamily="2" charset="-79"/>
              </a:rPr>
              <a:t>” </a:t>
            </a:r>
          </a:p>
          <a:p>
            <a:pPr algn="ctr" eaLnBrk="1" hangingPunct="1">
              <a:buFont typeface="Wingdings" pitchFamily="2" charset="2"/>
              <a:buNone/>
              <a:defRPr/>
            </a:pPr>
            <a:endParaRPr lang="en-US" sz="2000">
              <a:latin typeface="BibliaLS" pitchFamily="2" charset="-79"/>
              <a:cs typeface="BibliaLS" pitchFamily="2" charset="-79"/>
            </a:endParaRPr>
          </a:p>
          <a:p>
            <a:pPr algn="ctr" eaLnBrk="1" hangingPunct="1">
              <a:buFont typeface="Wingdings" pitchFamily="2" charset="2"/>
              <a:buNone/>
              <a:defRPr/>
            </a:pPr>
            <a:endParaRPr lang="en-US" sz="2000">
              <a:latin typeface="BibliaLS" pitchFamily="2" charset="-79"/>
              <a:cs typeface="BibliaLS" pitchFamily="2" charset="-79"/>
            </a:endParaRPr>
          </a:p>
          <a:p>
            <a:pPr algn="ctr" eaLnBrk="1" hangingPunct="1">
              <a:buFont typeface="Wingdings" pitchFamily="2" charset="2"/>
              <a:buNone/>
              <a:defRPr/>
            </a:pPr>
            <a:endParaRPr lang="en-US" sz="2000">
              <a:latin typeface="BibliaLS" pitchFamily="2" charset="-79"/>
              <a:cs typeface="BibliaLS" pitchFamily="2" charset="-79"/>
            </a:endParaRPr>
          </a:p>
          <a:p>
            <a:pPr algn="ctr" eaLnBrk="1" hangingPunct="1">
              <a:buFont typeface="Wingdings" pitchFamily="2" charset="2"/>
              <a:buNone/>
              <a:defRPr/>
            </a:pPr>
            <a:r>
              <a:rPr lang="en-US" sz="2000">
                <a:latin typeface="BibliaLS" pitchFamily="2" charset="-79"/>
                <a:cs typeface="BibliaLS" pitchFamily="2" charset="-79"/>
              </a:rPr>
              <a:t>What does it mean?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BD38E2A-0825-316F-283F-D585813428D8}"/>
              </a:ext>
            </a:extLst>
          </p:cNvPr>
          <p:cNvSpPr>
            <a:spLocks noGrp="1" noChangeArrowheads="1"/>
          </p:cNvSpPr>
          <p:nvPr>
            <p:ph type="title"/>
          </p:nvPr>
        </p:nvSpPr>
        <p:spPr/>
        <p:txBody>
          <a:bodyPr/>
          <a:lstStyle/>
          <a:p>
            <a:pPr eaLnBrk="1" hangingPunct="1">
              <a:defRPr/>
            </a:pPr>
            <a:br>
              <a:rPr lang="en-US" sz="8800">
                <a:latin typeface="BibliaLS" pitchFamily="2" charset="-79"/>
                <a:cs typeface="BibliaLS" pitchFamily="2" charset="-79"/>
              </a:rPr>
            </a:br>
            <a:br>
              <a:rPr lang="en-US" sz="8800">
                <a:latin typeface="BibliaLS" pitchFamily="2" charset="-79"/>
                <a:cs typeface="BibliaLS" pitchFamily="2" charset="-79"/>
              </a:rPr>
            </a:br>
            <a:r>
              <a:rPr lang="en-US" sz="8800">
                <a:latin typeface="BibliaLS" pitchFamily="2" charset="-79"/>
                <a:cs typeface="BibliaLS" pitchFamily="2" charset="-79"/>
              </a:rPr>
              <a:t>“</a:t>
            </a:r>
            <a:r>
              <a:rPr lang="en-US" sz="8800">
                <a:solidFill>
                  <a:srgbClr val="FF0000"/>
                </a:solidFill>
                <a:latin typeface="BibliaLS" pitchFamily="2" charset="-79"/>
                <a:cs typeface="BibliaLS" pitchFamily="2" charset="-79"/>
              </a:rPr>
              <a:t>…</a:t>
            </a:r>
            <a:r>
              <a:rPr lang="he-IL" sz="8800">
                <a:solidFill>
                  <a:srgbClr val="FF0000"/>
                </a:solidFill>
                <a:latin typeface="BibliaLS" pitchFamily="2" charset="-79"/>
                <a:cs typeface="BibliaLS" pitchFamily="2" charset="-79"/>
              </a:rPr>
              <a:t>שׁבעים שׁבעים</a:t>
            </a:r>
            <a:r>
              <a:rPr lang="en-US" sz="8800">
                <a:latin typeface="BibliaLS" pitchFamily="2" charset="-79"/>
                <a:cs typeface="BibliaLS" pitchFamily="2" charset="-79"/>
              </a:rPr>
              <a:t>”</a:t>
            </a:r>
          </a:p>
        </p:txBody>
      </p:sp>
      <p:sp>
        <p:nvSpPr>
          <p:cNvPr id="8195" name="Rectangle 3">
            <a:extLst>
              <a:ext uri="{FF2B5EF4-FFF2-40B4-BE49-F238E27FC236}">
                <a16:creationId xmlns:a16="http://schemas.microsoft.com/office/drawing/2014/main" id="{51A6399F-E655-E6EA-B922-13AE40A2288E}"/>
              </a:ext>
            </a:extLst>
          </p:cNvPr>
          <p:cNvSpPr>
            <a:spLocks noGrp="1" noChangeArrowheads="1"/>
          </p:cNvSpPr>
          <p:nvPr>
            <p:ph type="body" idx="1"/>
          </p:nvPr>
        </p:nvSpPr>
        <p:spPr/>
        <p:txBody>
          <a:bodyPr/>
          <a:lstStyle/>
          <a:p>
            <a:pPr marL="609600" indent="-609600" eaLnBrk="1" hangingPunct="1">
              <a:defRPr/>
            </a:pPr>
            <a:endParaRPr lang="en-US"/>
          </a:p>
          <a:p>
            <a:pPr marL="609600" indent="-609600" eaLnBrk="1" hangingPunct="1">
              <a:buFont typeface="Wingdings" pitchFamily="2" charset="2"/>
              <a:buNone/>
              <a:defRPr/>
            </a:pPr>
            <a:endParaRPr lang="en-US"/>
          </a:p>
          <a:p>
            <a:pPr marL="609600" indent="-609600" eaLnBrk="1" hangingPunct="1">
              <a:buFont typeface="Wingdings" pitchFamily="2" charset="2"/>
              <a:buNone/>
              <a:defRPr/>
            </a:pPr>
            <a:endParaRPr lang="en-US"/>
          </a:p>
          <a:p>
            <a:pPr marL="609600" indent="-609600" eaLnBrk="1" hangingPunct="1">
              <a:buFont typeface="Wingdings" pitchFamily="2" charset="2"/>
              <a:buNone/>
              <a:defRPr/>
            </a:pPr>
            <a:r>
              <a:rPr lang="en-US" sz="2800"/>
              <a:t>What translation(s) is/are applicable to the events that did happen?:</a:t>
            </a:r>
          </a:p>
          <a:p>
            <a:pPr marL="1371600" lvl="2" indent="-457200" eaLnBrk="1" hangingPunct="1">
              <a:buClr>
                <a:srgbClr val="FF0000"/>
              </a:buClr>
              <a:buFontTx/>
              <a:buAutoNum type="arabicParenR"/>
              <a:defRPr/>
            </a:pPr>
            <a:r>
              <a:rPr lang="en-US" sz="2800"/>
              <a:t>“</a:t>
            </a:r>
            <a:r>
              <a:rPr lang="en-US" sz="2800">
                <a:solidFill>
                  <a:srgbClr val="FF0000"/>
                </a:solidFill>
              </a:rPr>
              <a:t>Seventy weeks…</a:t>
            </a:r>
            <a:r>
              <a:rPr lang="en-US" sz="2800"/>
              <a:t>” (KJV) and/or</a:t>
            </a:r>
          </a:p>
          <a:p>
            <a:pPr marL="1371600" lvl="2" indent="-457200" eaLnBrk="1" hangingPunct="1">
              <a:buClr>
                <a:srgbClr val="FF0000"/>
              </a:buClr>
              <a:buFontTx/>
              <a:buAutoNum type="arabicParenR"/>
              <a:defRPr/>
            </a:pPr>
            <a:r>
              <a:rPr lang="en-US" sz="2800"/>
              <a:t>“</a:t>
            </a:r>
            <a:r>
              <a:rPr lang="en-US" sz="2800">
                <a:solidFill>
                  <a:srgbClr val="FF0000"/>
                </a:solidFill>
              </a:rPr>
              <a:t>Seventy seventies…</a:t>
            </a:r>
            <a:r>
              <a:rPr lang="en-US" sz="2800"/>
              <a:t>” (TLT.)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219CE49-B830-6AD3-124D-AB6CBD5A2B99}"/>
              </a:ext>
            </a:extLst>
          </p:cNvPr>
          <p:cNvSpPr>
            <a:spLocks noGrp="1" noChangeArrowheads="1"/>
          </p:cNvSpPr>
          <p:nvPr>
            <p:ph type="title"/>
          </p:nvPr>
        </p:nvSpPr>
        <p:spPr>
          <a:xfrm>
            <a:off x="457200" y="685800"/>
            <a:ext cx="8229600" cy="941388"/>
          </a:xfrm>
        </p:spPr>
        <p:txBody>
          <a:bodyPr/>
          <a:lstStyle/>
          <a:p>
            <a:pPr eaLnBrk="1" hangingPunct="1">
              <a:defRPr/>
            </a:pPr>
            <a:r>
              <a:rPr lang="en-US" b="1"/>
              <a:t>Cyrus’ decree predicted:</a:t>
            </a:r>
          </a:p>
        </p:txBody>
      </p:sp>
      <p:sp>
        <p:nvSpPr>
          <p:cNvPr id="12291" name="Rectangle 3">
            <a:extLst>
              <a:ext uri="{FF2B5EF4-FFF2-40B4-BE49-F238E27FC236}">
                <a16:creationId xmlns:a16="http://schemas.microsoft.com/office/drawing/2014/main" id="{2A06EADB-BD66-35FA-0D16-92DF2CDAA7F3}"/>
              </a:ext>
            </a:extLst>
          </p:cNvPr>
          <p:cNvSpPr>
            <a:spLocks noGrp="1" noChangeArrowheads="1"/>
          </p:cNvSpPr>
          <p:nvPr>
            <p:ph type="body" idx="1"/>
          </p:nvPr>
        </p:nvSpPr>
        <p:spPr>
          <a:xfrm>
            <a:off x="457200" y="1828800"/>
            <a:ext cx="8229600" cy="4302125"/>
          </a:xfrm>
        </p:spPr>
        <p:txBody>
          <a:bodyPr/>
          <a:lstStyle/>
          <a:p>
            <a:pPr algn="ctr" eaLnBrk="1" hangingPunct="1">
              <a:lnSpc>
                <a:spcPct val="80000"/>
              </a:lnSpc>
              <a:buFont typeface="Wingdings" pitchFamily="2" charset="2"/>
              <a:buNone/>
              <a:defRPr/>
            </a:pPr>
            <a:r>
              <a:rPr lang="en-US" sz="1400" b="1"/>
              <a:t>Isaiah 45:1-8+, 12-14+ (KJV:)</a:t>
            </a:r>
          </a:p>
          <a:p>
            <a:pPr eaLnBrk="1" hangingPunct="1">
              <a:lnSpc>
                <a:spcPct val="80000"/>
              </a:lnSpc>
              <a:defRPr/>
            </a:pPr>
            <a:endParaRPr lang="en-US" sz="1200"/>
          </a:p>
          <a:p>
            <a:pPr eaLnBrk="1" hangingPunct="1">
              <a:lnSpc>
                <a:spcPct val="80000"/>
              </a:lnSpc>
              <a:buFont typeface="Wingdings" pitchFamily="2" charset="2"/>
              <a:buNone/>
              <a:defRPr/>
            </a:pPr>
            <a:r>
              <a:rPr lang="en-US" sz="1200"/>
              <a:t>“1 </a:t>
            </a:r>
            <a:r>
              <a:rPr lang="en-US" sz="1200">
                <a:solidFill>
                  <a:srgbClr val="FFFF00"/>
                </a:solidFill>
              </a:rPr>
              <a:t>Thus saith the LORD to his anointed, to Cyrus</a:t>
            </a:r>
            <a:r>
              <a:rPr lang="en-US" sz="1200"/>
              <a:t>, whose right hand I have holden, to subdue nations before him; and I will loose the loins of kings, to open before him the two leaved gates; and the gates shall not be shut; </a:t>
            </a:r>
          </a:p>
          <a:p>
            <a:pPr eaLnBrk="1" hangingPunct="1">
              <a:lnSpc>
                <a:spcPct val="80000"/>
              </a:lnSpc>
              <a:buFont typeface="Wingdings" pitchFamily="2" charset="2"/>
              <a:buNone/>
              <a:defRPr/>
            </a:pPr>
            <a:r>
              <a:rPr lang="en-US" sz="1200"/>
              <a:t>“2 I will go before thee, and make the crooked places straight: </a:t>
            </a:r>
            <a:r>
              <a:rPr lang="en-US" sz="1200">
                <a:solidFill>
                  <a:srgbClr val="FFFF00"/>
                </a:solidFill>
              </a:rPr>
              <a:t>I will break in pieces the gates of brass, and cut in sunder the bars of iron: </a:t>
            </a:r>
          </a:p>
          <a:p>
            <a:pPr eaLnBrk="1" hangingPunct="1">
              <a:lnSpc>
                <a:spcPct val="80000"/>
              </a:lnSpc>
              <a:buFont typeface="Wingdings" pitchFamily="2" charset="2"/>
              <a:buNone/>
              <a:defRPr/>
            </a:pPr>
            <a:r>
              <a:rPr lang="en-US" sz="1200"/>
              <a:t>“3 And I will give thee the treasures of darkness, and hidden riches of secret places, that thou mayest know that I, the LORD, which call </a:t>
            </a:r>
            <a:r>
              <a:rPr lang="en-US" sz="1200" i="1"/>
              <a:t>thee</a:t>
            </a:r>
            <a:r>
              <a:rPr lang="en-US" sz="1200"/>
              <a:t> by thy name, </a:t>
            </a:r>
            <a:r>
              <a:rPr lang="en-US" sz="1200" i="1"/>
              <a:t>am</a:t>
            </a:r>
            <a:r>
              <a:rPr lang="en-US" sz="1200"/>
              <a:t> the God of Israel. </a:t>
            </a:r>
          </a:p>
          <a:p>
            <a:pPr eaLnBrk="1" hangingPunct="1">
              <a:lnSpc>
                <a:spcPct val="80000"/>
              </a:lnSpc>
              <a:buFont typeface="Wingdings" pitchFamily="2" charset="2"/>
              <a:buNone/>
              <a:defRPr/>
            </a:pPr>
            <a:r>
              <a:rPr lang="en-US" sz="1200"/>
              <a:t>“4  For Jacob my servant's sake, and Israel mine elect, </a:t>
            </a:r>
            <a:r>
              <a:rPr lang="en-US" sz="1200">
                <a:solidFill>
                  <a:srgbClr val="FFFF00"/>
                </a:solidFill>
              </a:rPr>
              <a:t>I have even called thee by thy name</a:t>
            </a:r>
            <a:r>
              <a:rPr lang="en-US" sz="1200"/>
              <a:t>: I have surnamed thee, though thou hast not known me. </a:t>
            </a:r>
          </a:p>
          <a:p>
            <a:pPr eaLnBrk="1" hangingPunct="1">
              <a:lnSpc>
                <a:spcPct val="80000"/>
              </a:lnSpc>
              <a:buFont typeface="Wingdings" pitchFamily="2" charset="2"/>
              <a:buNone/>
              <a:defRPr/>
            </a:pPr>
            <a:r>
              <a:rPr lang="en-US" sz="1200"/>
              <a:t>“5  I </a:t>
            </a:r>
            <a:r>
              <a:rPr lang="en-US" sz="1200" i="1"/>
              <a:t>am</a:t>
            </a:r>
            <a:r>
              <a:rPr lang="en-US" sz="1200"/>
              <a:t> the LORD, and </a:t>
            </a:r>
            <a:r>
              <a:rPr lang="en-US" sz="1200" i="1"/>
              <a:t>there is</a:t>
            </a:r>
            <a:r>
              <a:rPr lang="en-US" sz="1200"/>
              <a:t> none else, </a:t>
            </a:r>
            <a:r>
              <a:rPr lang="en-US" sz="1200" i="1"/>
              <a:t>there is</a:t>
            </a:r>
            <a:r>
              <a:rPr lang="en-US" sz="1200"/>
              <a:t> no God beside me: I girded thee, though thou hast not known me: </a:t>
            </a:r>
          </a:p>
          <a:p>
            <a:pPr eaLnBrk="1" hangingPunct="1">
              <a:lnSpc>
                <a:spcPct val="80000"/>
              </a:lnSpc>
              <a:buFont typeface="Wingdings" pitchFamily="2" charset="2"/>
              <a:buNone/>
              <a:defRPr/>
            </a:pPr>
            <a:r>
              <a:rPr lang="en-US" sz="1200"/>
              <a:t>“6  That they may know from the rising of the sun, and from the west, that </a:t>
            </a:r>
            <a:r>
              <a:rPr lang="en-US" sz="1200" i="1"/>
              <a:t>there is</a:t>
            </a:r>
            <a:r>
              <a:rPr lang="en-US" sz="1200"/>
              <a:t> none beside me. I </a:t>
            </a:r>
            <a:r>
              <a:rPr lang="en-US" sz="1200" i="1"/>
              <a:t>am</a:t>
            </a:r>
            <a:r>
              <a:rPr lang="en-US" sz="1200"/>
              <a:t> the LORD, and </a:t>
            </a:r>
            <a:r>
              <a:rPr lang="en-US" sz="1200" i="1"/>
              <a:t>there is</a:t>
            </a:r>
            <a:r>
              <a:rPr lang="en-US" sz="1200"/>
              <a:t> none else. </a:t>
            </a:r>
          </a:p>
          <a:p>
            <a:pPr eaLnBrk="1" hangingPunct="1">
              <a:lnSpc>
                <a:spcPct val="80000"/>
              </a:lnSpc>
              <a:buFont typeface="Wingdings" pitchFamily="2" charset="2"/>
              <a:buNone/>
              <a:defRPr/>
            </a:pPr>
            <a:r>
              <a:rPr lang="en-US" sz="1200"/>
              <a:t>“7  I form the light, and create darkness: I make peace, and create evil: I the LORD do all these </a:t>
            </a:r>
            <a:r>
              <a:rPr lang="en-US" sz="1200" i="1"/>
              <a:t>things.</a:t>
            </a:r>
            <a:r>
              <a:rPr lang="en-US" sz="1200"/>
              <a:t> </a:t>
            </a:r>
          </a:p>
          <a:p>
            <a:pPr eaLnBrk="1" hangingPunct="1">
              <a:lnSpc>
                <a:spcPct val="80000"/>
              </a:lnSpc>
              <a:buFont typeface="Wingdings" pitchFamily="2" charset="2"/>
              <a:buNone/>
              <a:defRPr/>
            </a:pPr>
            <a:r>
              <a:rPr lang="en-US" sz="1200"/>
              <a:t>“8  Drop down, ye heavens, from above, and let the skies pour down righteousness: let the earth open, and let them bring forth salvation, and let righteousness spring up together; I the LORD have created it.”</a:t>
            </a:r>
          </a:p>
          <a:p>
            <a:pPr eaLnBrk="1" hangingPunct="1">
              <a:lnSpc>
                <a:spcPct val="80000"/>
              </a:lnSpc>
              <a:buFont typeface="Wingdings" pitchFamily="2" charset="2"/>
              <a:buNone/>
              <a:defRPr/>
            </a:pPr>
            <a:endParaRPr lang="en-US" sz="1200"/>
          </a:p>
          <a:p>
            <a:pPr eaLnBrk="1" hangingPunct="1">
              <a:lnSpc>
                <a:spcPct val="80000"/>
              </a:lnSpc>
              <a:buFont typeface="Wingdings" pitchFamily="2" charset="2"/>
              <a:buNone/>
              <a:defRPr/>
            </a:pPr>
            <a:r>
              <a:rPr lang="en-US" sz="1200"/>
              <a:t>“12  I have made the earth, and created man upon it: I, </a:t>
            </a:r>
            <a:r>
              <a:rPr lang="en-US" sz="1200" i="1"/>
              <a:t>even</a:t>
            </a:r>
            <a:r>
              <a:rPr lang="en-US" sz="1200"/>
              <a:t> my hands, have stretched out the heavens, and all their host have I commanded. </a:t>
            </a:r>
          </a:p>
          <a:p>
            <a:pPr eaLnBrk="1" hangingPunct="1">
              <a:lnSpc>
                <a:spcPct val="80000"/>
              </a:lnSpc>
              <a:buFont typeface="Wingdings" pitchFamily="2" charset="2"/>
              <a:buNone/>
              <a:defRPr/>
            </a:pPr>
            <a:r>
              <a:rPr lang="en-US" sz="1200"/>
              <a:t>“13  I have raised him up in righteousness, and </a:t>
            </a:r>
            <a:r>
              <a:rPr lang="en-US" sz="1200">
                <a:solidFill>
                  <a:srgbClr val="FFFF00"/>
                </a:solidFill>
              </a:rPr>
              <a:t>I will direct all his ways: he shall build my city, and he shall let go my captives, not for price nor reward, saith the LORD of hosts.</a:t>
            </a:r>
            <a:r>
              <a:rPr lang="en-US" sz="1200"/>
              <a:t> </a:t>
            </a:r>
          </a:p>
          <a:p>
            <a:pPr eaLnBrk="1" hangingPunct="1">
              <a:lnSpc>
                <a:spcPct val="80000"/>
              </a:lnSpc>
              <a:buFont typeface="Wingdings" pitchFamily="2" charset="2"/>
              <a:buNone/>
              <a:defRPr/>
            </a:pPr>
            <a:r>
              <a:rPr lang="en-US" sz="1200"/>
              <a:t>“14  Thus saith the LORD, The labour of Egypt, and merchandise of Ethiopia and of the Sabeans, men of stature, shall come over unto thee, and they shall be thine: they shall come after thee; in chains they shall come over, and they shall fall down unto thee, they shall make supplication unto thee, </a:t>
            </a:r>
            <a:r>
              <a:rPr lang="en-US" sz="1200" i="1"/>
              <a:t>saying,</a:t>
            </a:r>
            <a:r>
              <a:rPr lang="en-US" sz="1200"/>
              <a:t> Surely God </a:t>
            </a:r>
            <a:r>
              <a:rPr lang="en-US" sz="1200" i="1"/>
              <a:t>is</a:t>
            </a:r>
            <a:r>
              <a:rPr lang="en-US" sz="1200"/>
              <a:t> in thee; and </a:t>
            </a:r>
            <a:r>
              <a:rPr lang="en-US" sz="1200" i="1"/>
              <a:t>there is</a:t>
            </a:r>
            <a:r>
              <a:rPr lang="en-US" sz="1200"/>
              <a:t> none else, </a:t>
            </a:r>
            <a:r>
              <a:rPr lang="en-US" sz="1200" i="1"/>
              <a:t>there is</a:t>
            </a:r>
            <a:r>
              <a:rPr lang="en-US" sz="1200"/>
              <a:t> no God.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04222D8-03E9-EEAD-6496-1B5A34F4C51E}"/>
              </a:ext>
            </a:extLst>
          </p:cNvPr>
          <p:cNvSpPr>
            <a:spLocks noGrp="1" noChangeArrowheads="1"/>
          </p:cNvSpPr>
          <p:nvPr>
            <p:ph type="title"/>
          </p:nvPr>
        </p:nvSpPr>
        <p:spPr/>
        <p:txBody>
          <a:bodyPr/>
          <a:lstStyle/>
          <a:p>
            <a:pPr eaLnBrk="1" hangingPunct="1">
              <a:defRPr/>
            </a:pPr>
            <a:r>
              <a:rPr lang="en-US" b="1"/>
              <a:t>Cyrus’ decree:</a:t>
            </a:r>
          </a:p>
        </p:txBody>
      </p:sp>
      <p:sp>
        <p:nvSpPr>
          <p:cNvPr id="99331" name="Rectangle 3">
            <a:extLst>
              <a:ext uri="{FF2B5EF4-FFF2-40B4-BE49-F238E27FC236}">
                <a16:creationId xmlns:a16="http://schemas.microsoft.com/office/drawing/2014/main" id="{B999525D-2DE8-EA33-FB64-62C588646221}"/>
              </a:ext>
            </a:extLst>
          </p:cNvPr>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sz="2800" b="1"/>
              <a:t>2 Chronicles 36:22-23 (KJV:)</a:t>
            </a:r>
          </a:p>
          <a:p>
            <a:pPr eaLnBrk="1" hangingPunct="1">
              <a:lnSpc>
                <a:spcPct val="80000"/>
              </a:lnSpc>
              <a:defRPr/>
            </a:pPr>
            <a:endParaRPr lang="en-US" sz="2400"/>
          </a:p>
          <a:p>
            <a:pPr eaLnBrk="1" hangingPunct="1">
              <a:lnSpc>
                <a:spcPct val="80000"/>
              </a:lnSpc>
              <a:buFont typeface="Wingdings" pitchFamily="2" charset="2"/>
              <a:buNone/>
              <a:defRPr/>
            </a:pPr>
            <a:r>
              <a:rPr lang="en-US" sz="2400"/>
              <a:t>“22 Now </a:t>
            </a:r>
            <a:r>
              <a:rPr lang="en-US" sz="2400">
                <a:solidFill>
                  <a:srgbClr val="00CCFF"/>
                </a:solidFill>
              </a:rPr>
              <a:t>in the first year of Cyrus king of Persia</a:t>
            </a:r>
            <a:r>
              <a:rPr lang="en-US" sz="2400"/>
              <a:t>, that the word of the LORD </a:t>
            </a:r>
            <a:r>
              <a:rPr lang="en-US" sz="2400" i="1"/>
              <a:t>spoken</a:t>
            </a:r>
            <a:r>
              <a:rPr lang="en-US" sz="2400"/>
              <a:t> by the mouth of Jeremiah might be accomplished, the LORD stirred up the spirit of </a:t>
            </a:r>
            <a:r>
              <a:rPr lang="en-US" sz="2400">
                <a:solidFill>
                  <a:srgbClr val="00CCFF"/>
                </a:solidFill>
              </a:rPr>
              <a:t>Cyrus king of Persia</a:t>
            </a:r>
            <a:r>
              <a:rPr lang="en-US" sz="2400"/>
              <a:t>, that he </a:t>
            </a:r>
            <a:r>
              <a:rPr lang="en-US" sz="2400">
                <a:solidFill>
                  <a:srgbClr val="00CCFF"/>
                </a:solidFill>
              </a:rPr>
              <a:t>made a proclamation</a:t>
            </a:r>
            <a:r>
              <a:rPr lang="en-US" sz="2400"/>
              <a:t> throughout all his kingdom, and </a:t>
            </a:r>
            <a:r>
              <a:rPr lang="en-US" sz="2400" i="1"/>
              <a:t>put it</a:t>
            </a:r>
            <a:r>
              <a:rPr lang="en-US" sz="2400"/>
              <a:t> also in writing, saying, </a:t>
            </a:r>
          </a:p>
          <a:p>
            <a:pPr eaLnBrk="1" hangingPunct="1">
              <a:lnSpc>
                <a:spcPct val="80000"/>
              </a:lnSpc>
              <a:buFont typeface="Wingdings" pitchFamily="2" charset="2"/>
              <a:buNone/>
              <a:defRPr/>
            </a:pPr>
            <a:r>
              <a:rPr lang="en-US" sz="2400"/>
              <a:t>“23 Thus saith Cyrus king of Persia, All the kingdoms of the earth hath </a:t>
            </a:r>
            <a:r>
              <a:rPr lang="en-US" sz="2400">
                <a:solidFill>
                  <a:srgbClr val="FF0000"/>
                </a:solidFill>
              </a:rPr>
              <a:t>the LORD God of heaven</a:t>
            </a:r>
            <a:r>
              <a:rPr lang="en-US" sz="2400"/>
              <a:t> given me; and he </a:t>
            </a:r>
            <a:r>
              <a:rPr lang="en-US" sz="2400">
                <a:solidFill>
                  <a:srgbClr val="FF0000"/>
                </a:solidFill>
              </a:rPr>
              <a:t>hath charged me to build him an house in Jerusalem</a:t>
            </a:r>
            <a:r>
              <a:rPr lang="en-US" sz="2400"/>
              <a:t>, which </a:t>
            </a:r>
            <a:r>
              <a:rPr lang="en-US" sz="2400" i="1"/>
              <a:t>is</a:t>
            </a:r>
            <a:r>
              <a:rPr lang="en-US" sz="2400"/>
              <a:t> in Judah. Who </a:t>
            </a:r>
            <a:r>
              <a:rPr lang="en-US" sz="2400" i="1"/>
              <a:t>is there</a:t>
            </a:r>
            <a:r>
              <a:rPr lang="en-US" sz="2400"/>
              <a:t> among you of all his people? The LORD his God </a:t>
            </a:r>
            <a:r>
              <a:rPr lang="en-US" sz="2400" i="1"/>
              <a:t>be</a:t>
            </a:r>
            <a:r>
              <a:rPr lang="en-US" sz="2400"/>
              <a:t> with him, and let him go up.”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B97490-0DE9-33CD-38D8-B496F5A5629A}"/>
              </a:ext>
            </a:extLst>
          </p:cNvPr>
          <p:cNvSpPr>
            <a:spLocks noGrp="1" noChangeArrowheads="1"/>
          </p:cNvSpPr>
          <p:nvPr>
            <p:ph type="title"/>
          </p:nvPr>
        </p:nvSpPr>
        <p:spPr/>
        <p:txBody>
          <a:bodyPr/>
          <a:lstStyle/>
          <a:p>
            <a:pPr eaLnBrk="1" hangingPunct="1">
              <a:defRPr/>
            </a:pPr>
            <a:r>
              <a:rPr lang="en-US" b="1"/>
              <a:t>Cyrus’ decree:</a:t>
            </a:r>
          </a:p>
        </p:txBody>
      </p:sp>
      <p:sp>
        <p:nvSpPr>
          <p:cNvPr id="14339" name="Rectangle 3">
            <a:extLst>
              <a:ext uri="{FF2B5EF4-FFF2-40B4-BE49-F238E27FC236}">
                <a16:creationId xmlns:a16="http://schemas.microsoft.com/office/drawing/2014/main" id="{A96C7493-2B7E-9AC6-7835-54CF0172E102}"/>
              </a:ext>
            </a:extLst>
          </p:cNvPr>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sz="2800" b="1"/>
              <a:t>Ezra 1:1-4 (KJV:)</a:t>
            </a:r>
          </a:p>
          <a:p>
            <a:pPr eaLnBrk="1" hangingPunct="1">
              <a:lnSpc>
                <a:spcPct val="80000"/>
              </a:lnSpc>
              <a:buClr>
                <a:schemeClr val="tx1"/>
              </a:buClr>
              <a:buFont typeface="Wingdings" pitchFamily="2" charset="2"/>
              <a:buNone/>
              <a:defRPr/>
            </a:pPr>
            <a:endParaRPr lang="en-US" sz="2800" b="1"/>
          </a:p>
          <a:p>
            <a:pPr eaLnBrk="1" hangingPunct="1">
              <a:lnSpc>
                <a:spcPct val="80000"/>
              </a:lnSpc>
              <a:buClr>
                <a:schemeClr val="tx1"/>
              </a:buClr>
              <a:buFont typeface="Wingdings" pitchFamily="2" charset="2"/>
              <a:buNone/>
              <a:defRPr/>
            </a:pPr>
            <a:r>
              <a:rPr lang="en-US" sz="1800" b="1"/>
              <a:t>“1 </a:t>
            </a:r>
            <a:r>
              <a:rPr lang="en-US" sz="1800"/>
              <a:t>Now </a:t>
            </a:r>
            <a:r>
              <a:rPr lang="en-US" sz="1800">
                <a:solidFill>
                  <a:srgbClr val="00CCFF"/>
                </a:solidFill>
              </a:rPr>
              <a:t>in the first year of Cyrus king of Persia</a:t>
            </a:r>
            <a:r>
              <a:rPr lang="en-US" sz="1800"/>
              <a:t>, that the word of the LORD by the mouth of Jeremiah might be fulfilled, the LORD stirred up the spirit of </a:t>
            </a:r>
            <a:r>
              <a:rPr lang="en-US" sz="1800">
                <a:solidFill>
                  <a:srgbClr val="00CCFF"/>
                </a:solidFill>
              </a:rPr>
              <a:t>Cyrus king of Persia</a:t>
            </a:r>
            <a:r>
              <a:rPr lang="en-US" sz="1800"/>
              <a:t>, that he </a:t>
            </a:r>
            <a:r>
              <a:rPr lang="en-US" sz="1800">
                <a:solidFill>
                  <a:srgbClr val="00CCFF"/>
                </a:solidFill>
              </a:rPr>
              <a:t>made a proclamation</a:t>
            </a:r>
            <a:r>
              <a:rPr lang="en-US" sz="1800"/>
              <a:t> throughout all his kingdom, and </a:t>
            </a:r>
            <a:r>
              <a:rPr lang="en-US" sz="1800" i="1"/>
              <a:t>put it</a:t>
            </a:r>
            <a:r>
              <a:rPr lang="en-US" sz="1800"/>
              <a:t> also in writing, saying, </a:t>
            </a:r>
          </a:p>
          <a:p>
            <a:pPr eaLnBrk="1" hangingPunct="1">
              <a:lnSpc>
                <a:spcPct val="80000"/>
              </a:lnSpc>
              <a:buClr>
                <a:schemeClr val="tx1"/>
              </a:buClr>
              <a:buFont typeface="Wingdings" pitchFamily="2" charset="2"/>
              <a:buNone/>
              <a:defRPr/>
            </a:pPr>
            <a:r>
              <a:rPr lang="en-US" sz="1800" b="1"/>
              <a:t>“2 </a:t>
            </a:r>
            <a:r>
              <a:rPr lang="en-US" sz="1800"/>
              <a:t>Thus saith Cyrus king of Persia, The </a:t>
            </a:r>
            <a:r>
              <a:rPr lang="en-US" sz="1800">
                <a:solidFill>
                  <a:srgbClr val="FF0000"/>
                </a:solidFill>
              </a:rPr>
              <a:t>LORD God of heaven</a:t>
            </a:r>
            <a:r>
              <a:rPr lang="en-US" sz="1800"/>
              <a:t> hath given me all the kingdoms of the earth; and he </a:t>
            </a:r>
            <a:r>
              <a:rPr lang="en-US" sz="1800">
                <a:solidFill>
                  <a:srgbClr val="FF0000"/>
                </a:solidFill>
              </a:rPr>
              <a:t>hath charged me to build him an house at Jerusalem</a:t>
            </a:r>
            <a:r>
              <a:rPr lang="en-US" sz="1800"/>
              <a:t>, which </a:t>
            </a:r>
            <a:r>
              <a:rPr lang="en-US" sz="1800" i="1"/>
              <a:t>is</a:t>
            </a:r>
            <a:r>
              <a:rPr lang="en-US" sz="1800"/>
              <a:t> in Judah. </a:t>
            </a:r>
          </a:p>
          <a:p>
            <a:pPr eaLnBrk="1" hangingPunct="1">
              <a:lnSpc>
                <a:spcPct val="80000"/>
              </a:lnSpc>
              <a:buClr>
                <a:schemeClr val="tx1"/>
              </a:buClr>
              <a:buFont typeface="Wingdings" pitchFamily="2" charset="2"/>
              <a:buNone/>
              <a:defRPr/>
            </a:pPr>
            <a:r>
              <a:rPr lang="en-US" sz="1800" b="1"/>
              <a:t>“3 </a:t>
            </a:r>
            <a:r>
              <a:rPr lang="en-US" sz="1800"/>
              <a:t>Who </a:t>
            </a:r>
            <a:r>
              <a:rPr lang="en-US" sz="1800" i="1"/>
              <a:t>is there</a:t>
            </a:r>
            <a:r>
              <a:rPr lang="en-US" sz="1800"/>
              <a:t> among you of all his people? his God be with him, and let him go up to Jerusalem, which </a:t>
            </a:r>
            <a:r>
              <a:rPr lang="en-US" sz="1800" i="1"/>
              <a:t>is</a:t>
            </a:r>
            <a:r>
              <a:rPr lang="en-US" sz="1800"/>
              <a:t> in Judah, and build the house of the LORD God of Israel, (he </a:t>
            </a:r>
            <a:r>
              <a:rPr lang="en-US" sz="1800" i="1"/>
              <a:t>is</a:t>
            </a:r>
            <a:r>
              <a:rPr lang="en-US" sz="1800"/>
              <a:t> the God,) which </a:t>
            </a:r>
            <a:r>
              <a:rPr lang="en-US" sz="1800" i="1"/>
              <a:t>is</a:t>
            </a:r>
            <a:r>
              <a:rPr lang="en-US" sz="1800"/>
              <a:t> in Jerusalem. </a:t>
            </a:r>
          </a:p>
          <a:p>
            <a:pPr eaLnBrk="1" hangingPunct="1">
              <a:lnSpc>
                <a:spcPct val="80000"/>
              </a:lnSpc>
              <a:buClr>
                <a:schemeClr val="tx1"/>
              </a:buClr>
              <a:buFont typeface="Wingdings" pitchFamily="2" charset="2"/>
              <a:buNone/>
              <a:defRPr/>
            </a:pPr>
            <a:r>
              <a:rPr lang="en-US" sz="1800" b="1"/>
              <a:t>“4 </a:t>
            </a:r>
            <a:r>
              <a:rPr lang="en-US" sz="1800"/>
              <a:t>And whosoever remaineth in any place where he sojourneth, let the men of his place help him with silver, and with gold, and with goods, and with beasts, beside the freewill offering for the house of God that </a:t>
            </a:r>
            <a:r>
              <a:rPr lang="en-US" sz="1800" i="1"/>
              <a:t>is</a:t>
            </a:r>
            <a:r>
              <a:rPr lang="en-US" sz="1800"/>
              <a:t> in Jerusalem.”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15AEC54-F68C-64D5-B4B7-91E396D1E212}"/>
              </a:ext>
            </a:extLst>
          </p:cNvPr>
          <p:cNvSpPr>
            <a:spLocks noGrp="1" noChangeArrowheads="1"/>
          </p:cNvSpPr>
          <p:nvPr>
            <p:ph type="title"/>
          </p:nvPr>
        </p:nvSpPr>
        <p:spPr>
          <a:xfrm>
            <a:off x="457200" y="277813"/>
            <a:ext cx="8229600" cy="1779587"/>
          </a:xfrm>
        </p:spPr>
        <p:txBody>
          <a:bodyPr/>
          <a:lstStyle/>
          <a:p>
            <a:pPr eaLnBrk="1" hangingPunct="1">
              <a:defRPr/>
            </a:pPr>
            <a:r>
              <a:rPr lang="en-US" sz="4000"/>
              <a:t>Laying the Foundation </a:t>
            </a:r>
            <a:br>
              <a:rPr lang="en-US" sz="4000"/>
            </a:br>
            <a:r>
              <a:rPr lang="en-US" sz="4000"/>
              <a:t>of the 2</a:t>
            </a:r>
            <a:r>
              <a:rPr lang="en-US" sz="4000" baseline="30000"/>
              <a:t>nd</a:t>
            </a:r>
            <a:r>
              <a:rPr lang="en-US" sz="4000"/>
              <a:t> Temple </a:t>
            </a:r>
            <a:r>
              <a:rPr lang="en-US" sz="4000">
                <a:solidFill>
                  <a:srgbClr val="FF0000"/>
                </a:solidFill>
              </a:rPr>
              <a:t>the 1</a:t>
            </a:r>
            <a:r>
              <a:rPr lang="en-US" sz="4000" baseline="30000">
                <a:solidFill>
                  <a:srgbClr val="FF0000"/>
                </a:solidFill>
              </a:rPr>
              <a:t>st</a:t>
            </a:r>
            <a:r>
              <a:rPr lang="en-US" sz="4000">
                <a:solidFill>
                  <a:srgbClr val="FF0000"/>
                </a:solidFill>
              </a:rPr>
              <a:t> Time</a:t>
            </a:r>
            <a:br>
              <a:rPr lang="en-US" sz="4000">
                <a:solidFill>
                  <a:srgbClr val="FF0000"/>
                </a:solidFill>
              </a:rPr>
            </a:br>
            <a:r>
              <a:rPr lang="en-US" sz="2000">
                <a:solidFill>
                  <a:srgbClr val="FF0000"/>
                </a:solidFill>
              </a:rPr>
              <a:t>- Notice especially: </a:t>
            </a:r>
            <a:r>
              <a:rPr lang="en-US" sz="2000">
                <a:solidFill>
                  <a:srgbClr val="00CCFF"/>
                </a:solidFill>
              </a:rPr>
              <a:t>“In the second (2</a:t>
            </a:r>
            <a:r>
              <a:rPr lang="en-US" sz="2000" baseline="30000">
                <a:solidFill>
                  <a:srgbClr val="00CCFF"/>
                </a:solidFill>
              </a:rPr>
              <a:t>nd</a:t>
            </a:r>
            <a:r>
              <a:rPr lang="en-US" sz="2000">
                <a:solidFill>
                  <a:srgbClr val="00CCFF"/>
                </a:solidFill>
              </a:rPr>
              <a:t>) month…!”</a:t>
            </a:r>
          </a:p>
        </p:txBody>
      </p:sp>
      <p:sp>
        <p:nvSpPr>
          <p:cNvPr id="20483" name="Rectangle 3">
            <a:extLst>
              <a:ext uri="{FF2B5EF4-FFF2-40B4-BE49-F238E27FC236}">
                <a16:creationId xmlns:a16="http://schemas.microsoft.com/office/drawing/2014/main" id="{34300C1E-CEC0-74CD-2469-52307C426D74}"/>
              </a:ext>
            </a:extLst>
          </p:cNvPr>
          <p:cNvSpPr>
            <a:spLocks noGrp="1" noChangeArrowheads="1"/>
          </p:cNvSpPr>
          <p:nvPr>
            <p:ph type="body" idx="1"/>
          </p:nvPr>
        </p:nvSpPr>
        <p:spPr/>
        <p:txBody>
          <a:bodyPr/>
          <a:lstStyle/>
          <a:p>
            <a:pPr eaLnBrk="1" hangingPunct="1">
              <a:lnSpc>
                <a:spcPct val="80000"/>
              </a:lnSpc>
              <a:buFont typeface="Wingdings" pitchFamily="2" charset="2"/>
              <a:buNone/>
              <a:defRPr/>
            </a:pPr>
            <a:endParaRPr lang="en-US" sz="1000">
              <a:solidFill>
                <a:srgbClr val="0033CC"/>
              </a:solidFill>
            </a:endParaRPr>
          </a:p>
          <a:p>
            <a:pPr algn="ctr" eaLnBrk="1" hangingPunct="1">
              <a:lnSpc>
                <a:spcPct val="80000"/>
              </a:lnSpc>
              <a:buFont typeface="Wingdings" pitchFamily="2" charset="2"/>
              <a:buNone/>
              <a:defRPr/>
            </a:pPr>
            <a:endParaRPr lang="en-US" sz="1000" b="1"/>
          </a:p>
          <a:p>
            <a:pPr algn="ctr" eaLnBrk="1" hangingPunct="1">
              <a:lnSpc>
                <a:spcPct val="80000"/>
              </a:lnSpc>
              <a:buFont typeface="Wingdings" pitchFamily="2" charset="2"/>
              <a:buNone/>
              <a:defRPr/>
            </a:pPr>
            <a:endParaRPr lang="en-US" sz="1000" b="1"/>
          </a:p>
          <a:p>
            <a:pPr algn="ctr" eaLnBrk="1" hangingPunct="1">
              <a:lnSpc>
                <a:spcPct val="80000"/>
              </a:lnSpc>
              <a:buFont typeface="Wingdings" pitchFamily="2" charset="2"/>
              <a:buNone/>
              <a:defRPr/>
            </a:pPr>
            <a:endParaRPr lang="en-US" sz="1000" b="1"/>
          </a:p>
          <a:p>
            <a:pPr algn="ctr" eaLnBrk="1" hangingPunct="1">
              <a:lnSpc>
                <a:spcPct val="80000"/>
              </a:lnSpc>
              <a:buFont typeface="Wingdings" pitchFamily="2" charset="2"/>
              <a:buNone/>
              <a:defRPr/>
            </a:pPr>
            <a:r>
              <a:rPr lang="en-US" sz="1000" b="1"/>
              <a:t>Ezra 3:6, 8, 10-12 (KJV)</a:t>
            </a:r>
            <a:endParaRPr lang="en-US" sz="1000">
              <a:solidFill>
                <a:srgbClr val="0033CC"/>
              </a:solidFill>
            </a:endParaRPr>
          </a:p>
          <a:p>
            <a:pPr eaLnBrk="1" hangingPunct="1">
              <a:lnSpc>
                <a:spcPct val="80000"/>
              </a:lnSpc>
              <a:buFont typeface="Wingdings" pitchFamily="2" charset="2"/>
              <a:buNone/>
              <a:defRPr/>
            </a:pPr>
            <a:endParaRPr lang="en-US" sz="1000">
              <a:solidFill>
                <a:srgbClr val="0033CC"/>
              </a:solidFill>
            </a:endParaRPr>
          </a:p>
          <a:p>
            <a:pPr eaLnBrk="1" hangingPunct="1">
              <a:lnSpc>
                <a:spcPct val="80000"/>
              </a:lnSpc>
              <a:buFont typeface="Wingdings" pitchFamily="2" charset="2"/>
              <a:buNone/>
              <a:defRPr/>
            </a:pPr>
            <a:r>
              <a:rPr lang="en-US" sz="1000"/>
              <a:t>“6</a:t>
            </a:r>
            <a:r>
              <a:rPr lang="en-US" sz="1000">
                <a:solidFill>
                  <a:srgbClr val="0033CC"/>
                </a:solidFill>
              </a:rPr>
              <a:t> </a:t>
            </a:r>
            <a:r>
              <a:rPr lang="en-US" sz="1000">
                <a:solidFill>
                  <a:srgbClr val="00CCFF"/>
                </a:solidFill>
              </a:rPr>
              <a:t>From the first day of the seventh month began they to offer burnt offerings unto the LORD.</a:t>
            </a:r>
            <a:r>
              <a:rPr lang="en-US" sz="1000"/>
              <a:t> </a:t>
            </a:r>
            <a:r>
              <a:rPr lang="en-US" sz="1000">
                <a:solidFill>
                  <a:srgbClr val="FF0000"/>
                </a:solidFill>
              </a:rPr>
              <a:t>But</a:t>
            </a:r>
            <a:r>
              <a:rPr lang="en-US" sz="1000"/>
              <a:t> </a:t>
            </a:r>
            <a:r>
              <a:rPr lang="en-US" sz="1000">
                <a:solidFill>
                  <a:srgbClr val="FF0000"/>
                </a:solidFill>
              </a:rPr>
              <a:t>the foundation of the temple of the LORD was not </a:t>
            </a:r>
            <a:r>
              <a:rPr lang="en-US" sz="1000" i="1">
                <a:solidFill>
                  <a:srgbClr val="FF0000"/>
                </a:solidFill>
              </a:rPr>
              <a:t>yet</a:t>
            </a:r>
            <a:r>
              <a:rPr lang="en-US" sz="1000">
                <a:solidFill>
                  <a:srgbClr val="FF0000"/>
                </a:solidFill>
              </a:rPr>
              <a:t> laid. </a:t>
            </a:r>
          </a:p>
          <a:p>
            <a:pPr eaLnBrk="1" hangingPunct="1">
              <a:lnSpc>
                <a:spcPct val="80000"/>
              </a:lnSpc>
              <a:buFont typeface="Wingdings" pitchFamily="2" charset="2"/>
              <a:buNone/>
              <a:defRPr/>
            </a:pPr>
            <a:r>
              <a:rPr lang="en-US" sz="1000"/>
              <a:t>“8 Now </a:t>
            </a:r>
            <a:r>
              <a:rPr lang="en-US" sz="1000">
                <a:solidFill>
                  <a:srgbClr val="00CCFF"/>
                </a:solidFill>
              </a:rPr>
              <a:t>in the second year</a:t>
            </a:r>
            <a:r>
              <a:rPr lang="en-US" sz="1000"/>
              <a:t> of their coming unto the house of God at Jerusalem, </a:t>
            </a:r>
            <a:r>
              <a:rPr lang="en-US" sz="1000">
                <a:solidFill>
                  <a:srgbClr val="00CCFF"/>
                </a:solidFill>
              </a:rPr>
              <a:t>in the second month</a:t>
            </a:r>
            <a:r>
              <a:rPr lang="en-US" sz="1000"/>
              <a:t>, </a:t>
            </a:r>
            <a:r>
              <a:rPr lang="en-US" sz="1000">
                <a:solidFill>
                  <a:srgbClr val="FF0000"/>
                </a:solidFill>
              </a:rPr>
              <a:t>began</a:t>
            </a:r>
            <a:r>
              <a:rPr lang="en-US" sz="1000"/>
              <a:t> </a:t>
            </a:r>
            <a:r>
              <a:rPr lang="en-US" sz="1000">
                <a:solidFill>
                  <a:srgbClr val="FF0000"/>
                </a:solidFill>
              </a:rPr>
              <a:t>Zerubbabel</a:t>
            </a:r>
            <a:r>
              <a:rPr lang="en-US" sz="1000"/>
              <a:t> the son of Shealtiel, </a:t>
            </a:r>
            <a:r>
              <a:rPr lang="en-US" sz="1000">
                <a:solidFill>
                  <a:srgbClr val="FF0000"/>
                </a:solidFill>
              </a:rPr>
              <a:t>and Jeshua</a:t>
            </a:r>
            <a:r>
              <a:rPr lang="en-US" sz="1000"/>
              <a:t> the son of Jozadak, and the remnant of their brethren the priests and the Levites, and all they that were come out of the captivity unto Jerusalem; and appointed the Levites, from twenty years old and upward, </a:t>
            </a:r>
            <a:r>
              <a:rPr lang="en-US" sz="1000">
                <a:solidFill>
                  <a:srgbClr val="FF0000"/>
                </a:solidFill>
              </a:rPr>
              <a:t>to set forward the work of the house of the LORD.”</a:t>
            </a:r>
            <a:r>
              <a:rPr lang="en-US" sz="1000"/>
              <a:t> </a:t>
            </a:r>
          </a:p>
          <a:p>
            <a:pPr eaLnBrk="1" hangingPunct="1">
              <a:lnSpc>
                <a:spcPct val="80000"/>
              </a:lnSpc>
              <a:buFont typeface="Wingdings" pitchFamily="2" charset="2"/>
              <a:buNone/>
              <a:defRPr/>
            </a:pPr>
            <a:r>
              <a:rPr lang="en-US" sz="1000"/>
              <a:t>“10 And when </a:t>
            </a:r>
            <a:r>
              <a:rPr lang="en-US" sz="1000">
                <a:solidFill>
                  <a:srgbClr val="FF0000"/>
                </a:solidFill>
              </a:rPr>
              <a:t>the builders laid the foundation of the temple</a:t>
            </a:r>
            <a:r>
              <a:rPr lang="en-US" sz="1000"/>
              <a:t> of the LORD, they set the priests in their apparel with trumpets, and the Levites the sons of Asaph with cymbals, to praise the LORD, after the ordinance of David king of Israel. </a:t>
            </a:r>
          </a:p>
          <a:p>
            <a:pPr eaLnBrk="1" hangingPunct="1">
              <a:lnSpc>
                <a:spcPct val="80000"/>
              </a:lnSpc>
              <a:buFont typeface="Wingdings" pitchFamily="2" charset="2"/>
              <a:buNone/>
              <a:defRPr/>
            </a:pPr>
            <a:r>
              <a:rPr lang="en-US" sz="1000"/>
              <a:t>“11 And they sang together by course in praising and giving thanks unto the LORD; because </a:t>
            </a:r>
            <a:r>
              <a:rPr lang="en-US" sz="1000" i="1"/>
              <a:t>he is</a:t>
            </a:r>
            <a:r>
              <a:rPr lang="en-US" sz="1000"/>
              <a:t> good, for his mercy </a:t>
            </a:r>
            <a:r>
              <a:rPr lang="en-US" sz="1000" i="1"/>
              <a:t>endureth</a:t>
            </a:r>
            <a:r>
              <a:rPr lang="en-US" sz="1000"/>
              <a:t> for ever toward Israel. And all the people shouted with a great shout, when they praised the LORD, because </a:t>
            </a:r>
            <a:r>
              <a:rPr lang="en-US" sz="1000">
                <a:solidFill>
                  <a:srgbClr val="FF0000"/>
                </a:solidFill>
              </a:rPr>
              <a:t>the foundation of the house of the LORD was laid.</a:t>
            </a:r>
            <a:r>
              <a:rPr lang="en-US" sz="1000"/>
              <a:t> </a:t>
            </a:r>
          </a:p>
          <a:p>
            <a:pPr eaLnBrk="1" hangingPunct="1">
              <a:lnSpc>
                <a:spcPct val="80000"/>
              </a:lnSpc>
              <a:buFont typeface="Wingdings" pitchFamily="2" charset="2"/>
              <a:buNone/>
              <a:defRPr/>
            </a:pPr>
            <a:r>
              <a:rPr lang="en-US" sz="1000"/>
              <a:t>“12 But many of the priests and Levites and chief of the fathers, </a:t>
            </a:r>
            <a:r>
              <a:rPr lang="en-US" sz="1000" i="1"/>
              <a:t>who were</a:t>
            </a:r>
            <a:r>
              <a:rPr lang="en-US" sz="1000"/>
              <a:t> ancient men, that had seen the first house, when </a:t>
            </a:r>
            <a:r>
              <a:rPr lang="en-US" sz="1000">
                <a:solidFill>
                  <a:srgbClr val="FF0000"/>
                </a:solidFill>
              </a:rPr>
              <a:t>the foundation of this house was laid before their eyes</a:t>
            </a:r>
            <a:r>
              <a:rPr lang="en-US" sz="1000"/>
              <a:t>, wept with a loud voice; and many shouted aloud for joy:” </a:t>
            </a:r>
          </a:p>
          <a:p>
            <a:pPr eaLnBrk="1" hangingPunct="1">
              <a:lnSpc>
                <a:spcPct val="80000"/>
              </a:lnSpc>
              <a:buFont typeface="Wingdings" pitchFamily="2" charset="2"/>
              <a:buNone/>
              <a:defRPr/>
            </a:pPr>
            <a:endParaRPr lang="en-US" sz="1000"/>
          </a:p>
          <a:p>
            <a:pPr algn="ctr" eaLnBrk="1" hangingPunct="1">
              <a:lnSpc>
                <a:spcPct val="80000"/>
              </a:lnSpc>
              <a:buFont typeface="Wingdings" pitchFamily="2" charset="2"/>
              <a:buNone/>
              <a:defRPr/>
            </a:pPr>
            <a:endParaRPr lang="en-US" sz="1000" b="1"/>
          </a:p>
          <a:p>
            <a:pPr algn="ctr" eaLnBrk="1" hangingPunct="1">
              <a:lnSpc>
                <a:spcPct val="80000"/>
              </a:lnSpc>
              <a:buFont typeface="Wingdings" pitchFamily="2" charset="2"/>
              <a:buNone/>
              <a:defRPr/>
            </a:pPr>
            <a:r>
              <a:rPr lang="en-US" sz="1000" b="1"/>
              <a:t>Ezra 5:13-16 (KJV)</a:t>
            </a:r>
            <a:endParaRPr lang="en-US" sz="1000"/>
          </a:p>
          <a:p>
            <a:pPr eaLnBrk="1" hangingPunct="1">
              <a:lnSpc>
                <a:spcPct val="80000"/>
              </a:lnSpc>
              <a:buFont typeface="Wingdings" pitchFamily="2" charset="2"/>
              <a:buNone/>
              <a:defRPr/>
            </a:pPr>
            <a:endParaRPr lang="en-US" sz="1000"/>
          </a:p>
          <a:p>
            <a:pPr eaLnBrk="1" hangingPunct="1">
              <a:lnSpc>
                <a:spcPct val="80000"/>
              </a:lnSpc>
              <a:buFont typeface="Wingdings" pitchFamily="2" charset="2"/>
              <a:buNone/>
              <a:defRPr/>
            </a:pPr>
            <a:r>
              <a:rPr lang="en-US" sz="1000"/>
              <a:t>“13 But</a:t>
            </a:r>
            <a:r>
              <a:rPr lang="en-US" sz="1000">
                <a:solidFill>
                  <a:srgbClr val="00CCFF"/>
                </a:solidFill>
              </a:rPr>
              <a:t> in the first year of Cyrus the king of Babylon </a:t>
            </a:r>
            <a:r>
              <a:rPr lang="en-US" sz="1000" i="1">
                <a:solidFill>
                  <a:srgbClr val="00CCFF"/>
                </a:solidFill>
              </a:rPr>
              <a:t>the same</a:t>
            </a:r>
            <a:r>
              <a:rPr lang="en-US" sz="1000">
                <a:solidFill>
                  <a:srgbClr val="00CCFF"/>
                </a:solidFill>
              </a:rPr>
              <a:t> king Cyrus made a decree to build this house of God. </a:t>
            </a:r>
          </a:p>
          <a:p>
            <a:pPr eaLnBrk="1" hangingPunct="1">
              <a:lnSpc>
                <a:spcPct val="80000"/>
              </a:lnSpc>
              <a:buFont typeface="Wingdings" pitchFamily="2" charset="2"/>
              <a:buNone/>
              <a:defRPr/>
            </a:pPr>
            <a:r>
              <a:rPr lang="en-US" sz="1000"/>
              <a:t>“14 And the vessels also of gold and silver of the house of God, which Nebuchadnezzar took out of the temple that </a:t>
            </a:r>
            <a:r>
              <a:rPr lang="en-US" sz="1000" i="1"/>
              <a:t>was</a:t>
            </a:r>
            <a:r>
              <a:rPr lang="en-US" sz="1000"/>
              <a:t> in Jerusalem, and brought them into the temple of Babylon, those did Cyrus the king take out of the temple of Babylon, and they were delivered unto </a:t>
            </a:r>
            <a:r>
              <a:rPr lang="en-US" sz="1000" i="1"/>
              <a:t>one,</a:t>
            </a:r>
            <a:r>
              <a:rPr lang="en-US" sz="1000"/>
              <a:t> whose name </a:t>
            </a:r>
            <a:r>
              <a:rPr lang="en-US" sz="1000" i="1"/>
              <a:t>was</a:t>
            </a:r>
            <a:r>
              <a:rPr lang="en-US" sz="1000"/>
              <a:t> Sheshbazzar, whom he had made governor; </a:t>
            </a:r>
          </a:p>
          <a:p>
            <a:pPr eaLnBrk="1" hangingPunct="1">
              <a:lnSpc>
                <a:spcPct val="80000"/>
              </a:lnSpc>
              <a:buFont typeface="Wingdings" pitchFamily="2" charset="2"/>
              <a:buNone/>
              <a:defRPr/>
            </a:pPr>
            <a:r>
              <a:rPr lang="en-US" sz="1000"/>
              <a:t>“15 And said unto him, Take these vessels, go, carry them into the temple that </a:t>
            </a:r>
            <a:r>
              <a:rPr lang="en-US" sz="1000" i="1"/>
              <a:t>is</a:t>
            </a:r>
            <a:r>
              <a:rPr lang="en-US" sz="1000"/>
              <a:t> in Jerusalem, and let the house of God be builded in his place. </a:t>
            </a:r>
          </a:p>
          <a:p>
            <a:pPr eaLnBrk="1" hangingPunct="1">
              <a:lnSpc>
                <a:spcPct val="80000"/>
              </a:lnSpc>
              <a:buFont typeface="Wingdings" pitchFamily="2" charset="2"/>
              <a:buNone/>
              <a:defRPr/>
            </a:pPr>
            <a:r>
              <a:rPr lang="en-US" sz="1000"/>
              <a:t>“16 Then came the same </a:t>
            </a:r>
            <a:r>
              <a:rPr lang="en-US" sz="1000">
                <a:solidFill>
                  <a:srgbClr val="FF0000"/>
                </a:solidFill>
              </a:rPr>
              <a:t>Sheshbazzar</a:t>
            </a:r>
            <a:r>
              <a:rPr lang="en-US" sz="1000"/>
              <a:t>, </a:t>
            </a:r>
            <a:r>
              <a:rPr lang="en-US" sz="1000" i="1"/>
              <a:t>and</a:t>
            </a:r>
            <a:r>
              <a:rPr lang="en-US" sz="1000"/>
              <a:t> </a:t>
            </a:r>
            <a:r>
              <a:rPr lang="en-US" sz="1000">
                <a:solidFill>
                  <a:srgbClr val="FF0000"/>
                </a:solidFill>
              </a:rPr>
              <a:t>laid the foundation of the house of God which </a:t>
            </a:r>
            <a:r>
              <a:rPr lang="en-US" sz="1000" i="1">
                <a:solidFill>
                  <a:srgbClr val="FF0000"/>
                </a:solidFill>
              </a:rPr>
              <a:t>is</a:t>
            </a:r>
            <a:r>
              <a:rPr lang="en-US" sz="1000">
                <a:solidFill>
                  <a:srgbClr val="FF0000"/>
                </a:solidFill>
              </a:rPr>
              <a:t> in Jerusalem</a:t>
            </a:r>
            <a:r>
              <a:rPr lang="en-US" sz="1000"/>
              <a:t>: and since that time even until now hath it been in building, and </a:t>
            </a:r>
            <a:r>
              <a:rPr lang="en-US" sz="1000" i="1"/>
              <a:t>yet</a:t>
            </a:r>
            <a:r>
              <a:rPr lang="en-US" sz="1000"/>
              <a:t> it is not finished.” </a:t>
            </a:r>
          </a:p>
          <a:p>
            <a:pPr eaLnBrk="1" hangingPunct="1">
              <a:lnSpc>
                <a:spcPct val="80000"/>
              </a:lnSpc>
              <a:defRPr/>
            </a:pPr>
            <a:endParaRPr lang="en-US" sz="1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B791DA8-1B6A-F8B3-91B9-3D542414887E}"/>
              </a:ext>
            </a:extLst>
          </p:cNvPr>
          <p:cNvSpPr>
            <a:spLocks noGrp="1" noChangeArrowheads="1"/>
          </p:cNvSpPr>
          <p:nvPr>
            <p:ph type="title"/>
          </p:nvPr>
        </p:nvSpPr>
        <p:spPr>
          <a:xfrm>
            <a:off x="457200" y="277813"/>
            <a:ext cx="8229600" cy="1855787"/>
          </a:xfrm>
        </p:spPr>
        <p:txBody>
          <a:bodyPr/>
          <a:lstStyle/>
          <a:p>
            <a:pPr eaLnBrk="1" hangingPunct="1">
              <a:defRPr/>
            </a:pPr>
            <a:r>
              <a:rPr lang="en-US"/>
              <a:t>Laying the Foundation </a:t>
            </a:r>
            <a:br>
              <a:rPr lang="en-US"/>
            </a:br>
            <a:r>
              <a:rPr lang="en-US"/>
              <a:t>of the 2</a:t>
            </a:r>
            <a:r>
              <a:rPr lang="en-US" baseline="30000"/>
              <a:t>nd</a:t>
            </a:r>
            <a:r>
              <a:rPr lang="en-US"/>
              <a:t> Temple </a:t>
            </a:r>
            <a:r>
              <a:rPr lang="en-US">
                <a:solidFill>
                  <a:srgbClr val="FF0000"/>
                </a:solidFill>
              </a:rPr>
              <a:t>the 2</a:t>
            </a:r>
            <a:r>
              <a:rPr lang="en-US" baseline="30000">
                <a:solidFill>
                  <a:srgbClr val="FF0000"/>
                </a:solidFill>
              </a:rPr>
              <a:t>nd</a:t>
            </a:r>
            <a:r>
              <a:rPr lang="en-US">
                <a:solidFill>
                  <a:srgbClr val="FF0000"/>
                </a:solidFill>
              </a:rPr>
              <a:t> Time</a:t>
            </a:r>
            <a:br>
              <a:rPr lang="en-US" sz="2400">
                <a:solidFill>
                  <a:srgbClr val="FF0000"/>
                </a:solidFill>
              </a:rPr>
            </a:br>
            <a:r>
              <a:rPr lang="en-US" sz="2400">
                <a:solidFill>
                  <a:srgbClr val="FF0000"/>
                </a:solidFill>
              </a:rPr>
              <a:t>- Notice especially: </a:t>
            </a:r>
            <a:r>
              <a:rPr lang="en-US" sz="2400">
                <a:solidFill>
                  <a:srgbClr val="00CCFF"/>
                </a:solidFill>
              </a:rPr>
              <a:t>“In the ninth (9</a:t>
            </a:r>
            <a:r>
              <a:rPr lang="en-US" sz="2400" baseline="30000">
                <a:solidFill>
                  <a:srgbClr val="00CCFF"/>
                </a:solidFill>
              </a:rPr>
              <a:t>th</a:t>
            </a:r>
            <a:r>
              <a:rPr lang="en-US" sz="2400">
                <a:solidFill>
                  <a:srgbClr val="00CCFF"/>
                </a:solidFill>
              </a:rPr>
              <a:t>) month…!”</a:t>
            </a:r>
          </a:p>
        </p:txBody>
      </p:sp>
      <p:sp>
        <p:nvSpPr>
          <p:cNvPr id="24579" name="Rectangle 3">
            <a:extLst>
              <a:ext uri="{FF2B5EF4-FFF2-40B4-BE49-F238E27FC236}">
                <a16:creationId xmlns:a16="http://schemas.microsoft.com/office/drawing/2014/main" id="{660E0DA8-BD2B-7555-8D7B-6B2AC7E8DEB1}"/>
              </a:ext>
            </a:extLst>
          </p:cNvPr>
          <p:cNvSpPr>
            <a:spLocks noGrp="1" noChangeArrowheads="1"/>
          </p:cNvSpPr>
          <p:nvPr>
            <p:ph type="body" idx="1"/>
          </p:nvPr>
        </p:nvSpPr>
        <p:spPr>
          <a:xfrm>
            <a:off x="457200" y="2057400"/>
            <a:ext cx="8229600" cy="4530725"/>
          </a:xfrm>
        </p:spPr>
        <p:txBody>
          <a:bodyPr/>
          <a:lstStyle/>
          <a:p>
            <a:pPr algn="ctr" eaLnBrk="1" hangingPunct="1">
              <a:lnSpc>
                <a:spcPct val="80000"/>
              </a:lnSpc>
              <a:buFont typeface="Wingdings" pitchFamily="2" charset="2"/>
              <a:buNone/>
              <a:defRPr/>
            </a:pPr>
            <a:endParaRPr lang="en-US" sz="1800" b="1" dirty="0"/>
          </a:p>
          <a:p>
            <a:pPr algn="ctr" eaLnBrk="1" hangingPunct="1">
              <a:lnSpc>
                <a:spcPct val="80000"/>
              </a:lnSpc>
              <a:buFont typeface="Wingdings" pitchFamily="2" charset="2"/>
              <a:buNone/>
              <a:defRPr/>
            </a:pPr>
            <a:r>
              <a:rPr lang="en-US" sz="1800" b="1" dirty="0"/>
              <a:t>Ezra 5:1-2 (KJV)</a:t>
            </a: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r>
              <a:rPr lang="en-US" sz="1800" dirty="0"/>
              <a:t>“1 Then the prophets, </a:t>
            </a:r>
            <a:r>
              <a:rPr lang="en-US" sz="1800" dirty="0">
                <a:solidFill>
                  <a:schemeClr val="hlink"/>
                </a:solidFill>
              </a:rPr>
              <a:t>Haggai the prophet, and Zechariah</a:t>
            </a:r>
            <a:r>
              <a:rPr lang="en-US" sz="1800" dirty="0"/>
              <a:t> the son of </a:t>
            </a:r>
            <a:r>
              <a:rPr lang="en-US" sz="1800" dirty="0" err="1"/>
              <a:t>Iddo</a:t>
            </a:r>
            <a:r>
              <a:rPr lang="en-US" sz="1800" dirty="0"/>
              <a:t>, prophesied unto the Jews that </a:t>
            </a:r>
            <a:r>
              <a:rPr lang="en-US" sz="1800" i="1" dirty="0"/>
              <a:t>were</a:t>
            </a:r>
            <a:r>
              <a:rPr lang="en-US" sz="1800" dirty="0"/>
              <a:t> in Judah and Jerusalem in the name of the God of Israel, </a:t>
            </a:r>
            <a:r>
              <a:rPr lang="en-US" sz="1800" i="1" dirty="0"/>
              <a:t>even</a:t>
            </a:r>
            <a:r>
              <a:rPr lang="en-US" sz="1800" dirty="0"/>
              <a:t> unto them. </a:t>
            </a:r>
          </a:p>
          <a:p>
            <a:pPr eaLnBrk="1" hangingPunct="1">
              <a:lnSpc>
                <a:spcPct val="80000"/>
              </a:lnSpc>
              <a:buFont typeface="Wingdings" pitchFamily="2" charset="2"/>
              <a:buNone/>
              <a:defRPr/>
            </a:pPr>
            <a:r>
              <a:rPr lang="en-US" sz="1800" dirty="0"/>
              <a:t>“2 Then rose up </a:t>
            </a:r>
            <a:r>
              <a:rPr lang="en-US" sz="1800" dirty="0">
                <a:solidFill>
                  <a:srgbClr val="FF0000"/>
                </a:solidFill>
              </a:rPr>
              <a:t>Zerubbabel</a:t>
            </a:r>
            <a:r>
              <a:rPr lang="en-US" sz="1800" dirty="0"/>
              <a:t> the son of Shealtiel, </a:t>
            </a:r>
            <a:r>
              <a:rPr lang="en-US" sz="1800" dirty="0">
                <a:solidFill>
                  <a:srgbClr val="FF0000"/>
                </a:solidFill>
              </a:rPr>
              <a:t>and Jeshua</a:t>
            </a:r>
            <a:r>
              <a:rPr lang="en-US" sz="1800" dirty="0"/>
              <a:t> the son of Jozadak, and </a:t>
            </a:r>
            <a:r>
              <a:rPr lang="en-US" sz="1800" dirty="0">
                <a:solidFill>
                  <a:srgbClr val="FF0000"/>
                </a:solidFill>
              </a:rPr>
              <a:t>began to build the house of God</a:t>
            </a:r>
            <a:r>
              <a:rPr lang="en-US" sz="1800" dirty="0"/>
              <a:t> which </a:t>
            </a:r>
            <a:r>
              <a:rPr lang="en-US" sz="1800" i="1" dirty="0"/>
              <a:t>is</a:t>
            </a:r>
            <a:r>
              <a:rPr lang="en-US" sz="1800" dirty="0"/>
              <a:t> at Jerusalem: </a:t>
            </a:r>
            <a:r>
              <a:rPr lang="en-US" sz="1800" dirty="0">
                <a:solidFill>
                  <a:schemeClr val="hlink"/>
                </a:solidFill>
              </a:rPr>
              <a:t>and with them </a:t>
            </a:r>
            <a:r>
              <a:rPr lang="en-US" sz="1800" i="1" dirty="0">
                <a:solidFill>
                  <a:schemeClr val="hlink"/>
                </a:solidFill>
              </a:rPr>
              <a:t>were</a:t>
            </a:r>
            <a:r>
              <a:rPr lang="en-US" sz="1800" dirty="0">
                <a:solidFill>
                  <a:schemeClr val="hlink"/>
                </a:solidFill>
              </a:rPr>
              <a:t> the prophets of God helping them.</a:t>
            </a:r>
            <a:r>
              <a:rPr lang="en-US" sz="1800" dirty="0"/>
              <a:t>”</a:t>
            </a:r>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algn="ctr" eaLnBrk="1" hangingPunct="1">
              <a:lnSpc>
                <a:spcPct val="80000"/>
              </a:lnSpc>
              <a:buFont typeface="Wingdings" pitchFamily="2" charset="2"/>
              <a:buNone/>
              <a:defRPr/>
            </a:pPr>
            <a:r>
              <a:rPr lang="en-US" sz="1800" b="1" dirty="0"/>
              <a:t>Haggai 2:18 (KJV)</a:t>
            </a: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r>
              <a:rPr lang="en-US" sz="1800" dirty="0"/>
              <a:t>“18 Consider now from this day and upward, from </a:t>
            </a:r>
            <a:r>
              <a:rPr lang="en-US" sz="1800" dirty="0">
                <a:solidFill>
                  <a:srgbClr val="00CCFF"/>
                </a:solidFill>
              </a:rPr>
              <a:t>the four and twentieth day of the ninth </a:t>
            </a:r>
            <a:r>
              <a:rPr lang="en-US" sz="1800" i="1" dirty="0">
                <a:solidFill>
                  <a:srgbClr val="00CCFF"/>
                </a:solidFill>
              </a:rPr>
              <a:t>month</a:t>
            </a:r>
            <a:r>
              <a:rPr lang="en-US" sz="1800" i="1" dirty="0"/>
              <a:t>, even</a:t>
            </a:r>
            <a:r>
              <a:rPr lang="en-US" sz="1800" dirty="0"/>
              <a:t> from </a:t>
            </a:r>
            <a:r>
              <a:rPr lang="en-US" sz="1800" dirty="0">
                <a:solidFill>
                  <a:srgbClr val="FF0000"/>
                </a:solidFill>
              </a:rPr>
              <a:t>the day that the foundation of the LORD'S temple was laid</a:t>
            </a:r>
            <a:r>
              <a:rPr lang="en-US" sz="1800" dirty="0"/>
              <a:t>, consider </a:t>
            </a:r>
            <a:r>
              <a:rPr lang="en-US" sz="1800" i="1" dirty="0"/>
              <a:t>it.”</a:t>
            </a:r>
            <a:endParaRPr lang="en-US" sz="1800" dirty="0"/>
          </a:p>
          <a:p>
            <a:pPr eaLnBrk="1" hangingPunct="1">
              <a:lnSpc>
                <a:spcPct val="80000"/>
              </a:lnSpc>
              <a:buFont typeface="Wingdings" pitchFamily="2" charset="2"/>
              <a:buNone/>
              <a:defRPr/>
            </a:pPr>
            <a:endParaRPr lang="en-US"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F008010-FD7C-1ABF-BF78-56844C65EB48}"/>
              </a:ext>
            </a:extLst>
          </p:cNvPr>
          <p:cNvSpPr>
            <a:spLocks noGrp="1" noChangeArrowheads="1"/>
          </p:cNvSpPr>
          <p:nvPr>
            <p:ph type="title"/>
          </p:nvPr>
        </p:nvSpPr>
        <p:spPr/>
        <p:txBody>
          <a:bodyPr/>
          <a:lstStyle/>
          <a:p>
            <a:pPr eaLnBrk="1" hangingPunct="1">
              <a:defRPr/>
            </a:pPr>
            <a:br>
              <a:rPr lang="en-US" sz="4000"/>
            </a:br>
            <a:br>
              <a:rPr lang="en-US" sz="4000"/>
            </a:br>
            <a:r>
              <a:rPr lang="en-US" sz="3200"/>
              <a:t>Completing the 2</a:t>
            </a:r>
            <a:r>
              <a:rPr lang="en-US" sz="3200" baseline="30000"/>
              <a:t>nd</a:t>
            </a:r>
            <a:r>
              <a:rPr lang="en-US" sz="3200"/>
              <a:t> Temple with the Assistance of their Former Persecutors</a:t>
            </a:r>
            <a:endParaRPr lang="en-US" sz="3200">
              <a:solidFill>
                <a:srgbClr val="FF0000"/>
              </a:solidFill>
            </a:endParaRPr>
          </a:p>
        </p:txBody>
      </p:sp>
      <p:sp>
        <p:nvSpPr>
          <p:cNvPr id="18435" name="Rectangle 3">
            <a:extLst>
              <a:ext uri="{FF2B5EF4-FFF2-40B4-BE49-F238E27FC236}">
                <a16:creationId xmlns:a16="http://schemas.microsoft.com/office/drawing/2014/main" id="{408E289D-6D34-F25A-BBDB-197633DC7D79}"/>
              </a:ext>
            </a:extLst>
          </p:cNvPr>
          <p:cNvSpPr>
            <a:spLocks noGrp="1" noChangeArrowheads="1"/>
          </p:cNvSpPr>
          <p:nvPr>
            <p:ph type="body" idx="1"/>
          </p:nvPr>
        </p:nvSpPr>
        <p:spPr/>
        <p:txBody>
          <a:bodyPr/>
          <a:lstStyle/>
          <a:p>
            <a:pPr algn="ctr" eaLnBrk="1" hangingPunct="1">
              <a:lnSpc>
                <a:spcPct val="80000"/>
              </a:lnSpc>
              <a:buFont typeface="Wingdings" pitchFamily="2" charset="2"/>
              <a:buNone/>
              <a:defRPr/>
            </a:pPr>
            <a:endParaRPr lang="en-US" sz="800" b="1"/>
          </a:p>
          <a:p>
            <a:pPr algn="ctr" eaLnBrk="1" hangingPunct="1">
              <a:lnSpc>
                <a:spcPct val="80000"/>
              </a:lnSpc>
              <a:buFont typeface="Wingdings" pitchFamily="2" charset="2"/>
              <a:buNone/>
              <a:defRPr/>
            </a:pPr>
            <a:endParaRPr lang="en-US" sz="800" b="1"/>
          </a:p>
          <a:p>
            <a:pPr algn="ctr" eaLnBrk="1" hangingPunct="1">
              <a:lnSpc>
                <a:spcPct val="80000"/>
              </a:lnSpc>
              <a:buFont typeface="Wingdings" pitchFamily="2" charset="2"/>
              <a:buNone/>
              <a:defRPr/>
            </a:pPr>
            <a:endParaRPr lang="en-US" sz="800" b="1"/>
          </a:p>
          <a:p>
            <a:pPr algn="ctr" eaLnBrk="1" hangingPunct="1">
              <a:lnSpc>
                <a:spcPct val="80000"/>
              </a:lnSpc>
              <a:buFont typeface="Wingdings" pitchFamily="2" charset="2"/>
              <a:buNone/>
              <a:defRPr/>
            </a:pPr>
            <a:endParaRPr lang="en-US" sz="800" b="1"/>
          </a:p>
          <a:p>
            <a:pPr algn="ctr" eaLnBrk="1" hangingPunct="1">
              <a:lnSpc>
                <a:spcPct val="80000"/>
              </a:lnSpc>
              <a:buFont typeface="Wingdings" pitchFamily="2" charset="2"/>
              <a:buNone/>
              <a:defRPr/>
            </a:pPr>
            <a:endParaRPr lang="en-US" sz="800" b="1"/>
          </a:p>
          <a:p>
            <a:pPr algn="ctr" eaLnBrk="1" hangingPunct="1">
              <a:lnSpc>
                <a:spcPct val="80000"/>
              </a:lnSpc>
              <a:buFont typeface="Wingdings" pitchFamily="2" charset="2"/>
              <a:buNone/>
              <a:defRPr/>
            </a:pPr>
            <a:endParaRPr lang="en-US" sz="800" b="1"/>
          </a:p>
          <a:p>
            <a:pPr algn="ctr" eaLnBrk="1" hangingPunct="1">
              <a:lnSpc>
                <a:spcPct val="80000"/>
              </a:lnSpc>
              <a:buFont typeface="Wingdings" pitchFamily="2" charset="2"/>
              <a:buNone/>
              <a:defRPr/>
            </a:pPr>
            <a:endParaRPr lang="en-US" sz="800" b="1"/>
          </a:p>
          <a:p>
            <a:pPr algn="ctr" eaLnBrk="1" hangingPunct="1">
              <a:lnSpc>
                <a:spcPct val="80000"/>
              </a:lnSpc>
              <a:buFont typeface="Wingdings" pitchFamily="2" charset="2"/>
              <a:buNone/>
              <a:defRPr/>
            </a:pPr>
            <a:r>
              <a:rPr lang="en-US" sz="1200" b="1"/>
              <a:t>Ezra 6:1-8, 15 (KJV)</a:t>
            </a:r>
          </a:p>
          <a:p>
            <a:pPr eaLnBrk="1" hangingPunct="1">
              <a:lnSpc>
                <a:spcPct val="80000"/>
              </a:lnSpc>
              <a:buFont typeface="Wingdings" pitchFamily="2" charset="2"/>
              <a:buNone/>
              <a:defRPr/>
            </a:pPr>
            <a:endParaRPr lang="en-US" sz="1200"/>
          </a:p>
          <a:p>
            <a:pPr eaLnBrk="1" hangingPunct="1">
              <a:lnSpc>
                <a:spcPct val="80000"/>
              </a:lnSpc>
              <a:buFont typeface="Wingdings" pitchFamily="2" charset="2"/>
              <a:buNone/>
              <a:defRPr/>
            </a:pPr>
            <a:r>
              <a:rPr lang="en-US" sz="1200"/>
              <a:t>“1 Then </a:t>
            </a:r>
            <a:r>
              <a:rPr lang="en-US" sz="1200">
                <a:solidFill>
                  <a:srgbClr val="00CCFF"/>
                </a:solidFill>
              </a:rPr>
              <a:t>Darius the king made a decree</a:t>
            </a:r>
            <a:r>
              <a:rPr lang="en-US" sz="1200"/>
              <a:t>, and search was made in the house of the rolls, where the treasures were laid up in Babylon. </a:t>
            </a:r>
          </a:p>
          <a:p>
            <a:pPr eaLnBrk="1" hangingPunct="1">
              <a:lnSpc>
                <a:spcPct val="80000"/>
              </a:lnSpc>
              <a:buFont typeface="Wingdings" pitchFamily="2" charset="2"/>
              <a:buNone/>
              <a:defRPr/>
            </a:pPr>
            <a:r>
              <a:rPr lang="en-US" sz="1200"/>
              <a:t>“2 And there was found at Achmetha, in the palace that </a:t>
            </a:r>
            <a:r>
              <a:rPr lang="en-US" sz="1200" i="1"/>
              <a:t>is</a:t>
            </a:r>
            <a:r>
              <a:rPr lang="en-US" sz="1200"/>
              <a:t> in the province of the Medes, a roll, and therein </a:t>
            </a:r>
            <a:r>
              <a:rPr lang="en-US" sz="1200" i="1"/>
              <a:t>was</a:t>
            </a:r>
            <a:r>
              <a:rPr lang="en-US" sz="1200"/>
              <a:t> a record thus written: </a:t>
            </a:r>
          </a:p>
          <a:p>
            <a:pPr eaLnBrk="1" hangingPunct="1">
              <a:lnSpc>
                <a:spcPct val="80000"/>
              </a:lnSpc>
              <a:buFont typeface="Wingdings" pitchFamily="2" charset="2"/>
              <a:buNone/>
              <a:defRPr/>
            </a:pPr>
            <a:r>
              <a:rPr lang="en-US" sz="1200"/>
              <a:t>“3 </a:t>
            </a:r>
            <a:r>
              <a:rPr lang="en-US" sz="1200">
                <a:solidFill>
                  <a:srgbClr val="00CCFF"/>
                </a:solidFill>
              </a:rPr>
              <a:t>In the first year of Cyrus the king </a:t>
            </a:r>
            <a:r>
              <a:rPr lang="en-US" sz="1200" i="1">
                <a:solidFill>
                  <a:srgbClr val="00CCFF"/>
                </a:solidFill>
              </a:rPr>
              <a:t>the same</a:t>
            </a:r>
            <a:r>
              <a:rPr lang="en-US" sz="1200">
                <a:solidFill>
                  <a:srgbClr val="00CCFF"/>
                </a:solidFill>
              </a:rPr>
              <a:t> Cyrus the king made a decree</a:t>
            </a:r>
            <a:r>
              <a:rPr lang="en-US" sz="1200"/>
              <a:t> </a:t>
            </a:r>
            <a:r>
              <a:rPr lang="en-US" sz="1200" i="1"/>
              <a:t>concerning</a:t>
            </a:r>
            <a:r>
              <a:rPr lang="en-US" sz="1200"/>
              <a:t> the house of God at Jerusalem, </a:t>
            </a:r>
            <a:r>
              <a:rPr lang="en-US" sz="1200">
                <a:solidFill>
                  <a:srgbClr val="FF0000"/>
                </a:solidFill>
              </a:rPr>
              <a:t>Let the house be builded, the place where they offered sacrifices, and let the foundations thereof be strongly laid; the height thereof threescore cubits, </a:t>
            </a:r>
            <a:r>
              <a:rPr lang="en-US" sz="1200" i="1">
                <a:solidFill>
                  <a:srgbClr val="FF0000"/>
                </a:solidFill>
              </a:rPr>
              <a:t>and</a:t>
            </a:r>
            <a:r>
              <a:rPr lang="en-US" sz="1200">
                <a:solidFill>
                  <a:srgbClr val="FF0000"/>
                </a:solidFill>
              </a:rPr>
              <a:t> the breadth thereof threescore cubits; </a:t>
            </a:r>
          </a:p>
          <a:p>
            <a:pPr eaLnBrk="1" hangingPunct="1">
              <a:lnSpc>
                <a:spcPct val="80000"/>
              </a:lnSpc>
              <a:buFont typeface="Wingdings" pitchFamily="2" charset="2"/>
              <a:buNone/>
              <a:defRPr/>
            </a:pPr>
            <a:r>
              <a:rPr lang="en-US" sz="1200"/>
              <a:t>“4</a:t>
            </a:r>
            <a:r>
              <a:rPr lang="en-US" sz="1200">
                <a:solidFill>
                  <a:srgbClr val="FF0000"/>
                </a:solidFill>
              </a:rPr>
              <a:t> </a:t>
            </a:r>
            <a:r>
              <a:rPr lang="en-US" sz="1200" i="1">
                <a:solidFill>
                  <a:srgbClr val="FF0000"/>
                </a:solidFill>
              </a:rPr>
              <a:t>With</a:t>
            </a:r>
            <a:r>
              <a:rPr lang="en-US" sz="1200">
                <a:solidFill>
                  <a:srgbClr val="FF0000"/>
                </a:solidFill>
              </a:rPr>
              <a:t> three rows of great stones, and a row of new timber:</a:t>
            </a:r>
            <a:r>
              <a:rPr lang="en-US" sz="1200"/>
              <a:t> and let the expenses be given out of the king's house: </a:t>
            </a:r>
          </a:p>
          <a:p>
            <a:pPr eaLnBrk="1" hangingPunct="1">
              <a:lnSpc>
                <a:spcPct val="80000"/>
              </a:lnSpc>
              <a:buFont typeface="Wingdings" pitchFamily="2" charset="2"/>
              <a:buNone/>
              <a:defRPr/>
            </a:pPr>
            <a:r>
              <a:rPr lang="en-US" sz="1200"/>
              <a:t>“5 And also let the golden and silver vessels of the house of God, which Nebuchadnezzar took forth out of the temple which </a:t>
            </a:r>
            <a:r>
              <a:rPr lang="en-US" sz="1200" i="1"/>
              <a:t>is</a:t>
            </a:r>
            <a:r>
              <a:rPr lang="en-US" sz="1200"/>
              <a:t> at Jerusalem, and brought unto Babylon, be restored, and brought again unto the temple which </a:t>
            </a:r>
            <a:r>
              <a:rPr lang="en-US" sz="1200" i="1"/>
              <a:t>is</a:t>
            </a:r>
            <a:r>
              <a:rPr lang="en-US" sz="1200"/>
              <a:t> at Jerusalem, </a:t>
            </a:r>
            <a:r>
              <a:rPr lang="en-US" sz="1200" i="1"/>
              <a:t>every one</a:t>
            </a:r>
            <a:r>
              <a:rPr lang="en-US" sz="1200"/>
              <a:t> to his place, and place </a:t>
            </a:r>
            <a:r>
              <a:rPr lang="en-US" sz="1200" i="1"/>
              <a:t>them</a:t>
            </a:r>
            <a:r>
              <a:rPr lang="en-US" sz="1200"/>
              <a:t> in the house of God. </a:t>
            </a:r>
          </a:p>
          <a:p>
            <a:pPr eaLnBrk="1" hangingPunct="1">
              <a:lnSpc>
                <a:spcPct val="80000"/>
              </a:lnSpc>
              <a:buFont typeface="Wingdings" pitchFamily="2" charset="2"/>
              <a:buNone/>
              <a:defRPr/>
            </a:pPr>
            <a:r>
              <a:rPr lang="en-US" sz="1200"/>
              <a:t>“6</a:t>
            </a:r>
            <a:r>
              <a:rPr lang="en-US" sz="1200" b="1"/>
              <a:t> </a:t>
            </a:r>
            <a:r>
              <a:rPr lang="en-US" sz="1200">
                <a:solidFill>
                  <a:srgbClr val="FF0000"/>
                </a:solidFill>
              </a:rPr>
              <a:t>Now </a:t>
            </a:r>
            <a:r>
              <a:rPr lang="en-US" sz="1200" i="1">
                <a:solidFill>
                  <a:srgbClr val="FF0000"/>
                </a:solidFill>
              </a:rPr>
              <a:t>therefore,</a:t>
            </a:r>
            <a:r>
              <a:rPr lang="en-US" sz="1200">
                <a:solidFill>
                  <a:srgbClr val="FF0000"/>
                </a:solidFill>
              </a:rPr>
              <a:t> Tatnai, governor beyond the river, Shetharboznai, and your companions the Apharsachites, which </a:t>
            </a:r>
            <a:r>
              <a:rPr lang="en-US" sz="1200" i="1">
                <a:solidFill>
                  <a:srgbClr val="FF0000"/>
                </a:solidFill>
              </a:rPr>
              <a:t>are</a:t>
            </a:r>
            <a:r>
              <a:rPr lang="en-US" sz="1200">
                <a:solidFill>
                  <a:srgbClr val="FF0000"/>
                </a:solidFill>
              </a:rPr>
              <a:t> beyond the river, be ye far from thence: </a:t>
            </a:r>
          </a:p>
          <a:p>
            <a:pPr eaLnBrk="1" hangingPunct="1">
              <a:lnSpc>
                <a:spcPct val="80000"/>
              </a:lnSpc>
              <a:buFont typeface="Wingdings" pitchFamily="2" charset="2"/>
              <a:buNone/>
              <a:defRPr/>
            </a:pPr>
            <a:r>
              <a:rPr lang="en-US" sz="1200"/>
              <a:t>“7 </a:t>
            </a:r>
            <a:r>
              <a:rPr lang="en-US" sz="1200">
                <a:solidFill>
                  <a:srgbClr val="FF0000"/>
                </a:solidFill>
              </a:rPr>
              <a:t>Let the work of this house of God alone;</a:t>
            </a:r>
            <a:r>
              <a:rPr lang="en-US" sz="1200"/>
              <a:t> let the governor of the Jews and the elders of the Jews build this house of God in his place. </a:t>
            </a:r>
          </a:p>
          <a:p>
            <a:pPr eaLnBrk="1" hangingPunct="1">
              <a:lnSpc>
                <a:spcPct val="80000"/>
              </a:lnSpc>
              <a:buFont typeface="Wingdings" pitchFamily="2" charset="2"/>
              <a:buNone/>
              <a:defRPr/>
            </a:pPr>
            <a:r>
              <a:rPr lang="en-US" sz="1200"/>
              <a:t>“8 Moreover I make a decree what ye shall do to the elders of these Jews for the building of this house of God: that </a:t>
            </a:r>
            <a:r>
              <a:rPr lang="en-US" sz="1200">
                <a:solidFill>
                  <a:srgbClr val="FF0000"/>
                </a:solidFill>
              </a:rPr>
              <a:t>of the king's goods, </a:t>
            </a:r>
            <a:r>
              <a:rPr lang="en-US" sz="1200" i="1">
                <a:solidFill>
                  <a:srgbClr val="FF0000"/>
                </a:solidFill>
              </a:rPr>
              <a:t>even</a:t>
            </a:r>
            <a:r>
              <a:rPr lang="en-US" sz="1200">
                <a:solidFill>
                  <a:srgbClr val="FF0000"/>
                </a:solidFill>
              </a:rPr>
              <a:t> of the tribute beyond the river, forthwith expenses be given unto these men, that they be not hindered.</a:t>
            </a:r>
          </a:p>
          <a:p>
            <a:pPr eaLnBrk="1" hangingPunct="1">
              <a:lnSpc>
                <a:spcPct val="80000"/>
              </a:lnSpc>
              <a:buFont typeface="Wingdings" pitchFamily="2" charset="2"/>
              <a:buNone/>
              <a:defRPr/>
            </a:pPr>
            <a:r>
              <a:rPr lang="en-US" sz="1200"/>
              <a:t>“15 </a:t>
            </a:r>
            <a:r>
              <a:rPr lang="en-US" sz="1200">
                <a:solidFill>
                  <a:srgbClr val="00CCFF"/>
                </a:solidFill>
              </a:rPr>
              <a:t>And this house was finished on the third day of the month Adar, which was in the sixth year of the reign of Darius the king.”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C08275A-3227-FD91-ACF9-1B559BE900B5}"/>
              </a:ext>
            </a:extLst>
          </p:cNvPr>
          <p:cNvSpPr>
            <a:spLocks noGrp="1" noChangeArrowheads="1"/>
          </p:cNvSpPr>
          <p:nvPr>
            <p:ph type="title"/>
          </p:nvPr>
        </p:nvSpPr>
        <p:spPr/>
        <p:txBody>
          <a:bodyPr/>
          <a:lstStyle/>
          <a:p>
            <a:pPr eaLnBrk="1" hangingPunct="1">
              <a:defRPr/>
            </a:pPr>
            <a:r>
              <a:rPr lang="en-US" sz="4000"/>
              <a:t>Dating Cyrus’ </a:t>
            </a:r>
            <a:r>
              <a:rPr lang="en-US" sz="4000">
                <a:solidFill>
                  <a:srgbClr val="FFFF00"/>
                </a:solidFill>
              </a:rPr>
              <a:t>Decree</a:t>
            </a:r>
            <a:br>
              <a:rPr lang="en-US" sz="4000">
                <a:solidFill>
                  <a:srgbClr val="FFFF00"/>
                </a:solidFill>
              </a:rPr>
            </a:br>
            <a:r>
              <a:rPr lang="en-US" sz="4000">
                <a:solidFill>
                  <a:srgbClr val="FFFF00"/>
                </a:solidFill>
              </a:rPr>
              <a:t> </a:t>
            </a:r>
            <a:r>
              <a:rPr lang="en-US" sz="4000"/>
              <a:t>- by what “</a:t>
            </a:r>
            <a:r>
              <a:rPr lang="en-US" sz="4000">
                <a:solidFill>
                  <a:srgbClr val="FF0000"/>
                </a:solidFill>
              </a:rPr>
              <a:t>supplications</a:t>
            </a:r>
            <a:r>
              <a:rPr lang="en-US" sz="4000"/>
              <a:t>?”</a:t>
            </a:r>
          </a:p>
        </p:txBody>
      </p:sp>
      <p:sp>
        <p:nvSpPr>
          <p:cNvPr id="28675" name="Rectangle 3">
            <a:extLst>
              <a:ext uri="{FF2B5EF4-FFF2-40B4-BE49-F238E27FC236}">
                <a16:creationId xmlns:a16="http://schemas.microsoft.com/office/drawing/2014/main" id="{7C3E58FB-6161-EC11-CC24-778CD4965272}"/>
              </a:ext>
            </a:extLst>
          </p:cNvPr>
          <p:cNvSpPr>
            <a:spLocks noGrp="1" noChangeArrowheads="1"/>
          </p:cNvSpPr>
          <p:nvPr>
            <p:ph type="body" idx="1"/>
          </p:nvPr>
        </p:nvSpPr>
        <p:spPr/>
        <p:txBody>
          <a:bodyPr/>
          <a:lstStyle/>
          <a:p>
            <a:pPr algn="ctr" eaLnBrk="1" hangingPunct="1">
              <a:lnSpc>
                <a:spcPct val="80000"/>
              </a:lnSpc>
              <a:buFont typeface="Wingdings" pitchFamily="2" charset="2"/>
              <a:buNone/>
              <a:defRPr/>
            </a:pPr>
            <a:endParaRPr lang="en-US" sz="1800" b="1"/>
          </a:p>
          <a:p>
            <a:pPr algn="ctr" eaLnBrk="1" hangingPunct="1">
              <a:lnSpc>
                <a:spcPct val="80000"/>
              </a:lnSpc>
              <a:buFont typeface="Wingdings" pitchFamily="2" charset="2"/>
              <a:buNone/>
              <a:defRPr/>
            </a:pPr>
            <a:endParaRPr lang="en-US" sz="1800" b="1"/>
          </a:p>
          <a:p>
            <a:pPr algn="ctr" eaLnBrk="1" hangingPunct="1">
              <a:lnSpc>
                <a:spcPct val="80000"/>
              </a:lnSpc>
              <a:buFont typeface="Wingdings" pitchFamily="2" charset="2"/>
              <a:buNone/>
              <a:defRPr/>
            </a:pPr>
            <a:r>
              <a:rPr lang="en-US" sz="1800" b="1"/>
              <a:t>Dan 9:1-3, 23, 25</a:t>
            </a:r>
          </a:p>
          <a:p>
            <a:pPr eaLnBrk="1" hangingPunct="1">
              <a:lnSpc>
                <a:spcPct val="80000"/>
              </a:lnSpc>
              <a:buFont typeface="Wingdings" pitchFamily="2" charset="2"/>
              <a:buNone/>
              <a:defRPr/>
            </a:pPr>
            <a:endParaRPr lang="en-US" sz="1800" b="1"/>
          </a:p>
          <a:p>
            <a:pPr eaLnBrk="1" hangingPunct="1">
              <a:lnSpc>
                <a:spcPct val="80000"/>
              </a:lnSpc>
              <a:buFont typeface="Wingdings" pitchFamily="2" charset="2"/>
              <a:buNone/>
              <a:defRPr/>
            </a:pPr>
            <a:r>
              <a:rPr lang="en-US" sz="1800"/>
              <a:t>“1  </a:t>
            </a:r>
            <a:r>
              <a:rPr lang="en-US" sz="1800">
                <a:solidFill>
                  <a:srgbClr val="00CCFF"/>
                </a:solidFill>
              </a:rPr>
              <a:t>In the first year of Darius the son of Ahasuerus, of the seed of the Medes</a:t>
            </a:r>
            <a:r>
              <a:rPr lang="en-US" sz="1800"/>
              <a:t>, which was made king over the realm of the Chaldeans; </a:t>
            </a:r>
          </a:p>
          <a:p>
            <a:pPr eaLnBrk="1" hangingPunct="1">
              <a:lnSpc>
                <a:spcPct val="80000"/>
              </a:lnSpc>
              <a:buFont typeface="Wingdings" pitchFamily="2" charset="2"/>
              <a:buNone/>
              <a:defRPr/>
            </a:pPr>
            <a:r>
              <a:rPr lang="en-US" sz="1800"/>
              <a:t>“2  In the first year of his reign </a:t>
            </a:r>
            <a:r>
              <a:rPr lang="en-US" sz="1800">
                <a:solidFill>
                  <a:srgbClr val="CCFF33"/>
                </a:solidFill>
              </a:rPr>
              <a:t>I Daniel understood by books the number of the years, whereof the word of the LORD came to Jeremiah the prophet, that he would accomplish seventy years in the desolations of Jerusalem.</a:t>
            </a:r>
            <a:r>
              <a:rPr lang="en-US" sz="1800"/>
              <a:t> </a:t>
            </a:r>
          </a:p>
          <a:p>
            <a:pPr eaLnBrk="1" hangingPunct="1">
              <a:lnSpc>
                <a:spcPct val="80000"/>
              </a:lnSpc>
              <a:buFont typeface="Wingdings" pitchFamily="2" charset="2"/>
              <a:buNone/>
              <a:defRPr/>
            </a:pPr>
            <a:r>
              <a:rPr lang="en-US" sz="1800"/>
              <a:t>“3  </a:t>
            </a:r>
            <a:r>
              <a:rPr lang="en-US" sz="1800">
                <a:solidFill>
                  <a:srgbClr val="00CCFF"/>
                </a:solidFill>
              </a:rPr>
              <a:t>And I set my face unto the Lord God, to seek by prayer and </a:t>
            </a:r>
            <a:r>
              <a:rPr lang="en-US" sz="1800" b="1">
                <a:solidFill>
                  <a:srgbClr val="FF0000"/>
                </a:solidFill>
              </a:rPr>
              <a:t>supplications</a:t>
            </a:r>
            <a:r>
              <a:rPr lang="en-US" sz="1800">
                <a:solidFill>
                  <a:srgbClr val="00CCFF"/>
                </a:solidFill>
              </a:rPr>
              <a:t>, with fasting, and sackcloth, and ashes:</a:t>
            </a:r>
            <a:r>
              <a:rPr lang="en-US" sz="1800">
                <a:solidFill>
                  <a:srgbClr val="0033CC"/>
                </a:solidFill>
              </a:rPr>
              <a:t> </a:t>
            </a:r>
          </a:p>
          <a:p>
            <a:pPr eaLnBrk="1" hangingPunct="1">
              <a:lnSpc>
                <a:spcPct val="80000"/>
              </a:lnSpc>
              <a:buFont typeface="Wingdings" pitchFamily="2" charset="2"/>
              <a:buNone/>
              <a:defRPr/>
            </a:pPr>
            <a:r>
              <a:rPr lang="en-US" sz="1800"/>
              <a:t>“23  </a:t>
            </a:r>
            <a:r>
              <a:rPr lang="en-US" sz="1800" b="1" u="sng">
                <a:solidFill>
                  <a:srgbClr val="00CCFF"/>
                </a:solidFill>
              </a:rPr>
              <a:t>At the beginning</a:t>
            </a:r>
            <a:r>
              <a:rPr lang="en-US" sz="1800" b="1">
                <a:solidFill>
                  <a:srgbClr val="00CCFF"/>
                </a:solidFill>
              </a:rPr>
              <a:t> of thy</a:t>
            </a:r>
            <a:r>
              <a:rPr lang="en-US" sz="1800">
                <a:solidFill>
                  <a:srgbClr val="00CCFF"/>
                </a:solidFill>
              </a:rPr>
              <a:t> </a:t>
            </a:r>
            <a:r>
              <a:rPr lang="en-US" sz="1800" b="1">
                <a:solidFill>
                  <a:srgbClr val="FF0000"/>
                </a:solidFill>
              </a:rPr>
              <a:t>supplications</a:t>
            </a:r>
            <a:r>
              <a:rPr lang="en-US" sz="1800">
                <a:solidFill>
                  <a:srgbClr val="0033CC"/>
                </a:solidFill>
              </a:rPr>
              <a:t> </a:t>
            </a:r>
            <a:r>
              <a:rPr lang="en-US" sz="1800" b="1">
                <a:solidFill>
                  <a:srgbClr val="FFFF00"/>
                </a:solidFill>
              </a:rPr>
              <a:t>the commandment</a:t>
            </a:r>
            <a:r>
              <a:rPr lang="en-US" sz="1800">
                <a:solidFill>
                  <a:srgbClr val="0033CC"/>
                </a:solidFill>
              </a:rPr>
              <a:t> </a:t>
            </a:r>
            <a:r>
              <a:rPr lang="en-US" sz="1800">
                <a:solidFill>
                  <a:srgbClr val="00CCFF"/>
                </a:solidFill>
              </a:rPr>
              <a:t>came forth</a:t>
            </a:r>
            <a:r>
              <a:rPr lang="en-US" sz="1800"/>
              <a:t>, and I am come to shew </a:t>
            </a:r>
            <a:r>
              <a:rPr lang="en-US" sz="1800" i="1"/>
              <a:t>thee;</a:t>
            </a:r>
            <a:r>
              <a:rPr lang="en-US" sz="1800"/>
              <a:t> for thou </a:t>
            </a:r>
            <a:r>
              <a:rPr lang="en-US" sz="1800" i="1"/>
              <a:t>art</a:t>
            </a:r>
            <a:r>
              <a:rPr lang="en-US" sz="1800"/>
              <a:t> greatly beloved: therefore understand the matter, and consider the vision. </a:t>
            </a:r>
          </a:p>
          <a:p>
            <a:pPr eaLnBrk="1" hangingPunct="1">
              <a:lnSpc>
                <a:spcPct val="80000"/>
              </a:lnSpc>
              <a:buFont typeface="Wingdings" pitchFamily="2" charset="2"/>
              <a:buNone/>
              <a:defRPr/>
            </a:pPr>
            <a:r>
              <a:rPr lang="en-US" sz="1800"/>
              <a:t>“25  Know therefore and understand, </a:t>
            </a:r>
            <a:r>
              <a:rPr lang="en-US" sz="1800" i="1"/>
              <a:t>that</a:t>
            </a:r>
            <a:r>
              <a:rPr lang="en-US" sz="1800"/>
              <a:t> </a:t>
            </a:r>
            <a:r>
              <a:rPr lang="en-US" sz="1800">
                <a:solidFill>
                  <a:srgbClr val="00CCFF"/>
                </a:solidFill>
              </a:rPr>
              <a:t>from the going forth of</a:t>
            </a:r>
            <a:r>
              <a:rPr lang="en-US" sz="1800">
                <a:solidFill>
                  <a:srgbClr val="0033CC"/>
                </a:solidFill>
              </a:rPr>
              <a:t> </a:t>
            </a:r>
            <a:r>
              <a:rPr lang="en-US" sz="1800" b="1">
                <a:solidFill>
                  <a:srgbClr val="FFFF00"/>
                </a:solidFill>
              </a:rPr>
              <a:t>the commandment</a:t>
            </a:r>
            <a:r>
              <a:rPr lang="en-US" sz="1800">
                <a:solidFill>
                  <a:srgbClr val="0033CC"/>
                </a:solidFill>
              </a:rPr>
              <a:t> </a:t>
            </a:r>
            <a:r>
              <a:rPr lang="en-US" sz="1800">
                <a:solidFill>
                  <a:srgbClr val="00CCFF"/>
                </a:solidFill>
              </a:rPr>
              <a:t>to restore and to build Jerusalem</a:t>
            </a:r>
            <a:r>
              <a:rPr lang="en-US" sz="1800"/>
              <a:t> unto the Messiah the Prince </a:t>
            </a:r>
            <a:r>
              <a:rPr lang="en-US" sz="1800" i="1"/>
              <a:t>shall be</a:t>
            </a:r>
            <a:r>
              <a:rPr lang="en-US" sz="1800"/>
              <a:t> seven weeks, and threescore and two weeks: the street shall be built again, and the wall, even in troublous times.”</a:t>
            </a:r>
          </a:p>
          <a:p>
            <a:pPr eaLnBrk="1" hangingPunct="1">
              <a:lnSpc>
                <a:spcPct val="80000"/>
              </a:lnSpc>
              <a:defRPr/>
            </a:pPr>
            <a:endParaRPr 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86778C-B071-A28D-B167-F3ADCFBF04DC}"/>
              </a:ext>
            </a:extLst>
          </p:cNvPr>
          <p:cNvSpPr>
            <a:spLocks noGrp="1"/>
          </p:cNvSpPr>
          <p:nvPr>
            <p:ph type="title"/>
          </p:nvPr>
        </p:nvSpPr>
        <p:spPr>
          <a:xfrm>
            <a:off x="457200" y="1371600"/>
            <a:ext cx="8229600" cy="1143000"/>
          </a:xfrm>
        </p:spPr>
        <p:txBody>
          <a:bodyPr/>
          <a:lstStyle/>
          <a:p>
            <a:pPr eaLnBrk="1" hangingPunct="1">
              <a:defRPr/>
            </a:pPr>
            <a:r>
              <a:rPr lang="en-US" dirty="0">
                <a:solidFill>
                  <a:srgbClr val="FF0000"/>
                </a:solidFill>
              </a:rPr>
              <a:t>Be not afraid!</a:t>
            </a:r>
          </a:p>
        </p:txBody>
      </p:sp>
      <p:sp>
        <p:nvSpPr>
          <p:cNvPr id="3" name="Platshållare för innehåll 2">
            <a:extLst>
              <a:ext uri="{FF2B5EF4-FFF2-40B4-BE49-F238E27FC236}">
                <a16:creationId xmlns:a16="http://schemas.microsoft.com/office/drawing/2014/main" id="{81ADCFC3-FC92-023F-57E7-32D5591B2EFE}"/>
              </a:ext>
            </a:extLst>
          </p:cNvPr>
          <p:cNvSpPr>
            <a:spLocks noGrp="1"/>
          </p:cNvSpPr>
          <p:nvPr>
            <p:ph idx="1"/>
          </p:nvPr>
        </p:nvSpPr>
        <p:spPr>
          <a:xfrm>
            <a:off x="457200" y="3429000"/>
            <a:ext cx="8229600" cy="2092325"/>
          </a:xfrm>
        </p:spPr>
        <p:txBody>
          <a:bodyPr/>
          <a:lstStyle/>
          <a:p>
            <a:pPr eaLnBrk="1" hangingPunct="1">
              <a:defRPr/>
            </a:pPr>
            <a:r>
              <a:rPr lang="en-US" dirty="0"/>
              <a:t>Matthew 14:27  But straightway Jesus spake unto them, saying, </a:t>
            </a:r>
            <a:r>
              <a:rPr lang="en-US" dirty="0">
                <a:solidFill>
                  <a:srgbClr val="FF0000"/>
                </a:solidFill>
              </a:rPr>
              <a:t>Be of good cheer; it is I; be not afraid.</a:t>
            </a:r>
          </a:p>
          <a:p>
            <a:pPr eaLnBrk="1" hangingPunct="1">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7ACF1591-36D9-A8AA-D318-9A9AF700C697}"/>
              </a:ext>
            </a:extLst>
          </p:cNvPr>
          <p:cNvSpPr>
            <a:spLocks noGrp="1" noChangeArrowheads="1"/>
          </p:cNvSpPr>
          <p:nvPr>
            <p:ph type="title"/>
          </p:nvPr>
        </p:nvSpPr>
        <p:spPr>
          <a:xfrm>
            <a:off x="4800600" y="762000"/>
            <a:ext cx="3962400" cy="2590800"/>
          </a:xfrm>
        </p:spPr>
        <p:txBody>
          <a:bodyPr/>
          <a:lstStyle/>
          <a:p>
            <a:pPr eaLnBrk="1" hangingPunct="1">
              <a:defRPr/>
            </a:pPr>
            <a:r>
              <a:rPr lang="en-US"/>
              <a:t>The History of the Capture of Babylon </a:t>
            </a:r>
          </a:p>
        </p:txBody>
      </p:sp>
      <p:sp>
        <p:nvSpPr>
          <p:cNvPr id="206851" name="Rectangle 3">
            <a:extLst>
              <a:ext uri="{FF2B5EF4-FFF2-40B4-BE49-F238E27FC236}">
                <a16:creationId xmlns:a16="http://schemas.microsoft.com/office/drawing/2014/main" id="{B6D17A6F-D6F9-9E1F-3AD4-0A9E759681E7}"/>
              </a:ext>
            </a:extLst>
          </p:cNvPr>
          <p:cNvSpPr>
            <a:spLocks noGrp="1" noChangeArrowheads="1"/>
          </p:cNvSpPr>
          <p:nvPr>
            <p:ph type="body" idx="1"/>
          </p:nvPr>
        </p:nvSpPr>
        <p:spPr>
          <a:xfrm>
            <a:off x="5334000" y="3581400"/>
            <a:ext cx="3200400" cy="2473325"/>
          </a:xfrm>
        </p:spPr>
        <p:txBody>
          <a:bodyPr/>
          <a:lstStyle/>
          <a:p>
            <a:pPr eaLnBrk="1" hangingPunct="1">
              <a:lnSpc>
                <a:spcPct val="80000"/>
              </a:lnSpc>
              <a:defRPr/>
            </a:pPr>
            <a:r>
              <a:rPr lang="en-US" sz="2800"/>
              <a:t>By Cyrus the Great, king of Persia</a:t>
            </a:r>
          </a:p>
          <a:p>
            <a:pPr eaLnBrk="1" hangingPunct="1">
              <a:lnSpc>
                <a:spcPct val="80000"/>
              </a:lnSpc>
              <a:defRPr/>
            </a:pPr>
            <a:r>
              <a:rPr lang="en-US" sz="2800"/>
              <a:t>Written on a terra-cotta cylinder</a:t>
            </a:r>
          </a:p>
        </p:txBody>
      </p:sp>
      <p:pic>
        <p:nvPicPr>
          <p:cNvPr id="51204" name="Picture 4">
            <a:extLst>
              <a:ext uri="{FF2B5EF4-FFF2-40B4-BE49-F238E27FC236}">
                <a16:creationId xmlns:a16="http://schemas.microsoft.com/office/drawing/2014/main" id="{8E78E1C9-E092-D4BA-77B5-235E3EA2A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3987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71BD6EBD-868E-AE4B-9873-E19F0C8FB171}"/>
              </a:ext>
            </a:extLst>
          </p:cNvPr>
          <p:cNvSpPr>
            <a:spLocks noGrp="1" noChangeArrowheads="1"/>
          </p:cNvSpPr>
          <p:nvPr>
            <p:ph type="title"/>
          </p:nvPr>
        </p:nvSpPr>
        <p:spPr>
          <a:xfrm>
            <a:off x="7010400" y="1143000"/>
            <a:ext cx="1828800" cy="2667000"/>
          </a:xfrm>
        </p:spPr>
        <p:txBody>
          <a:bodyPr/>
          <a:lstStyle/>
          <a:p>
            <a:pPr eaLnBrk="1" hangingPunct="1">
              <a:defRPr/>
            </a:pPr>
            <a:r>
              <a:rPr lang="en-US" sz="2400"/>
              <a:t>Dated events</a:t>
            </a:r>
            <a:br>
              <a:rPr lang="en-US" sz="2400"/>
            </a:br>
            <a:r>
              <a:rPr lang="en-US" sz="2400"/>
              <a:t>within one year before and after Babylon’s fall</a:t>
            </a:r>
          </a:p>
        </p:txBody>
      </p:sp>
      <p:pic>
        <p:nvPicPr>
          <p:cNvPr id="52227" name="Picture 4">
            <a:extLst>
              <a:ext uri="{FF2B5EF4-FFF2-40B4-BE49-F238E27FC236}">
                <a16:creationId xmlns:a16="http://schemas.microsoft.com/office/drawing/2014/main" id="{018F60F3-7FAD-DBDF-10B9-95AFD189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629400"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0883760A-B310-EDDE-E7E9-539FAE5EC8BA}"/>
              </a:ext>
            </a:extLst>
          </p:cNvPr>
          <p:cNvSpPr>
            <a:spLocks noGrp="1" noChangeArrowheads="1"/>
          </p:cNvSpPr>
          <p:nvPr>
            <p:ph type="title"/>
          </p:nvPr>
        </p:nvSpPr>
        <p:spPr>
          <a:xfrm>
            <a:off x="7010400" y="1143000"/>
            <a:ext cx="1828800" cy="2667000"/>
          </a:xfrm>
        </p:spPr>
        <p:txBody>
          <a:bodyPr/>
          <a:lstStyle/>
          <a:p>
            <a:pPr eaLnBrk="1" hangingPunct="1">
              <a:defRPr/>
            </a:pPr>
            <a:r>
              <a:rPr lang="en-US" sz="2400"/>
              <a:t>Dated events</a:t>
            </a:r>
            <a:br>
              <a:rPr lang="en-US" sz="2400"/>
            </a:br>
            <a:r>
              <a:rPr lang="en-US" sz="2400"/>
              <a:t>within one year before and after Babylon’s fall</a:t>
            </a:r>
          </a:p>
        </p:txBody>
      </p:sp>
      <p:pic>
        <p:nvPicPr>
          <p:cNvPr id="53251" name="Picture 3">
            <a:extLst>
              <a:ext uri="{FF2B5EF4-FFF2-40B4-BE49-F238E27FC236}">
                <a16:creationId xmlns:a16="http://schemas.microsoft.com/office/drawing/2014/main" id="{820D50D9-A31B-C6B8-D181-69D5350C9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03188"/>
            <a:ext cx="6529387"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B43A8B1-9B16-2659-4BF4-E2AD54268073}"/>
              </a:ext>
            </a:extLst>
          </p:cNvPr>
          <p:cNvSpPr>
            <a:spLocks noGrp="1" noChangeArrowheads="1"/>
          </p:cNvSpPr>
          <p:nvPr>
            <p:ph type="title"/>
          </p:nvPr>
        </p:nvSpPr>
        <p:spPr>
          <a:xfrm>
            <a:off x="457200" y="277813"/>
            <a:ext cx="8229600" cy="1322387"/>
          </a:xfrm>
        </p:spPr>
        <p:txBody>
          <a:bodyPr/>
          <a:lstStyle/>
          <a:p>
            <a:pPr eaLnBrk="1" hangingPunct="1">
              <a:defRPr/>
            </a:pPr>
            <a:br>
              <a:rPr lang="en-US" sz="4000"/>
            </a:br>
            <a:r>
              <a:rPr lang="en-US" sz="4000"/>
              <a:t>Dating Cyrus’ Decree</a:t>
            </a:r>
            <a:br>
              <a:rPr lang="en-US" sz="4000"/>
            </a:br>
            <a:br>
              <a:rPr lang="en-US" sz="4000"/>
            </a:br>
            <a:r>
              <a:rPr lang="en-US" sz="2400">
                <a:solidFill>
                  <a:srgbClr val="FFFF00"/>
                </a:solidFill>
              </a:rPr>
              <a:t>The Death of Darius the Mede</a:t>
            </a:r>
          </a:p>
        </p:txBody>
      </p:sp>
      <p:sp>
        <p:nvSpPr>
          <p:cNvPr id="39939" name="Rectangle 3">
            <a:extLst>
              <a:ext uri="{FF2B5EF4-FFF2-40B4-BE49-F238E27FC236}">
                <a16:creationId xmlns:a16="http://schemas.microsoft.com/office/drawing/2014/main" id="{5671A142-012A-8E70-2AF1-B154408EE556}"/>
              </a:ext>
            </a:extLst>
          </p:cNvPr>
          <p:cNvSpPr>
            <a:spLocks noGrp="1" noChangeArrowheads="1"/>
          </p:cNvSpPr>
          <p:nvPr>
            <p:ph type="body" idx="1"/>
          </p:nvPr>
        </p:nvSpPr>
        <p:spPr/>
        <p:txBody>
          <a:bodyPr/>
          <a:lstStyle/>
          <a:p>
            <a:pPr eaLnBrk="1" hangingPunct="1">
              <a:buFont typeface="Wingdings" pitchFamily="2" charset="2"/>
              <a:buNone/>
              <a:defRPr/>
            </a:pPr>
            <a:endParaRPr lang="en-US"/>
          </a:p>
          <a:p>
            <a:pPr eaLnBrk="1" hangingPunct="1">
              <a:buFont typeface="Wingdings" pitchFamily="2" charset="2"/>
              <a:buNone/>
              <a:defRPr/>
            </a:pPr>
            <a:r>
              <a:rPr lang="en-US"/>
              <a:t>“In the month... of </a:t>
            </a:r>
            <a:r>
              <a:rPr lang="en-US">
                <a:solidFill>
                  <a:srgbClr val="FFFF00"/>
                </a:solidFill>
              </a:rPr>
              <a:t>the king died</a:t>
            </a:r>
            <a:r>
              <a:rPr lang="en-US"/>
              <a:t>. </a:t>
            </a:r>
            <a:r>
              <a:rPr lang="en-US">
                <a:solidFill>
                  <a:srgbClr val="00CCFF"/>
                </a:solidFill>
              </a:rPr>
              <a:t>From the twenty-eighth day of the month Adar</a:t>
            </a:r>
            <a:r>
              <a:rPr lang="en-US"/>
              <a:t> to the third day of the month Nisan </a:t>
            </a:r>
            <a:r>
              <a:rPr lang="en-US">
                <a:solidFill>
                  <a:srgbClr val="FF0000"/>
                </a:solidFill>
              </a:rPr>
              <a:t>there was weeping in the land Akkad... All the people prostrated their heads</a:t>
            </a:r>
            <a:r>
              <a:rPr lang="en-US"/>
              <a:t>."</a:t>
            </a:r>
          </a:p>
          <a:p>
            <a:pPr lvl="2" eaLnBrk="1" hangingPunct="1">
              <a:buFont typeface="Wingdings" pitchFamily="2" charset="2"/>
              <a:buNone/>
              <a:defRPr/>
            </a:pPr>
            <a:endParaRPr lang="en-US" sz="1600"/>
          </a:p>
          <a:p>
            <a:pPr lvl="2" eaLnBrk="1" hangingPunct="1">
              <a:buFont typeface="Wingdings" pitchFamily="2" charset="2"/>
              <a:buNone/>
              <a:defRPr/>
            </a:pPr>
            <a:r>
              <a:rPr lang="en-US" sz="1600"/>
              <a:t>(SDA Bible Student's Sourcebook [i.e. SDA Bible Commentary,] Vol. 9, p. 305; Source: Raymond Philip Dougherty, Nabonidus and Belshazzar, (Yale Oriental Series Researches, Vol. 15. New Haven, Conn.: Yale University Press, 1929), pp. 168-173.)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8653536-9B8D-62E3-4047-0F77CACE754B}"/>
              </a:ext>
            </a:extLst>
          </p:cNvPr>
          <p:cNvSpPr>
            <a:spLocks noGrp="1" noChangeArrowheads="1"/>
          </p:cNvSpPr>
          <p:nvPr>
            <p:ph type="title"/>
          </p:nvPr>
        </p:nvSpPr>
        <p:spPr>
          <a:xfrm>
            <a:off x="457200" y="1066800"/>
            <a:ext cx="8229600" cy="1143000"/>
          </a:xfrm>
        </p:spPr>
        <p:txBody>
          <a:bodyPr/>
          <a:lstStyle/>
          <a:p>
            <a:pPr eaLnBrk="1" hangingPunct="1">
              <a:defRPr/>
            </a:pPr>
            <a:r>
              <a:rPr lang="en-US" sz="2800"/>
              <a:t>Here’s another translation of the same ancient terra cotta cylinder text previously quoted out of the SDA Bible commentary:</a:t>
            </a:r>
          </a:p>
        </p:txBody>
      </p:sp>
      <p:sp>
        <p:nvSpPr>
          <p:cNvPr id="184323" name="Rectangle 3">
            <a:extLst>
              <a:ext uri="{FF2B5EF4-FFF2-40B4-BE49-F238E27FC236}">
                <a16:creationId xmlns:a16="http://schemas.microsoft.com/office/drawing/2014/main" id="{00BC26E5-AEB9-4184-3CF3-F0F6FBC533A5}"/>
              </a:ext>
            </a:extLst>
          </p:cNvPr>
          <p:cNvSpPr>
            <a:spLocks noGrp="1" noChangeArrowheads="1"/>
          </p:cNvSpPr>
          <p:nvPr>
            <p:ph type="body" idx="1"/>
          </p:nvPr>
        </p:nvSpPr>
        <p:spPr>
          <a:xfrm>
            <a:off x="457200" y="3352800"/>
            <a:ext cx="8229600" cy="3048000"/>
          </a:xfrm>
        </p:spPr>
        <p:txBody>
          <a:bodyPr/>
          <a:lstStyle/>
          <a:p>
            <a:pPr eaLnBrk="1" hangingPunct="1">
              <a:lnSpc>
                <a:spcPct val="80000"/>
              </a:lnSpc>
              <a:buFont typeface="Wingdings" pitchFamily="2" charset="2"/>
              <a:buNone/>
              <a:defRPr/>
            </a:pPr>
            <a:r>
              <a:rPr lang="en-US" sz="2400"/>
              <a:t>“In the month of Marchesvan (October) the dark, the 11th day, Gobryas .... and the king [Not Nabonidus, but Cyaxares/Darius the Mede /gs edit] died. From the 27th of the month Adar (February) to the 3rd day of the month Nisan (March) there was weeping in Akkad. All the people were free from their chief. On the 4th day Cambyses, the son of Cyrus, in the Temple of the Sceptre of the-World, established a festival.”</a:t>
            </a:r>
          </a:p>
          <a:p>
            <a:pPr eaLnBrk="1" hangingPunct="1">
              <a:lnSpc>
                <a:spcPct val="80000"/>
              </a:lnSpc>
              <a:buFont typeface="Wingdings" pitchFamily="2" charset="2"/>
              <a:buNone/>
              <a:defRPr/>
            </a:pPr>
            <a:endParaRPr lang="en-US" sz="2400"/>
          </a:p>
          <a:p>
            <a:pPr lvl="1" algn="ctr" eaLnBrk="1" hangingPunct="1">
              <a:lnSpc>
                <a:spcPct val="80000"/>
              </a:lnSpc>
              <a:buFont typeface="Wingdings" pitchFamily="2" charset="2"/>
              <a:buNone/>
              <a:defRPr/>
            </a:pPr>
            <a:r>
              <a:rPr lang="en-US" sz="900"/>
              <a:t>(Ernest Alfred Wallis Budge, </a:t>
            </a:r>
            <a:r>
              <a:rPr lang="en-US" sz="900">
                <a:hlinkClick r:id="rId3"/>
              </a:rPr>
              <a:t>Babylonian Life and History</a:t>
            </a:r>
            <a:r>
              <a:rPr lang="en-US" sz="900"/>
              <a:t>, p. 82; also at </a:t>
            </a:r>
            <a:r>
              <a:rPr lang="en-US" sz="900">
                <a:hlinkClick r:id="rId4"/>
              </a:rPr>
              <a:t>this link</a:t>
            </a:r>
            <a:r>
              <a:rPr lang="en-US" sz="90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AC19347B-F0AA-B906-7E10-06BEBA062119}"/>
              </a:ext>
            </a:extLst>
          </p:cNvPr>
          <p:cNvSpPr>
            <a:spLocks noGrp="1" noChangeArrowheads="1"/>
          </p:cNvSpPr>
          <p:nvPr>
            <p:ph type="title"/>
          </p:nvPr>
        </p:nvSpPr>
        <p:spPr/>
        <p:txBody>
          <a:bodyPr/>
          <a:lstStyle/>
          <a:p>
            <a:pPr eaLnBrk="1" hangingPunct="1">
              <a:defRPr/>
            </a:pPr>
            <a:r>
              <a:rPr lang="en-US" sz="4000"/>
              <a:t>When did Darius, king of Media begin his reign?</a:t>
            </a:r>
          </a:p>
        </p:txBody>
      </p:sp>
      <p:sp>
        <p:nvSpPr>
          <p:cNvPr id="194563" name="Rectangle 3">
            <a:extLst>
              <a:ext uri="{FF2B5EF4-FFF2-40B4-BE49-F238E27FC236}">
                <a16:creationId xmlns:a16="http://schemas.microsoft.com/office/drawing/2014/main" id="{6EA7EBF7-1A82-C2A3-2E97-B630C3B7B6F0}"/>
              </a:ext>
            </a:extLst>
          </p:cNvPr>
          <p:cNvSpPr>
            <a:spLocks noGrp="1" noChangeArrowheads="1"/>
          </p:cNvSpPr>
          <p:nvPr>
            <p:ph type="body" idx="1"/>
          </p:nvPr>
        </p:nvSpPr>
        <p:spPr>
          <a:xfrm>
            <a:off x="457200" y="1600200"/>
            <a:ext cx="8229600" cy="5257800"/>
          </a:xfrm>
        </p:spPr>
        <p:txBody>
          <a:bodyPr/>
          <a:lstStyle/>
          <a:p>
            <a:pPr eaLnBrk="1" hangingPunct="1">
              <a:lnSpc>
                <a:spcPct val="80000"/>
              </a:lnSpc>
              <a:defRPr/>
            </a:pPr>
            <a:r>
              <a:rPr lang="en-US" sz="1800"/>
              <a:t>[1.5.2] </a:t>
            </a:r>
            <a:r>
              <a:rPr lang="en-US" sz="1800" b="1">
                <a:solidFill>
                  <a:srgbClr val="FFFF00"/>
                </a:solidFill>
              </a:rPr>
              <a:t>In the course of time </a:t>
            </a:r>
            <a:r>
              <a:rPr lang="en-US" sz="1800" b="1">
                <a:solidFill>
                  <a:srgbClr val="00CCFF"/>
                </a:solidFill>
              </a:rPr>
              <a:t>Astyages died</a:t>
            </a:r>
            <a:r>
              <a:rPr lang="en-US" sz="1800" b="1">
                <a:solidFill>
                  <a:srgbClr val="FFFF00"/>
                </a:solidFill>
              </a:rPr>
              <a:t> in Media, and </a:t>
            </a:r>
            <a:r>
              <a:rPr lang="en-US" sz="1800" b="1">
                <a:solidFill>
                  <a:srgbClr val="00CCFF"/>
                </a:solidFill>
              </a:rPr>
              <a:t>Cyaxares</a:t>
            </a:r>
            <a:r>
              <a:rPr lang="en-US" sz="1800" b="1">
                <a:solidFill>
                  <a:srgbClr val="FFFF00"/>
                </a:solidFill>
              </a:rPr>
              <a:t>, the son of Astyages and brother of Cyrus's mother, </a:t>
            </a:r>
            <a:r>
              <a:rPr lang="en-US" sz="1800" b="1">
                <a:solidFill>
                  <a:srgbClr val="00CCFF"/>
                </a:solidFill>
              </a:rPr>
              <a:t>succeeded</a:t>
            </a:r>
            <a:r>
              <a:rPr lang="en-US" sz="1800" b="1">
                <a:solidFill>
                  <a:srgbClr val="FFFF00"/>
                </a:solidFill>
              </a:rPr>
              <a:t> to the Median throne.</a:t>
            </a:r>
            <a:r>
              <a:rPr lang="en-US" sz="1800" b="1"/>
              <a:t> </a:t>
            </a:r>
            <a:r>
              <a:rPr lang="en-US" sz="1800" b="1">
                <a:solidFill>
                  <a:srgbClr val="CCFF33"/>
                </a:solidFill>
              </a:rPr>
              <a:t>At that time</a:t>
            </a:r>
            <a:r>
              <a:rPr lang="en-US" sz="1800">
                <a:solidFill>
                  <a:srgbClr val="CCFF33"/>
                </a:solidFill>
              </a:rPr>
              <a:t> </a:t>
            </a:r>
            <a:r>
              <a:rPr lang="en-US" sz="1800" b="1">
                <a:solidFill>
                  <a:srgbClr val="CCFF33"/>
                </a:solidFill>
              </a:rPr>
              <a:t>the king of Assyria</a:t>
            </a:r>
            <a:r>
              <a:rPr lang="en-US" sz="1800" b="1">
                <a:solidFill>
                  <a:srgbClr val="FFFF00"/>
                </a:solidFill>
              </a:rPr>
              <a:t> </a:t>
            </a:r>
            <a:r>
              <a:rPr lang="en-US" sz="1800">
                <a:solidFill>
                  <a:srgbClr val="FFFF00"/>
                </a:solidFill>
              </a:rPr>
              <a:t>had subjugated</a:t>
            </a:r>
            <a:r>
              <a:rPr lang="en-US" sz="1800"/>
              <a:t> all Syria, a very large nation, and had made the king of Arabia his vassal…</a:t>
            </a:r>
          </a:p>
          <a:p>
            <a:pPr eaLnBrk="1" hangingPunct="1">
              <a:lnSpc>
                <a:spcPct val="80000"/>
              </a:lnSpc>
              <a:defRPr/>
            </a:pPr>
            <a:r>
              <a:rPr lang="en-US" sz="1800"/>
              <a:t>[1.5.3] Accordingly, </a:t>
            </a:r>
            <a:r>
              <a:rPr lang="en-US" sz="1800" b="1">
                <a:solidFill>
                  <a:srgbClr val="CCFF33"/>
                </a:solidFill>
              </a:rPr>
              <a:t>he sent around</a:t>
            </a:r>
            <a:r>
              <a:rPr lang="en-US" sz="1800">
                <a:solidFill>
                  <a:srgbClr val="FFFF00"/>
                </a:solidFill>
              </a:rPr>
              <a:t> to all those under his sway </a:t>
            </a:r>
            <a:r>
              <a:rPr lang="en-US" sz="1800"/>
              <a:t>and to Croesus, the king of Lydia, to the king of Cappadocia; to both Phrygias, to Paphlagonia, India, Caria, and Cilicia; and to a certain extent also he misrepresented the Medes and Persians, for he said that they were great, powerful nations, that they had intermarried with each other, and were united in common interests, and that </a:t>
            </a:r>
            <a:r>
              <a:rPr lang="en-US" sz="1800">
                <a:solidFill>
                  <a:srgbClr val="CCFF33"/>
                </a:solidFill>
              </a:rPr>
              <a:t>unless some one attacked them first and broke their power</a:t>
            </a:r>
            <a:r>
              <a:rPr lang="en-US" sz="1800"/>
              <a:t>, they would be likely to make war upon each one of the nations singly and subjugate them. </a:t>
            </a:r>
          </a:p>
          <a:p>
            <a:pPr eaLnBrk="1" hangingPunct="1">
              <a:lnSpc>
                <a:spcPct val="80000"/>
              </a:lnSpc>
              <a:defRPr/>
            </a:pPr>
            <a:r>
              <a:rPr lang="en-US" sz="1800"/>
              <a:t>[1.5.4] Now </a:t>
            </a:r>
            <a:r>
              <a:rPr lang="en-US" sz="1800" b="1">
                <a:solidFill>
                  <a:srgbClr val="FFFF00"/>
                </a:solidFill>
              </a:rPr>
              <a:t>when </a:t>
            </a:r>
            <a:r>
              <a:rPr lang="en-US" sz="1800" b="1">
                <a:solidFill>
                  <a:srgbClr val="99CCFF"/>
                </a:solidFill>
              </a:rPr>
              <a:t>Cyaxares</a:t>
            </a:r>
            <a:r>
              <a:rPr lang="en-US" sz="1800" b="1">
                <a:solidFill>
                  <a:srgbClr val="FFFF00"/>
                </a:solidFill>
              </a:rPr>
              <a:t> heard of the plot and of the warlike preparations of the nations allied against him, </a:t>
            </a:r>
            <a:r>
              <a:rPr lang="en-US" sz="1800" b="1">
                <a:solidFill>
                  <a:srgbClr val="00CCFF"/>
                </a:solidFill>
              </a:rPr>
              <a:t>without delay</a:t>
            </a:r>
            <a:r>
              <a:rPr lang="en-US" sz="1800" b="1">
                <a:solidFill>
                  <a:srgbClr val="FFFF00"/>
                </a:solidFill>
              </a:rPr>
              <a:t> he made what counter preparations he could himself and also </a:t>
            </a:r>
            <a:r>
              <a:rPr lang="en-US" sz="1800" b="1">
                <a:solidFill>
                  <a:srgbClr val="00CCFF"/>
                </a:solidFill>
              </a:rPr>
              <a:t>sent to Persia</a:t>
            </a:r>
            <a:r>
              <a:rPr lang="en-US" sz="1800" b="1">
                <a:solidFill>
                  <a:srgbClr val="FFFF00"/>
                </a:solidFill>
              </a:rPr>
              <a:t> both to the general assembly and to his brother-in-law, Cambyses, who was king of Persia. And </a:t>
            </a:r>
            <a:r>
              <a:rPr lang="en-US" sz="1800" b="1">
                <a:solidFill>
                  <a:srgbClr val="00CCFF"/>
                </a:solidFill>
              </a:rPr>
              <a:t>he sent word to Cyrus, too, asking him to try to come as commander of the men</a:t>
            </a:r>
            <a:r>
              <a:rPr lang="en-US" sz="1800" b="1">
                <a:solidFill>
                  <a:srgbClr val="FFFF00"/>
                </a:solidFill>
              </a:rPr>
              <a:t>, in case the Persian state should send any troops</a:t>
            </a:r>
            <a:r>
              <a:rPr lang="en-US" sz="1800" b="1"/>
              <a:t>.</a:t>
            </a:r>
            <a:r>
              <a:rPr lang="en-US" sz="1800"/>
              <a:t> </a:t>
            </a:r>
          </a:p>
          <a:p>
            <a:pPr lvl="4" eaLnBrk="1" hangingPunct="1">
              <a:lnSpc>
                <a:spcPct val="80000"/>
              </a:lnSpc>
              <a:buFont typeface="Wingdings" pitchFamily="2" charset="2"/>
              <a:buNone/>
              <a:defRPr/>
            </a:pPr>
            <a:endParaRPr lang="en-US" sz="1200"/>
          </a:p>
          <a:p>
            <a:pPr lvl="4" eaLnBrk="1" hangingPunct="1">
              <a:lnSpc>
                <a:spcPct val="80000"/>
              </a:lnSpc>
              <a:buFont typeface="Wingdings" pitchFamily="2" charset="2"/>
              <a:buNone/>
              <a:defRPr/>
            </a:pPr>
            <a:r>
              <a:rPr lang="en-US" sz="1200"/>
              <a:t>(Xenophon (ca 430-355 BCE,) </a:t>
            </a:r>
            <a:r>
              <a:rPr lang="en-US" sz="1200">
                <a:hlinkClick r:id="rId3"/>
              </a:rPr>
              <a:t>The Life of Cyrus The Great</a:t>
            </a:r>
            <a:r>
              <a:rPr lang="en-US" sz="120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295EB0DA-5F88-8846-08A1-DF3C0DB7582D}"/>
              </a:ext>
            </a:extLst>
          </p:cNvPr>
          <p:cNvSpPr>
            <a:spLocks noGrp="1" noChangeArrowheads="1"/>
          </p:cNvSpPr>
          <p:nvPr>
            <p:ph type="title"/>
          </p:nvPr>
        </p:nvSpPr>
        <p:spPr/>
        <p:txBody>
          <a:bodyPr/>
          <a:lstStyle/>
          <a:p>
            <a:pPr eaLnBrk="1" hangingPunct="1">
              <a:defRPr/>
            </a:pPr>
            <a:r>
              <a:rPr lang="en-US" sz="4000"/>
              <a:t>When did Cyrus begin his reign?</a:t>
            </a:r>
          </a:p>
        </p:txBody>
      </p:sp>
      <p:sp>
        <p:nvSpPr>
          <p:cNvPr id="196611" name="Rectangle 3">
            <a:extLst>
              <a:ext uri="{FF2B5EF4-FFF2-40B4-BE49-F238E27FC236}">
                <a16:creationId xmlns:a16="http://schemas.microsoft.com/office/drawing/2014/main" id="{B171B571-FC73-AF5B-788B-B0DD01DB7232}"/>
              </a:ext>
            </a:extLst>
          </p:cNvPr>
          <p:cNvSpPr>
            <a:spLocks noGrp="1" noChangeArrowheads="1"/>
          </p:cNvSpPr>
          <p:nvPr>
            <p:ph type="body" idx="1"/>
          </p:nvPr>
        </p:nvSpPr>
        <p:spPr/>
        <p:txBody>
          <a:bodyPr/>
          <a:lstStyle/>
          <a:p>
            <a:pPr eaLnBrk="1" hangingPunct="1">
              <a:lnSpc>
                <a:spcPct val="80000"/>
              </a:lnSpc>
              <a:defRPr/>
            </a:pPr>
            <a:r>
              <a:rPr lang="en-US" sz="1800"/>
              <a:t>[7.5.20] "My friends," said he, "</a:t>
            </a:r>
            <a:r>
              <a:rPr lang="en-US" sz="1800">
                <a:solidFill>
                  <a:srgbClr val="99CCFF"/>
                </a:solidFill>
              </a:rPr>
              <a:t>the river has made way for us and given us an entrance into the city. Let us, therefore, enter in</a:t>
            </a:r>
            <a:r>
              <a:rPr lang="en-US" sz="1800"/>
              <a:t> with dauntless hearts, fearing nothing and remembering that those against whom we are now to march are the same men that we have repeatedly defeated, and that, too, when they were all drawn up in battle line with their allies at their side, and when they were all wide awake and sober and fully armed; </a:t>
            </a:r>
          </a:p>
          <a:p>
            <a:pPr eaLnBrk="1" hangingPunct="1">
              <a:lnSpc>
                <a:spcPct val="80000"/>
              </a:lnSpc>
              <a:defRPr/>
            </a:pPr>
            <a:r>
              <a:rPr lang="en-US" sz="1800"/>
              <a:t>[7.5.33] And when day dawned and those in possession of the citadels discovered that </a:t>
            </a:r>
            <a:r>
              <a:rPr lang="en-US" sz="1800" b="1">
                <a:solidFill>
                  <a:srgbClr val="FFFF00"/>
                </a:solidFill>
              </a:rPr>
              <a:t>the city was taken and the king slain</a:t>
            </a:r>
            <a:r>
              <a:rPr lang="en-US" sz="1800"/>
              <a:t>, they surrendered the citadels, too. </a:t>
            </a:r>
          </a:p>
          <a:p>
            <a:pPr eaLnBrk="1" hangingPunct="1">
              <a:lnSpc>
                <a:spcPct val="80000"/>
              </a:lnSpc>
              <a:defRPr/>
            </a:pPr>
            <a:r>
              <a:rPr lang="en-US" sz="1800"/>
              <a:t>[8.5.19] As the princess placed the crown on Cyrus's head, Cyaxares said, "</a:t>
            </a:r>
            <a:r>
              <a:rPr lang="en-US" sz="1800" b="1">
                <a:solidFill>
                  <a:srgbClr val="99CCFF"/>
                </a:solidFill>
              </a:rPr>
              <a:t>And the maiden herself, my own daughter, I offer you as well, Cyrus, to be your wife.</a:t>
            </a:r>
            <a:r>
              <a:rPr lang="en-US" sz="1800"/>
              <a:t> Your father married my father's daughter, whose son you are. This is she whom you used often to pet when you came to visit us when you were a boy. And whenever anybody asked her whom she was going to marry, she would say `Cyrus.' </a:t>
            </a:r>
            <a:r>
              <a:rPr lang="en-US" sz="1800" b="1">
                <a:solidFill>
                  <a:srgbClr val="99CCFF"/>
                </a:solidFill>
              </a:rPr>
              <a:t>And with her </a:t>
            </a:r>
            <a:r>
              <a:rPr lang="en-US" sz="1800" b="1">
                <a:solidFill>
                  <a:srgbClr val="FFFF00"/>
                </a:solidFill>
              </a:rPr>
              <a:t>I offer you all Media as a dowry</a:t>
            </a:r>
            <a:r>
              <a:rPr lang="en-US" sz="1800" b="1">
                <a:solidFill>
                  <a:srgbClr val="99CCFF"/>
                </a:solidFill>
              </a:rPr>
              <a:t>, for I have no legitimate male issue</a:t>
            </a:r>
            <a:r>
              <a:rPr lang="en-US" sz="1800" b="1"/>
              <a:t>."</a:t>
            </a:r>
            <a:r>
              <a:rPr lang="en-US" sz="1800"/>
              <a:t> </a:t>
            </a:r>
          </a:p>
          <a:p>
            <a:pPr eaLnBrk="1" hangingPunct="1">
              <a:lnSpc>
                <a:spcPct val="80000"/>
              </a:lnSpc>
              <a:defRPr/>
            </a:pPr>
            <a:r>
              <a:rPr lang="en-US" sz="1800"/>
              <a:t>[8.5.28] </a:t>
            </a:r>
            <a:r>
              <a:rPr lang="en-US" sz="1800" b="1"/>
              <a:t>When, </a:t>
            </a:r>
            <a:r>
              <a:rPr lang="en-US" sz="1800" b="1">
                <a:solidFill>
                  <a:srgbClr val="FFFF00"/>
                </a:solidFill>
              </a:rPr>
              <a:t>on his way back, he came to Media, Cyrus wedded the daughter of Cyaxares</a:t>
            </a:r>
            <a:r>
              <a:rPr lang="en-US" sz="1800" b="1"/>
              <a:t>, for he had obtained the consent of his father and mother.</a:t>
            </a:r>
            <a:r>
              <a:rPr lang="en-US" sz="180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B2D864A8-D759-5535-7D97-C521C6F69652}"/>
              </a:ext>
            </a:extLst>
          </p:cNvPr>
          <p:cNvSpPr>
            <a:spLocks noGrp="1" noChangeArrowheads="1"/>
          </p:cNvSpPr>
          <p:nvPr>
            <p:ph type="title"/>
          </p:nvPr>
        </p:nvSpPr>
        <p:spPr>
          <a:xfrm>
            <a:off x="457200" y="457200"/>
            <a:ext cx="4114800" cy="1143000"/>
          </a:xfrm>
        </p:spPr>
        <p:txBody>
          <a:bodyPr/>
          <a:lstStyle/>
          <a:p>
            <a:pPr eaLnBrk="1" hangingPunct="1">
              <a:defRPr/>
            </a:pPr>
            <a:r>
              <a:rPr lang="en-US" sz="4000"/>
              <a:t>When did Babylon fall?</a:t>
            </a:r>
          </a:p>
        </p:txBody>
      </p:sp>
      <p:sp>
        <p:nvSpPr>
          <p:cNvPr id="200707" name="Rectangle 3">
            <a:extLst>
              <a:ext uri="{FF2B5EF4-FFF2-40B4-BE49-F238E27FC236}">
                <a16:creationId xmlns:a16="http://schemas.microsoft.com/office/drawing/2014/main" id="{DFABC87F-6E2D-5D90-31BB-060C1569222A}"/>
              </a:ext>
            </a:extLst>
          </p:cNvPr>
          <p:cNvSpPr>
            <a:spLocks noGrp="1" noChangeArrowheads="1"/>
          </p:cNvSpPr>
          <p:nvPr>
            <p:ph type="body" idx="1"/>
          </p:nvPr>
        </p:nvSpPr>
        <p:spPr>
          <a:xfrm>
            <a:off x="533400" y="1981200"/>
            <a:ext cx="3581400" cy="4267200"/>
          </a:xfrm>
        </p:spPr>
        <p:txBody>
          <a:bodyPr/>
          <a:lstStyle/>
          <a:p>
            <a:pPr eaLnBrk="1" hangingPunct="1">
              <a:lnSpc>
                <a:spcPct val="80000"/>
              </a:lnSpc>
              <a:defRPr/>
            </a:pPr>
            <a:r>
              <a:rPr lang="en-US" sz="1800"/>
              <a:t>In the Month </a:t>
            </a:r>
            <a:r>
              <a:rPr lang="en-US" sz="1800" b="1">
                <a:solidFill>
                  <a:srgbClr val="99CCFF"/>
                </a:solidFill>
              </a:rPr>
              <a:t>Tammuz</a:t>
            </a:r>
            <a:r>
              <a:rPr lang="en-US" sz="1800"/>
              <a:t> (June) Cyrus made battle in Rutum against . . . . of the river Nizallat. The men of Akkad made a revolt. The soldiers took Sippara on the </a:t>
            </a:r>
            <a:r>
              <a:rPr lang="en-US" sz="1800">
                <a:solidFill>
                  <a:srgbClr val="99CCFF"/>
                </a:solidFill>
              </a:rPr>
              <a:t>14th day</a:t>
            </a:r>
            <a:r>
              <a:rPr lang="en-US" sz="1800"/>
              <a:t> without fighting, and Nabonidus fled away. </a:t>
            </a:r>
            <a:r>
              <a:rPr lang="en-US" sz="1800">
                <a:solidFill>
                  <a:srgbClr val="FFFF00"/>
                </a:solidFill>
              </a:rPr>
              <a:t>On the 16th day</a:t>
            </a:r>
            <a:r>
              <a:rPr lang="en-US" sz="1800"/>
              <a:t> Gobryas, the governor of Gutium, and </a:t>
            </a:r>
            <a:r>
              <a:rPr lang="en-US" sz="1800">
                <a:solidFill>
                  <a:srgbClr val="99CCFF"/>
                </a:solidFill>
              </a:rPr>
              <a:t>the army of </a:t>
            </a:r>
            <a:r>
              <a:rPr lang="en-US" sz="1800">
                <a:solidFill>
                  <a:srgbClr val="FFFF00"/>
                </a:solidFill>
              </a:rPr>
              <a:t>Cyrus came to Babylon without any opposition</a:t>
            </a:r>
            <a:r>
              <a:rPr lang="en-US" sz="1800">
                <a:solidFill>
                  <a:srgbClr val="99CCFF"/>
                </a:solidFill>
              </a:rPr>
              <a:t>.</a:t>
            </a:r>
            <a:r>
              <a:rPr lang="en-US" sz="1800"/>
              <a:t> Afterwards having bound Nabonidus, he took him to Babylon. At the end of the month </a:t>
            </a:r>
            <a:r>
              <a:rPr lang="en-US" sz="1800" b="1">
                <a:solidFill>
                  <a:srgbClr val="99CCFF"/>
                </a:solidFill>
              </a:rPr>
              <a:t>Tammuz</a:t>
            </a:r>
            <a:r>
              <a:rPr lang="en-US" sz="1800"/>
              <a:t> the rebels of Gutium closed the gates of E-sagili; </a:t>
            </a:r>
          </a:p>
        </p:txBody>
      </p:sp>
      <p:pic>
        <p:nvPicPr>
          <p:cNvPr id="58372" name="Picture 4">
            <a:extLst>
              <a:ext uri="{FF2B5EF4-FFF2-40B4-BE49-F238E27FC236}">
                <a16:creationId xmlns:a16="http://schemas.microsoft.com/office/drawing/2014/main" id="{10208868-E157-6A7A-C4F1-2FC9EA326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
            <a:ext cx="3987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4CAC6DBC-96E4-BE78-89F2-C3FD3BC7B8E6}"/>
              </a:ext>
            </a:extLst>
          </p:cNvPr>
          <p:cNvSpPr>
            <a:spLocks noGrp="1" noChangeArrowheads="1"/>
          </p:cNvSpPr>
          <p:nvPr>
            <p:ph type="title"/>
          </p:nvPr>
        </p:nvSpPr>
        <p:spPr/>
        <p:txBody>
          <a:bodyPr/>
          <a:lstStyle/>
          <a:p>
            <a:pPr eaLnBrk="1" hangingPunct="1">
              <a:defRPr/>
            </a:pPr>
            <a:r>
              <a:rPr lang="en-US"/>
              <a:t>When did Babylon fall?</a:t>
            </a:r>
          </a:p>
        </p:txBody>
      </p:sp>
      <p:sp>
        <p:nvSpPr>
          <p:cNvPr id="198659" name="Rectangle 3">
            <a:extLst>
              <a:ext uri="{FF2B5EF4-FFF2-40B4-BE49-F238E27FC236}">
                <a16:creationId xmlns:a16="http://schemas.microsoft.com/office/drawing/2014/main" id="{B79A4A8F-826C-D514-4488-CB8D44F49CDB}"/>
              </a:ext>
            </a:extLst>
          </p:cNvPr>
          <p:cNvSpPr>
            <a:spLocks noGrp="1" noChangeArrowheads="1"/>
          </p:cNvSpPr>
          <p:nvPr>
            <p:ph type="body" idx="1"/>
          </p:nvPr>
        </p:nvSpPr>
        <p:spPr/>
        <p:txBody>
          <a:bodyPr/>
          <a:lstStyle/>
          <a:p>
            <a:pPr eaLnBrk="1" hangingPunct="1">
              <a:lnSpc>
                <a:spcPct val="80000"/>
              </a:lnSpc>
              <a:defRPr/>
            </a:pPr>
            <a:r>
              <a:rPr lang="en-US" sz="2400" b="1"/>
              <a:t>Jer 25:12</a:t>
            </a:r>
            <a:r>
              <a:rPr lang="en-US" sz="2400"/>
              <a:t>  “And it shall come to pass, </a:t>
            </a:r>
            <a:r>
              <a:rPr lang="en-US" sz="2400">
                <a:solidFill>
                  <a:srgbClr val="99CCFF"/>
                </a:solidFill>
              </a:rPr>
              <a:t>when seventy years are accomplished</a:t>
            </a:r>
            <a:r>
              <a:rPr lang="en-US" sz="2400"/>
              <a:t>, </a:t>
            </a:r>
            <a:r>
              <a:rPr lang="en-US" sz="2400" i="1"/>
              <a:t>that</a:t>
            </a:r>
            <a:r>
              <a:rPr lang="en-US" sz="2400"/>
              <a:t> </a:t>
            </a:r>
            <a:r>
              <a:rPr lang="en-US" sz="2400">
                <a:solidFill>
                  <a:srgbClr val="99CCFF"/>
                </a:solidFill>
              </a:rPr>
              <a:t>I will punish the king of Babylon</a:t>
            </a:r>
            <a:r>
              <a:rPr lang="en-US" sz="2400"/>
              <a:t>, and that nation, saith the LORD, for their iniquity, and the land of the Chaldeans, and will make it perpetual desolations.”</a:t>
            </a:r>
          </a:p>
          <a:p>
            <a:pPr eaLnBrk="1" hangingPunct="1">
              <a:lnSpc>
                <a:spcPct val="80000"/>
              </a:lnSpc>
              <a:defRPr/>
            </a:pPr>
            <a:r>
              <a:rPr lang="en-US" sz="2400"/>
              <a:t>Nebuchadnezzar’s 1</a:t>
            </a:r>
            <a:r>
              <a:rPr lang="en-US" sz="2400" baseline="30000"/>
              <a:t>st</a:t>
            </a:r>
            <a:r>
              <a:rPr lang="en-US" sz="2400"/>
              <a:t> Scriptural year of reign began Tishri 22, 605 BCE.</a:t>
            </a:r>
          </a:p>
          <a:p>
            <a:pPr eaLnBrk="1" hangingPunct="1">
              <a:lnSpc>
                <a:spcPct val="80000"/>
              </a:lnSpc>
              <a:defRPr/>
            </a:pPr>
            <a:r>
              <a:rPr lang="en-US" sz="2400"/>
              <a:t>The first Scriptural year of the Babylonian captivity is the same as Nebuchadnezzar’s 1</a:t>
            </a:r>
            <a:r>
              <a:rPr lang="en-US" sz="2400" baseline="30000"/>
              <a:t>st</a:t>
            </a:r>
            <a:r>
              <a:rPr lang="en-US" sz="2400"/>
              <a:t> Scriptural year of reign.</a:t>
            </a:r>
          </a:p>
          <a:p>
            <a:pPr eaLnBrk="1" hangingPunct="1">
              <a:lnSpc>
                <a:spcPct val="80000"/>
              </a:lnSpc>
              <a:defRPr/>
            </a:pPr>
            <a:r>
              <a:rPr lang="en-US" sz="2400"/>
              <a:t>The 70</a:t>
            </a:r>
            <a:r>
              <a:rPr lang="en-US" sz="2400" baseline="30000"/>
              <a:t>th</a:t>
            </a:r>
            <a:r>
              <a:rPr lang="en-US" sz="2400"/>
              <a:t> Scriptural year of the Babylonian captivity began Tishri 22, 536 BCE and ended Tishri 21, 535 BCE.</a:t>
            </a:r>
          </a:p>
          <a:p>
            <a:pPr eaLnBrk="1" hangingPunct="1">
              <a:lnSpc>
                <a:spcPct val="80000"/>
              </a:lnSpc>
              <a:defRPr/>
            </a:pPr>
            <a:r>
              <a:rPr lang="en-US" sz="2400">
                <a:solidFill>
                  <a:srgbClr val="FFFF00"/>
                </a:solidFill>
              </a:rPr>
              <a:t>Babylon fell on Tammuz 16 after 70 completed years</a:t>
            </a:r>
            <a:r>
              <a:rPr lang="en-US" sz="2400"/>
              <a:t> of Babylonian captivity, i.e. </a:t>
            </a:r>
            <a:r>
              <a:rPr lang="en-US" sz="2400">
                <a:solidFill>
                  <a:srgbClr val="FFFF00"/>
                </a:solidFill>
              </a:rPr>
              <a:t>Tammuz 16, 534 BCE</a:t>
            </a:r>
            <a:r>
              <a:rPr lang="en-US" sz="2400"/>
              <a:t>.</a:t>
            </a:r>
          </a:p>
          <a:p>
            <a:pPr eaLnBrk="1" hangingPunct="1">
              <a:lnSpc>
                <a:spcPct val="80000"/>
              </a:lnSpc>
              <a:defRPr/>
            </a:pPr>
            <a:endParaRPr 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78A59552-0DD3-DB3A-3AA0-580134FCB61A}"/>
              </a:ext>
            </a:extLst>
          </p:cNvPr>
          <p:cNvSpPr>
            <a:spLocks noGrp="1" noChangeArrowheads="1"/>
          </p:cNvSpPr>
          <p:nvPr>
            <p:ph type="title"/>
          </p:nvPr>
        </p:nvSpPr>
        <p:spPr>
          <a:xfrm>
            <a:off x="457200" y="457200"/>
            <a:ext cx="8229600" cy="1143000"/>
          </a:xfrm>
        </p:spPr>
        <p:txBody>
          <a:bodyPr/>
          <a:lstStyle/>
          <a:p>
            <a:pPr eaLnBrk="1" hangingPunct="1">
              <a:defRPr/>
            </a:pPr>
            <a:r>
              <a:rPr lang="en-US"/>
              <a:t>When did Cyrus’ reign begin?</a:t>
            </a:r>
          </a:p>
        </p:txBody>
      </p:sp>
      <p:sp>
        <p:nvSpPr>
          <p:cNvPr id="202755" name="Rectangle 3">
            <a:extLst>
              <a:ext uri="{FF2B5EF4-FFF2-40B4-BE49-F238E27FC236}">
                <a16:creationId xmlns:a16="http://schemas.microsoft.com/office/drawing/2014/main" id="{82B4CF27-93E4-16E9-317E-0A0F365811B3}"/>
              </a:ext>
            </a:extLst>
          </p:cNvPr>
          <p:cNvSpPr>
            <a:spLocks noGrp="1" noChangeArrowheads="1"/>
          </p:cNvSpPr>
          <p:nvPr>
            <p:ph type="body" idx="1"/>
          </p:nvPr>
        </p:nvSpPr>
        <p:spPr>
          <a:xfrm>
            <a:off x="457200" y="1905000"/>
            <a:ext cx="8229600" cy="4953000"/>
          </a:xfrm>
        </p:spPr>
        <p:txBody>
          <a:bodyPr/>
          <a:lstStyle/>
          <a:p>
            <a:pPr eaLnBrk="1" hangingPunct="1">
              <a:lnSpc>
                <a:spcPct val="80000"/>
              </a:lnSpc>
              <a:defRPr/>
            </a:pPr>
            <a:r>
              <a:rPr lang="en-US" sz="2800"/>
              <a:t>Cyrus’ oldest son was delivered by Nisan 4, 533 BCE.</a:t>
            </a:r>
          </a:p>
          <a:p>
            <a:pPr eaLnBrk="1" hangingPunct="1">
              <a:lnSpc>
                <a:spcPct val="80000"/>
              </a:lnSpc>
              <a:defRPr/>
            </a:pPr>
            <a:r>
              <a:rPr lang="en-US" sz="2800"/>
              <a:t>Av 5, 534 BCE is the latest day Cyrus’ son could have been conceived, if his son was a full-term baby delivered before Nisan 4, 533 BCE.</a:t>
            </a:r>
          </a:p>
          <a:p>
            <a:pPr eaLnBrk="1" hangingPunct="1">
              <a:lnSpc>
                <a:spcPct val="80000"/>
              </a:lnSpc>
              <a:defRPr/>
            </a:pPr>
            <a:r>
              <a:rPr lang="en-US" sz="2800"/>
              <a:t>Thus, Cyrus wedding was no later than Av 5, 534 BCE; 19 days after the fall of Babylon.</a:t>
            </a:r>
          </a:p>
          <a:p>
            <a:pPr eaLnBrk="1" hangingPunct="1">
              <a:lnSpc>
                <a:spcPct val="80000"/>
              </a:lnSpc>
              <a:defRPr/>
            </a:pPr>
            <a:r>
              <a:rPr lang="en-US" sz="2800"/>
              <a:t>It follows that Cyrus consummated his marriage and received Media as a dowry </a:t>
            </a:r>
            <a:r>
              <a:rPr lang="en-US" sz="2800">
                <a:solidFill>
                  <a:srgbClr val="FFFF00"/>
                </a:solidFill>
              </a:rPr>
              <a:t>no later than Av 5, 534 BCE</a:t>
            </a:r>
            <a:r>
              <a:rPr lang="en-US" sz="2800"/>
              <a:t>.</a:t>
            </a:r>
          </a:p>
          <a:p>
            <a:pPr eaLnBrk="1" hangingPunct="1">
              <a:lnSpc>
                <a:spcPct val="80000"/>
              </a:lnSpc>
              <a:defRPr/>
            </a:pPr>
            <a:r>
              <a:rPr lang="en-US" sz="2800"/>
              <a:t>The 4,900 literal day prophecy of Daniel begin </a:t>
            </a:r>
            <a:r>
              <a:rPr lang="en-US" sz="2800">
                <a:hlinkClick r:id="rId3" action="ppaction://hlinkfile"/>
              </a:rPr>
              <a:t>Tammuz 27</a:t>
            </a:r>
            <a:r>
              <a:rPr lang="en-US" sz="2800"/>
              <a:t>, 534 BCE, just one week before that!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70817-C24D-7A1A-6369-73ABBC424A62}"/>
              </a:ext>
            </a:extLst>
          </p:cNvPr>
          <p:cNvSpPr>
            <a:spLocks noGrp="1"/>
          </p:cNvSpPr>
          <p:nvPr>
            <p:ph type="title"/>
          </p:nvPr>
        </p:nvSpPr>
        <p:spPr>
          <a:xfrm>
            <a:off x="457200" y="990600"/>
            <a:ext cx="8229600" cy="1143000"/>
          </a:xfrm>
        </p:spPr>
        <p:txBody>
          <a:bodyPr/>
          <a:lstStyle/>
          <a:p>
            <a:pPr eaLnBrk="1" hangingPunct="1">
              <a:defRPr/>
            </a:pPr>
            <a:r>
              <a:rPr lang="en-US" dirty="0"/>
              <a:t>Yet another Preview of the 2</a:t>
            </a:r>
            <a:r>
              <a:rPr lang="en-US" baseline="30000" dirty="0"/>
              <a:t>nd</a:t>
            </a:r>
            <a:r>
              <a:rPr lang="en-US" dirty="0"/>
              <a:t> Coming?</a:t>
            </a:r>
          </a:p>
        </p:txBody>
      </p:sp>
      <p:sp>
        <p:nvSpPr>
          <p:cNvPr id="3" name="Platshållare för innehåll 2">
            <a:extLst>
              <a:ext uri="{FF2B5EF4-FFF2-40B4-BE49-F238E27FC236}">
                <a16:creationId xmlns:a16="http://schemas.microsoft.com/office/drawing/2014/main" id="{33931056-957D-11B5-01F2-20009DB472EB}"/>
              </a:ext>
            </a:extLst>
          </p:cNvPr>
          <p:cNvSpPr>
            <a:spLocks noGrp="1"/>
          </p:cNvSpPr>
          <p:nvPr>
            <p:ph idx="1"/>
          </p:nvPr>
        </p:nvSpPr>
        <p:spPr>
          <a:xfrm>
            <a:off x="457200" y="2743200"/>
            <a:ext cx="8229600" cy="3387725"/>
          </a:xfrm>
        </p:spPr>
        <p:txBody>
          <a:bodyPr/>
          <a:lstStyle/>
          <a:p>
            <a:pPr eaLnBrk="1" hangingPunct="1">
              <a:defRPr/>
            </a:pPr>
            <a:r>
              <a:rPr lang="en-US" dirty="0"/>
              <a:t>Mark 6:46  And when he [Jesus] had sent them away, he departed into a mountain to pray. </a:t>
            </a:r>
          </a:p>
          <a:p>
            <a:pPr eaLnBrk="1" hangingPunct="1">
              <a:defRPr/>
            </a:pPr>
            <a:r>
              <a:rPr lang="en-US" dirty="0"/>
              <a:t>Mark 6:47  And when even was come, the ship was in the midst of the sea, and he alone on the land. </a:t>
            </a:r>
          </a:p>
          <a:p>
            <a:pPr eaLnBrk="1" hangingPunct="1">
              <a:buFont typeface="Wingdings" pitchFamily="2" charset="2"/>
              <a:buNone/>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2" descr="4692and4900DaysOfDaniel-minimal">
            <a:extLst>
              <a:ext uri="{FF2B5EF4-FFF2-40B4-BE49-F238E27FC236}">
                <a16:creationId xmlns:a16="http://schemas.microsoft.com/office/drawing/2014/main" id="{CD348AE9-3D01-204D-BC12-33D77591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7630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3" name="Rectangle 5">
            <a:extLst>
              <a:ext uri="{FF2B5EF4-FFF2-40B4-BE49-F238E27FC236}">
                <a16:creationId xmlns:a16="http://schemas.microsoft.com/office/drawing/2014/main" id="{A43E71A5-8B10-6031-71F6-024252BD0529}"/>
              </a:ext>
            </a:extLst>
          </p:cNvPr>
          <p:cNvSpPr>
            <a:spLocks noGrp="1" noChangeArrowheads="1"/>
          </p:cNvSpPr>
          <p:nvPr>
            <p:ph type="body" sz="half" idx="1"/>
          </p:nvPr>
        </p:nvSpPr>
        <p:spPr>
          <a:xfrm>
            <a:off x="457200" y="1600200"/>
            <a:ext cx="3048000" cy="1143000"/>
          </a:xfrm>
        </p:spPr>
        <p:txBody>
          <a:bodyPr/>
          <a:lstStyle/>
          <a:p>
            <a:pPr eaLnBrk="1" hangingPunct="1">
              <a:defRPr/>
            </a:pPr>
            <a:r>
              <a:rPr lang="en-US" sz="2800" b="1"/>
              <a:t>Exactly dated</a:t>
            </a:r>
          </a:p>
          <a:p>
            <a:pPr eaLnBrk="1" hangingPunct="1">
              <a:defRPr/>
            </a:pPr>
            <a:endParaRPr lang="en-US" sz="2800" b="1"/>
          </a:p>
        </p:txBody>
      </p:sp>
      <p:pic>
        <p:nvPicPr>
          <p:cNvPr id="62467" name="Picture 8" descr="4692and4900DaysOfDaniel-less">
            <a:extLst>
              <a:ext uri="{FF2B5EF4-FFF2-40B4-BE49-F238E27FC236}">
                <a16:creationId xmlns:a16="http://schemas.microsoft.com/office/drawing/2014/main" id="{E911571E-BFE3-BF4A-BFE1-212E740D6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
            <a:ext cx="5080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4692and4900DaysOfDanielJD">
            <a:extLst>
              <a:ext uri="{FF2B5EF4-FFF2-40B4-BE49-F238E27FC236}">
                <a16:creationId xmlns:a16="http://schemas.microsoft.com/office/drawing/2014/main" id="{60DFD2D5-3855-B934-5B6D-C5EF16EE9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65436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8AEF8A39-1726-DDD9-9680-B8330789B7FB}"/>
              </a:ext>
            </a:extLst>
          </p:cNvPr>
          <p:cNvSpPr>
            <a:spLocks noGrp="1" noChangeArrowheads="1"/>
          </p:cNvSpPr>
          <p:nvPr>
            <p:ph type="title"/>
          </p:nvPr>
        </p:nvSpPr>
        <p:spPr>
          <a:xfrm>
            <a:off x="457200" y="1295400"/>
            <a:ext cx="8229600" cy="1143000"/>
          </a:xfrm>
        </p:spPr>
        <p:txBody>
          <a:bodyPr/>
          <a:lstStyle/>
          <a:p>
            <a:pPr eaLnBrk="1" hangingPunct="1">
              <a:defRPr/>
            </a:pPr>
            <a:r>
              <a:rPr lang="en-US" sz="4000"/>
              <a:t>When did Cyrus’ 1</a:t>
            </a:r>
            <a:r>
              <a:rPr lang="en-US" sz="4000" baseline="30000"/>
              <a:t>st</a:t>
            </a:r>
            <a:r>
              <a:rPr lang="en-US" sz="4000"/>
              <a:t> Scriptural year of reign begin?</a:t>
            </a:r>
          </a:p>
        </p:txBody>
      </p:sp>
      <p:sp>
        <p:nvSpPr>
          <p:cNvPr id="204803" name="Rectangle 3">
            <a:extLst>
              <a:ext uri="{FF2B5EF4-FFF2-40B4-BE49-F238E27FC236}">
                <a16:creationId xmlns:a16="http://schemas.microsoft.com/office/drawing/2014/main" id="{BB48C711-579E-935B-C6A3-982F24EF5918}"/>
              </a:ext>
            </a:extLst>
          </p:cNvPr>
          <p:cNvSpPr>
            <a:spLocks noGrp="1" noChangeArrowheads="1"/>
          </p:cNvSpPr>
          <p:nvPr>
            <p:ph type="body" idx="1"/>
          </p:nvPr>
        </p:nvSpPr>
        <p:spPr>
          <a:xfrm>
            <a:off x="762000" y="3429000"/>
            <a:ext cx="7696200" cy="2286000"/>
          </a:xfrm>
        </p:spPr>
        <p:txBody>
          <a:bodyPr/>
          <a:lstStyle/>
          <a:p>
            <a:pPr eaLnBrk="1" hangingPunct="1">
              <a:defRPr/>
            </a:pPr>
            <a:r>
              <a:rPr lang="en-US"/>
              <a:t>Cyrus’ accession year began at his wedding on or before Av 5, 534 BCE.</a:t>
            </a:r>
          </a:p>
          <a:p>
            <a:pPr eaLnBrk="1" hangingPunct="1">
              <a:defRPr/>
            </a:pPr>
            <a:r>
              <a:rPr lang="en-US"/>
              <a:t>Thus, Cyrus’ 1</a:t>
            </a:r>
            <a:r>
              <a:rPr lang="en-US" baseline="30000"/>
              <a:t>st</a:t>
            </a:r>
            <a:r>
              <a:rPr lang="en-US"/>
              <a:t> Scriptural year of reign began on </a:t>
            </a:r>
            <a:r>
              <a:rPr lang="en-US">
                <a:solidFill>
                  <a:srgbClr val="FFFF00"/>
                </a:solidFill>
              </a:rPr>
              <a:t>Tishri 22, 534 BCE</a:t>
            </a:r>
            <a:r>
              <a:rPr lang="en-US"/>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C1E7084B-1E64-C519-509E-23C561189EAE}"/>
              </a:ext>
            </a:extLst>
          </p:cNvPr>
          <p:cNvSpPr>
            <a:spLocks noGrp="1" noChangeArrowheads="1"/>
          </p:cNvSpPr>
          <p:nvPr>
            <p:ph type="title"/>
          </p:nvPr>
        </p:nvSpPr>
        <p:spPr>
          <a:xfrm>
            <a:off x="457200" y="533400"/>
            <a:ext cx="8229600" cy="1143000"/>
          </a:xfrm>
        </p:spPr>
        <p:txBody>
          <a:bodyPr/>
          <a:lstStyle/>
          <a:p>
            <a:pPr eaLnBrk="1" hangingPunct="1">
              <a:defRPr/>
            </a:pPr>
            <a:r>
              <a:rPr lang="en-US" sz="4000"/>
              <a:t>When did Darius’ 1</a:t>
            </a:r>
            <a:r>
              <a:rPr lang="en-US" sz="4000" baseline="30000"/>
              <a:t>st</a:t>
            </a:r>
            <a:r>
              <a:rPr lang="en-US" sz="4000"/>
              <a:t> year begin and end?</a:t>
            </a:r>
          </a:p>
        </p:txBody>
      </p:sp>
      <p:sp>
        <p:nvSpPr>
          <p:cNvPr id="215043" name="Rectangle 3">
            <a:extLst>
              <a:ext uri="{FF2B5EF4-FFF2-40B4-BE49-F238E27FC236}">
                <a16:creationId xmlns:a16="http://schemas.microsoft.com/office/drawing/2014/main" id="{A848B4D5-C181-371B-87B9-7DC4DA4CC033}"/>
              </a:ext>
            </a:extLst>
          </p:cNvPr>
          <p:cNvSpPr>
            <a:spLocks noGrp="1" noChangeArrowheads="1"/>
          </p:cNvSpPr>
          <p:nvPr>
            <p:ph type="body" idx="1"/>
          </p:nvPr>
        </p:nvSpPr>
        <p:spPr>
          <a:xfrm>
            <a:off x="533400" y="2133600"/>
            <a:ext cx="8229600" cy="4191000"/>
          </a:xfrm>
        </p:spPr>
        <p:txBody>
          <a:bodyPr/>
          <a:lstStyle/>
          <a:p>
            <a:pPr eaLnBrk="1" hangingPunct="1">
              <a:lnSpc>
                <a:spcPct val="90000"/>
              </a:lnSpc>
              <a:defRPr/>
            </a:pPr>
            <a:r>
              <a:rPr lang="en-US" b="1"/>
              <a:t>Dan 9:1</a:t>
            </a:r>
            <a:r>
              <a:rPr lang="en-US"/>
              <a:t>  “</a:t>
            </a:r>
            <a:r>
              <a:rPr lang="en-US">
                <a:solidFill>
                  <a:srgbClr val="FFFF00"/>
                </a:solidFill>
              </a:rPr>
              <a:t>In the first year of Darius</a:t>
            </a:r>
            <a:r>
              <a:rPr lang="en-US"/>
              <a:t> the son of Ahasuerus, of the seed of the Medes, which </a:t>
            </a:r>
            <a:r>
              <a:rPr lang="en-US">
                <a:solidFill>
                  <a:srgbClr val="FFFF00"/>
                </a:solidFill>
              </a:rPr>
              <a:t>was made king over the realm of the Chaldeans</a:t>
            </a:r>
            <a:r>
              <a:rPr lang="en-US"/>
              <a:t>;”</a:t>
            </a:r>
          </a:p>
          <a:p>
            <a:pPr eaLnBrk="1" hangingPunct="1">
              <a:lnSpc>
                <a:spcPct val="90000"/>
              </a:lnSpc>
              <a:defRPr/>
            </a:pPr>
            <a:endParaRPr lang="en-US"/>
          </a:p>
          <a:p>
            <a:pPr eaLnBrk="1" hangingPunct="1">
              <a:lnSpc>
                <a:spcPct val="90000"/>
              </a:lnSpc>
              <a:defRPr/>
            </a:pPr>
            <a:r>
              <a:rPr lang="en-US"/>
              <a:t>Thus, Darius’ 1</a:t>
            </a:r>
            <a:r>
              <a:rPr lang="en-US" baseline="30000"/>
              <a:t>st</a:t>
            </a:r>
            <a:r>
              <a:rPr lang="en-US"/>
              <a:t> Scriptural year of reign began Tishri 22, 535 BCE.</a:t>
            </a:r>
          </a:p>
          <a:p>
            <a:pPr eaLnBrk="1" hangingPunct="1">
              <a:lnSpc>
                <a:spcPct val="90000"/>
              </a:lnSpc>
              <a:defRPr/>
            </a:pPr>
            <a:r>
              <a:rPr lang="en-US"/>
              <a:t>That year ended Tishri 21, 534 BCE.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0090FFC9-FCC8-FD35-A8D4-A8CC28AAD749}"/>
              </a:ext>
            </a:extLst>
          </p:cNvPr>
          <p:cNvSpPr>
            <a:spLocks noGrp="1" noChangeArrowheads="1"/>
          </p:cNvSpPr>
          <p:nvPr>
            <p:ph type="title"/>
          </p:nvPr>
        </p:nvSpPr>
        <p:spPr/>
        <p:txBody>
          <a:bodyPr/>
          <a:lstStyle/>
          <a:p>
            <a:pPr eaLnBrk="1" hangingPunct="1">
              <a:defRPr/>
            </a:pPr>
            <a:r>
              <a:rPr lang="en-US"/>
              <a:t>When did Daniel 9 happen?</a:t>
            </a:r>
          </a:p>
        </p:txBody>
      </p:sp>
      <p:sp>
        <p:nvSpPr>
          <p:cNvPr id="217091" name="Rectangle 3">
            <a:extLst>
              <a:ext uri="{FF2B5EF4-FFF2-40B4-BE49-F238E27FC236}">
                <a16:creationId xmlns:a16="http://schemas.microsoft.com/office/drawing/2014/main" id="{81E42055-F9C2-86E7-B677-06126BD69B2D}"/>
              </a:ext>
            </a:extLst>
          </p:cNvPr>
          <p:cNvSpPr>
            <a:spLocks noGrp="1" noChangeArrowheads="1"/>
          </p:cNvSpPr>
          <p:nvPr>
            <p:ph type="body" idx="1"/>
          </p:nvPr>
        </p:nvSpPr>
        <p:spPr>
          <a:xfrm>
            <a:off x="457200" y="1600200"/>
            <a:ext cx="8229600" cy="4953000"/>
          </a:xfrm>
        </p:spPr>
        <p:txBody>
          <a:bodyPr/>
          <a:lstStyle/>
          <a:p>
            <a:pPr eaLnBrk="1" hangingPunct="1">
              <a:lnSpc>
                <a:spcPct val="90000"/>
              </a:lnSpc>
              <a:defRPr/>
            </a:pPr>
            <a:r>
              <a:rPr lang="en-US" sz="2400" b="1"/>
              <a:t>Dan 9:1</a:t>
            </a:r>
            <a:r>
              <a:rPr lang="en-US" sz="2400"/>
              <a:t>  “</a:t>
            </a:r>
            <a:r>
              <a:rPr lang="en-US" sz="2400">
                <a:solidFill>
                  <a:srgbClr val="FFFF00"/>
                </a:solidFill>
              </a:rPr>
              <a:t>In the first year of Darius</a:t>
            </a:r>
            <a:r>
              <a:rPr lang="en-US" sz="2400"/>
              <a:t> the son of Ahasuerus, of the seed of the Medes, which </a:t>
            </a:r>
            <a:r>
              <a:rPr lang="en-US" sz="2400">
                <a:solidFill>
                  <a:srgbClr val="FFFF00"/>
                </a:solidFill>
              </a:rPr>
              <a:t>was made king over the realm of the Chaldeans</a:t>
            </a:r>
            <a:r>
              <a:rPr lang="en-US" sz="2400"/>
              <a:t>;”</a:t>
            </a:r>
          </a:p>
          <a:p>
            <a:pPr eaLnBrk="1" hangingPunct="1">
              <a:lnSpc>
                <a:spcPct val="90000"/>
              </a:lnSpc>
              <a:defRPr/>
            </a:pPr>
            <a:r>
              <a:rPr lang="en-US" sz="2400" b="1"/>
              <a:t>Dan 9:3</a:t>
            </a:r>
            <a:r>
              <a:rPr lang="en-US" sz="2400"/>
              <a:t>  “And I set my face unto the Lord God, to seek </a:t>
            </a:r>
            <a:r>
              <a:rPr lang="en-US" sz="2400">
                <a:solidFill>
                  <a:srgbClr val="FFFF00"/>
                </a:solidFill>
              </a:rPr>
              <a:t>by prayer and supplications, with fasting, and sackcloth, and ashes</a:t>
            </a:r>
            <a:r>
              <a:rPr lang="en-US" sz="2400"/>
              <a:t>:” </a:t>
            </a:r>
          </a:p>
          <a:p>
            <a:pPr eaLnBrk="1" hangingPunct="1">
              <a:lnSpc>
                <a:spcPct val="90000"/>
              </a:lnSpc>
              <a:defRPr/>
            </a:pPr>
            <a:endParaRPr lang="en-US" sz="2400"/>
          </a:p>
          <a:p>
            <a:pPr eaLnBrk="1" hangingPunct="1">
              <a:lnSpc>
                <a:spcPct val="90000"/>
              </a:lnSpc>
              <a:defRPr/>
            </a:pPr>
            <a:r>
              <a:rPr lang="en-US" sz="2400"/>
              <a:t>After Babylon’s fall, Tammuz 16, 534 BCE.</a:t>
            </a:r>
          </a:p>
          <a:p>
            <a:pPr eaLnBrk="1" hangingPunct="1">
              <a:lnSpc>
                <a:spcPct val="90000"/>
              </a:lnSpc>
              <a:defRPr/>
            </a:pPr>
            <a:r>
              <a:rPr lang="en-US" sz="2400"/>
              <a:t>Before the end of Darius’ 1</a:t>
            </a:r>
            <a:r>
              <a:rPr lang="en-US" sz="2400" baseline="30000"/>
              <a:t>st</a:t>
            </a:r>
            <a:r>
              <a:rPr lang="en-US" sz="2400"/>
              <a:t> year, Tishri 21, 534 BCE.</a:t>
            </a:r>
          </a:p>
          <a:p>
            <a:pPr eaLnBrk="1" hangingPunct="1">
              <a:lnSpc>
                <a:spcPct val="90000"/>
              </a:lnSpc>
              <a:defRPr/>
            </a:pPr>
            <a:r>
              <a:rPr lang="en-US" sz="2400"/>
              <a:t>Before the beginning of Cyrus’ 1</a:t>
            </a:r>
            <a:r>
              <a:rPr lang="en-US" sz="2400" baseline="30000"/>
              <a:t>st</a:t>
            </a:r>
            <a:r>
              <a:rPr lang="en-US" sz="2400"/>
              <a:t> year, Tishri 22, 534 BCE.</a:t>
            </a:r>
          </a:p>
          <a:p>
            <a:pPr eaLnBrk="1" hangingPunct="1">
              <a:lnSpc>
                <a:spcPct val="90000"/>
              </a:lnSpc>
              <a:defRPr/>
            </a:pPr>
            <a:r>
              <a:rPr lang="en-US" sz="2400"/>
              <a:t>Thus, probably on Day of At-One-Meant, the “Day of </a:t>
            </a:r>
            <a:r>
              <a:rPr lang="en-US" sz="2400">
                <a:solidFill>
                  <a:srgbClr val="FFFF00"/>
                </a:solidFill>
              </a:rPr>
              <a:t>Fasting</a:t>
            </a:r>
            <a:r>
              <a:rPr lang="en-US" sz="2400"/>
              <a:t>:” Tishri 10, 534 BCE.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9F6745AA-B1B4-8A30-CE35-E1448BD8DC41}"/>
              </a:ext>
            </a:extLst>
          </p:cNvPr>
          <p:cNvSpPr>
            <a:spLocks noGrp="1" noChangeArrowheads="1"/>
          </p:cNvSpPr>
          <p:nvPr>
            <p:ph type="title"/>
          </p:nvPr>
        </p:nvSpPr>
        <p:spPr/>
        <p:txBody>
          <a:bodyPr/>
          <a:lstStyle/>
          <a:p>
            <a:pPr eaLnBrk="1" hangingPunct="1">
              <a:defRPr/>
            </a:pPr>
            <a:r>
              <a:rPr lang="en-US" sz="4000"/>
              <a:t>When was Cyrus’ decree issued?</a:t>
            </a:r>
          </a:p>
        </p:txBody>
      </p:sp>
      <p:sp>
        <p:nvSpPr>
          <p:cNvPr id="219139" name="Rectangle 3">
            <a:extLst>
              <a:ext uri="{FF2B5EF4-FFF2-40B4-BE49-F238E27FC236}">
                <a16:creationId xmlns:a16="http://schemas.microsoft.com/office/drawing/2014/main" id="{983A5A60-EAAA-D8D3-1331-727266A751D8}"/>
              </a:ext>
            </a:extLst>
          </p:cNvPr>
          <p:cNvSpPr>
            <a:spLocks noGrp="1" noChangeArrowheads="1"/>
          </p:cNvSpPr>
          <p:nvPr>
            <p:ph type="body" idx="1"/>
          </p:nvPr>
        </p:nvSpPr>
        <p:spPr>
          <a:xfrm>
            <a:off x="457200" y="1600200"/>
            <a:ext cx="8229600" cy="4953000"/>
          </a:xfrm>
        </p:spPr>
        <p:txBody>
          <a:bodyPr/>
          <a:lstStyle/>
          <a:p>
            <a:pPr eaLnBrk="1" hangingPunct="1">
              <a:lnSpc>
                <a:spcPct val="80000"/>
              </a:lnSpc>
              <a:defRPr/>
            </a:pPr>
            <a:r>
              <a:rPr lang="en-US" sz="2400" b="1"/>
              <a:t>Dan 9:23</a:t>
            </a:r>
            <a:r>
              <a:rPr lang="en-US" sz="2400"/>
              <a:t>  </a:t>
            </a:r>
            <a:r>
              <a:rPr lang="en-US" sz="2400">
                <a:solidFill>
                  <a:srgbClr val="FFFF00"/>
                </a:solidFill>
              </a:rPr>
              <a:t>At the beginning of thy supplications the commandment </a:t>
            </a:r>
            <a:r>
              <a:rPr lang="en-US" sz="2400">
                <a:solidFill>
                  <a:srgbClr val="99CCFF"/>
                </a:solidFill>
              </a:rPr>
              <a:t>came forth</a:t>
            </a:r>
            <a:r>
              <a:rPr lang="en-US" sz="2400"/>
              <a:t>, and I am come to shew </a:t>
            </a:r>
            <a:r>
              <a:rPr lang="en-US" sz="2400" i="1"/>
              <a:t>thee</a:t>
            </a:r>
            <a:r>
              <a:rPr lang="en-US" sz="2400"/>
              <a:t>; for thou </a:t>
            </a:r>
            <a:r>
              <a:rPr lang="en-US" sz="2400" i="1"/>
              <a:t>art</a:t>
            </a:r>
            <a:r>
              <a:rPr lang="en-US" sz="2400"/>
              <a:t> greatly beloved: therefore understand the matter, and consider the vision. </a:t>
            </a:r>
          </a:p>
          <a:p>
            <a:pPr eaLnBrk="1" hangingPunct="1">
              <a:lnSpc>
                <a:spcPct val="80000"/>
              </a:lnSpc>
              <a:defRPr/>
            </a:pPr>
            <a:r>
              <a:rPr lang="en-US" sz="2400" b="1"/>
              <a:t>Dan 9:25</a:t>
            </a:r>
            <a:r>
              <a:rPr lang="en-US" sz="2400"/>
              <a:t>  Know therefore and understand, </a:t>
            </a:r>
            <a:r>
              <a:rPr lang="en-US" sz="2400" i="1"/>
              <a:t>that</a:t>
            </a:r>
            <a:r>
              <a:rPr lang="en-US" sz="2400"/>
              <a:t> </a:t>
            </a:r>
            <a:r>
              <a:rPr lang="en-US" sz="2400">
                <a:solidFill>
                  <a:srgbClr val="99CCFF"/>
                </a:solidFill>
              </a:rPr>
              <a:t>from the going forth</a:t>
            </a:r>
            <a:r>
              <a:rPr lang="en-US" sz="2400">
                <a:solidFill>
                  <a:srgbClr val="FFFF00"/>
                </a:solidFill>
              </a:rPr>
              <a:t> of the commandment to restore and to build Jerusalem</a:t>
            </a:r>
            <a:r>
              <a:rPr lang="en-US" sz="2400"/>
              <a:t>…</a:t>
            </a:r>
          </a:p>
          <a:p>
            <a:pPr eaLnBrk="1" hangingPunct="1">
              <a:lnSpc>
                <a:spcPct val="80000"/>
              </a:lnSpc>
              <a:defRPr/>
            </a:pPr>
            <a:endParaRPr lang="en-US" sz="2400"/>
          </a:p>
          <a:p>
            <a:pPr eaLnBrk="1" hangingPunct="1">
              <a:lnSpc>
                <a:spcPct val="80000"/>
              </a:lnSpc>
              <a:defRPr/>
            </a:pPr>
            <a:r>
              <a:rPr lang="en-US" sz="2400"/>
              <a:t>Was Cyrus’ decree issued on Tishri 10, 534 BCE?</a:t>
            </a:r>
          </a:p>
          <a:p>
            <a:pPr eaLnBrk="1" hangingPunct="1">
              <a:lnSpc>
                <a:spcPct val="80000"/>
              </a:lnSpc>
              <a:defRPr/>
            </a:pPr>
            <a:r>
              <a:rPr lang="en-US" sz="2400"/>
              <a:t>Yes, the “</a:t>
            </a:r>
            <a:r>
              <a:rPr lang="en-US" sz="2400">
                <a:solidFill>
                  <a:srgbClr val="FFFF00"/>
                </a:solidFill>
              </a:rPr>
              <a:t>commandment </a:t>
            </a:r>
            <a:r>
              <a:rPr lang="en-US" sz="2400">
                <a:solidFill>
                  <a:srgbClr val="99CCFF"/>
                </a:solidFill>
              </a:rPr>
              <a:t>came forth,</a:t>
            </a:r>
            <a:r>
              <a:rPr lang="en-US" sz="2400"/>
              <a:t>” but… </a:t>
            </a:r>
          </a:p>
          <a:p>
            <a:pPr eaLnBrk="1" hangingPunct="1">
              <a:lnSpc>
                <a:spcPct val="80000"/>
              </a:lnSpc>
              <a:defRPr/>
            </a:pPr>
            <a:r>
              <a:rPr lang="en-US" sz="2400"/>
              <a:t>No, this was still Cyrus’ accession year. The decree was not formally issued, “</a:t>
            </a:r>
            <a:r>
              <a:rPr lang="en-US" sz="2400">
                <a:solidFill>
                  <a:srgbClr val="99CCFF"/>
                </a:solidFill>
              </a:rPr>
              <a:t>from the going forth</a:t>
            </a:r>
            <a:r>
              <a:rPr lang="en-US" sz="2400"/>
              <a:t>,” as yet. There seems to be a difference!</a:t>
            </a:r>
          </a:p>
          <a:p>
            <a:pPr eaLnBrk="1" hangingPunct="1">
              <a:lnSpc>
                <a:spcPct val="80000"/>
              </a:lnSpc>
              <a:defRPr/>
            </a:pPr>
            <a:r>
              <a:rPr lang="en-US" sz="2400"/>
              <a:t>Its like making a decision in the evening at home, then acting on it in the morning at work…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C7B40AE7-EBDC-D4EA-0678-73B2A7AA106A}"/>
              </a:ext>
            </a:extLst>
          </p:cNvPr>
          <p:cNvSpPr>
            <a:spLocks noGrp="1" noChangeArrowheads="1"/>
          </p:cNvSpPr>
          <p:nvPr>
            <p:ph type="title"/>
          </p:nvPr>
        </p:nvSpPr>
        <p:spPr>
          <a:xfrm>
            <a:off x="457200" y="533400"/>
            <a:ext cx="8229600" cy="865188"/>
          </a:xfrm>
        </p:spPr>
        <p:txBody>
          <a:bodyPr/>
          <a:lstStyle/>
          <a:p>
            <a:pPr eaLnBrk="1" hangingPunct="1">
              <a:defRPr/>
            </a:pPr>
            <a:r>
              <a:rPr lang="en-US"/>
              <a:t>What is the difference?</a:t>
            </a:r>
          </a:p>
        </p:txBody>
      </p:sp>
      <p:sp>
        <p:nvSpPr>
          <p:cNvPr id="221187" name="Rectangle 3">
            <a:extLst>
              <a:ext uri="{FF2B5EF4-FFF2-40B4-BE49-F238E27FC236}">
                <a16:creationId xmlns:a16="http://schemas.microsoft.com/office/drawing/2014/main" id="{BEDD78FE-78D8-7909-89C4-C1BDD119C5B0}"/>
              </a:ext>
            </a:extLst>
          </p:cNvPr>
          <p:cNvSpPr>
            <a:spLocks noGrp="1" noChangeArrowheads="1"/>
          </p:cNvSpPr>
          <p:nvPr>
            <p:ph type="body" idx="1"/>
          </p:nvPr>
        </p:nvSpPr>
        <p:spPr>
          <a:xfrm>
            <a:off x="457200" y="1676400"/>
            <a:ext cx="8229600" cy="4876800"/>
          </a:xfrm>
        </p:spPr>
        <p:txBody>
          <a:bodyPr/>
          <a:lstStyle/>
          <a:p>
            <a:pPr eaLnBrk="1" hangingPunct="1">
              <a:lnSpc>
                <a:spcPct val="90000"/>
              </a:lnSpc>
              <a:defRPr/>
            </a:pPr>
            <a:r>
              <a:rPr lang="en-US" sz="2800" b="1" dirty="0"/>
              <a:t>H3318, </a:t>
            </a:r>
            <a:r>
              <a:rPr lang="he-IL" sz="2800" dirty="0"/>
              <a:t>יצא</a:t>
            </a:r>
            <a:r>
              <a:rPr lang="en-US" sz="2800" dirty="0"/>
              <a:t>, </a:t>
            </a:r>
            <a:r>
              <a:rPr lang="en-US" sz="2800" dirty="0" err="1"/>
              <a:t>yâtsa</a:t>
            </a:r>
            <a:r>
              <a:rPr lang="en-US" sz="2800" dirty="0"/>
              <a:t>̂‘, </a:t>
            </a:r>
            <a:r>
              <a:rPr lang="en-US" sz="2800" i="1" dirty="0"/>
              <a:t>yaw-</a:t>
            </a:r>
            <a:r>
              <a:rPr lang="en-US" sz="2800" i="1" dirty="0" err="1"/>
              <a:t>tsaw</a:t>
            </a:r>
            <a:r>
              <a:rPr lang="en-US" sz="2800" i="1" dirty="0"/>
              <a:t>‘ </a:t>
            </a:r>
            <a:r>
              <a:rPr lang="en-US" sz="2800" dirty="0"/>
              <a:t>;  A primitive root; </a:t>
            </a:r>
            <a:r>
              <a:rPr lang="en-US" sz="2800" dirty="0">
                <a:solidFill>
                  <a:srgbClr val="FFFF00"/>
                </a:solidFill>
              </a:rPr>
              <a:t>to </a:t>
            </a:r>
            <a:r>
              <a:rPr lang="en-US" sz="2800" i="1" dirty="0">
                <a:solidFill>
                  <a:srgbClr val="FFFF00"/>
                </a:solidFill>
              </a:rPr>
              <a:t>go</a:t>
            </a:r>
            <a:r>
              <a:rPr lang="en-US" sz="2800" dirty="0">
                <a:solidFill>
                  <a:srgbClr val="FFFF00"/>
                </a:solidFill>
              </a:rPr>
              <a:t> (causatively </a:t>
            </a:r>
            <a:r>
              <a:rPr lang="en-US" sz="2800" i="1" dirty="0">
                <a:solidFill>
                  <a:srgbClr val="FFFF00"/>
                </a:solidFill>
              </a:rPr>
              <a:t>bring</a:t>
            </a:r>
            <a:r>
              <a:rPr lang="en-US" sz="2800" dirty="0">
                <a:solidFill>
                  <a:srgbClr val="FFFF00"/>
                </a:solidFill>
              </a:rPr>
              <a:t>) </a:t>
            </a:r>
            <a:r>
              <a:rPr lang="en-US" sz="2800" i="1" dirty="0">
                <a:solidFill>
                  <a:srgbClr val="FFFF00"/>
                </a:solidFill>
              </a:rPr>
              <a:t>out</a:t>
            </a:r>
            <a:r>
              <a:rPr lang="en-US" sz="2800" dirty="0"/>
              <a:t>, in a great variety of applications, literally and figuratively, direct and proximate</a:t>
            </a:r>
          </a:p>
          <a:p>
            <a:pPr eaLnBrk="1" hangingPunct="1">
              <a:lnSpc>
                <a:spcPct val="90000"/>
              </a:lnSpc>
              <a:defRPr/>
            </a:pPr>
            <a:endParaRPr lang="en-US" sz="2800" dirty="0"/>
          </a:p>
          <a:p>
            <a:pPr eaLnBrk="1" hangingPunct="1">
              <a:lnSpc>
                <a:spcPct val="90000"/>
              </a:lnSpc>
              <a:defRPr/>
            </a:pPr>
            <a:r>
              <a:rPr lang="en-US" sz="2800" b="1" dirty="0"/>
              <a:t>H4161, </a:t>
            </a:r>
            <a:r>
              <a:rPr lang="he-IL" sz="2800" dirty="0"/>
              <a:t>מצא    מוצא</a:t>
            </a:r>
            <a:r>
              <a:rPr lang="en-US" sz="2800" dirty="0"/>
              <a:t>, </a:t>
            </a:r>
            <a:r>
              <a:rPr lang="en-US" sz="2800" dirty="0" err="1"/>
              <a:t>môtsa</a:t>
            </a:r>
            <a:r>
              <a:rPr lang="en-US" sz="2800" dirty="0"/>
              <a:t>̂'  </a:t>
            </a:r>
            <a:r>
              <a:rPr lang="en-US" sz="2800" dirty="0" err="1"/>
              <a:t>môtsa</a:t>
            </a:r>
            <a:r>
              <a:rPr lang="en-US" sz="2800" dirty="0"/>
              <a:t>̂‘ ; </a:t>
            </a:r>
            <a:r>
              <a:rPr lang="en-US" sz="2800" i="1" dirty="0"/>
              <a:t>mo-</a:t>
            </a:r>
            <a:r>
              <a:rPr lang="en-US" sz="2800" i="1" dirty="0" err="1"/>
              <a:t>tsaw</a:t>
            </a:r>
            <a:r>
              <a:rPr lang="en-US" sz="2800" i="1" dirty="0"/>
              <a:t>',</a:t>
            </a:r>
            <a:r>
              <a:rPr lang="en-US" sz="2800" dirty="0"/>
              <a:t> </a:t>
            </a:r>
            <a:r>
              <a:rPr lang="en-US" sz="2800" i="1" dirty="0"/>
              <a:t>mo-</a:t>
            </a:r>
            <a:r>
              <a:rPr lang="en-US" sz="2800" i="1" dirty="0" err="1"/>
              <a:t>tsaw</a:t>
            </a:r>
            <a:r>
              <a:rPr lang="en-US" sz="2800" i="1" dirty="0"/>
              <a:t>‘ ;  </a:t>
            </a:r>
            <a:r>
              <a:rPr lang="en-US" sz="2800" dirty="0"/>
              <a:t>From </a:t>
            </a:r>
            <a:r>
              <a:rPr lang="en-US" sz="2800" u="sng" dirty="0"/>
              <a:t>H3318</a:t>
            </a:r>
            <a:r>
              <a:rPr lang="en-US" sz="2800" dirty="0"/>
              <a:t>; </a:t>
            </a:r>
            <a:r>
              <a:rPr lang="en-US" sz="2800" dirty="0">
                <a:solidFill>
                  <a:srgbClr val="FFFF00"/>
                </a:solidFill>
              </a:rPr>
              <a:t>a </a:t>
            </a:r>
            <a:r>
              <a:rPr lang="en-US" sz="2800" i="1" dirty="0">
                <a:solidFill>
                  <a:srgbClr val="FFFF00"/>
                </a:solidFill>
              </a:rPr>
              <a:t>going</a:t>
            </a:r>
            <a:r>
              <a:rPr lang="en-US" sz="2800" dirty="0">
                <a:solidFill>
                  <a:srgbClr val="FFFF00"/>
                </a:solidFill>
              </a:rPr>
              <a:t> </a:t>
            </a:r>
            <a:r>
              <a:rPr lang="en-US" sz="2800" i="1" dirty="0">
                <a:solidFill>
                  <a:srgbClr val="FFFF00"/>
                </a:solidFill>
              </a:rPr>
              <a:t>forth</a:t>
            </a:r>
            <a:r>
              <a:rPr lang="en-US" sz="2800" dirty="0">
                <a:solidFill>
                  <a:srgbClr val="FFFF00"/>
                </a:solidFill>
              </a:rPr>
              <a:t>, that is, (the act) an </a:t>
            </a:r>
            <a:r>
              <a:rPr lang="en-US" sz="2800" i="1" dirty="0">
                <a:solidFill>
                  <a:srgbClr val="FFFF00"/>
                </a:solidFill>
              </a:rPr>
              <a:t>egress</a:t>
            </a:r>
            <a:r>
              <a:rPr lang="en-US" sz="2800" dirty="0">
                <a:solidFill>
                  <a:srgbClr val="FFFF00"/>
                </a:solidFill>
              </a:rPr>
              <a:t>,</a:t>
            </a:r>
            <a:r>
              <a:rPr lang="en-US" sz="2800" dirty="0"/>
              <a:t> or (the place) an </a:t>
            </a:r>
            <a:r>
              <a:rPr lang="en-US" sz="2800" i="1" dirty="0"/>
              <a:t>exit</a:t>
            </a:r>
            <a:r>
              <a:rPr lang="en-US" sz="2800" dirty="0"/>
              <a:t>; hence a </a:t>
            </a:r>
            <a:r>
              <a:rPr lang="en-US" sz="2800" i="1" dirty="0"/>
              <a:t>source</a:t>
            </a:r>
            <a:r>
              <a:rPr lang="en-US" sz="2800" dirty="0"/>
              <a:t> or </a:t>
            </a:r>
            <a:r>
              <a:rPr lang="en-US" sz="2800" i="1" dirty="0"/>
              <a:t>product</a:t>
            </a:r>
            <a:r>
              <a:rPr lang="en-US" sz="2800" dirty="0"/>
              <a:t>; </a:t>
            </a:r>
            <a:r>
              <a:rPr lang="en-US" sz="2800" dirty="0">
                <a:solidFill>
                  <a:srgbClr val="FFFF00"/>
                </a:solidFill>
              </a:rPr>
              <a:t>specifically </a:t>
            </a:r>
            <a:r>
              <a:rPr lang="en-US" sz="2800" i="1" dirty="0">
                <a:solidFill>
                  <a:srgbClr val="FFFF00"/>
                </a:solidFill>
              </a:rPr>
              <a:t>dawn</a:t>
            </a:r>
            <a:r>
              <a:rPr lang="en-US" sz="2800" dirty="0">
                <a:solidFill>
                  <a:srgbClr val="FFFF00"/>
                </a:solidFill>
              </a:rPr>
              <a:t>, the </a:t>
            </a:r>
            <a:r>
              <a:rPr lang="en-US" sz="2800" i="1" dirty="0">
                <a:solidFill>
                  <a:srgbClr val="FFFF00"/>
                </a:solidFill>
              </a:rPr>
              <a:t>rising</a:t>
            </a:r>
            <a:r>
              <a:rPr lang="en-US" sz="2800" dirty="0">
                <a:solidFill>
                  <a:srgbClr val="FFFF00"/>
                </a:solidFill>
              </a:rPr>
              <a:t> of the sun</a:t>
            </a:r>
            <a:r>
              <a:rPr lang="en-US" sz="2800" dirty="0"/>
              <a:t> (the </a:t>
            </a:r>
            <a:r>
              <a:rPr lang="en-US" sz="2800" i="1" dirty="0"/>
              <a:t>East</a:t>
            </a:r>
            <a:r>
              <a:rPr lang="en-US" sz="2800" dirty="0"/>
              <a:t>), </a:t>
            </a:r>
            <a:r>
              <a:rPr lang="en-US" sz="2800" i="1" dirty="0"/>
              <a:t>exportation</a:t>
            </a:r>
            <a:r>
              <a:rPr lang="en-US" sz="2800" dirty="0"/>
              <a:t>, </a:t>
            </a:r>
            <a:r>
              <a:rPr lang="en-US" sz="2800" i="1" dirty="0">
                <a:solidFill>
                  <a:srgbClr val="FFFF00"/>
                </a:solidFill>
              </a:rPr>
              <a:t>utterance</a:t>
            </a:r>
            <a:r>
              <a:rPr lang="en-US" sz="2800" dirty="0"/>
              <a:t>, a </a:t>
            </a:r>
            <a:r>
              <a:rPr lang="en-US" sz="2800" i="1" dirty="0"/>
              <a:t>gate</a:t>
            </a:r>
            <a:r>
              <a:rPr lang="en-US" sz="2800" dirty="0"/>
              <a:t>, a </a:t>
            </a:r>
            <a:r>
              <a:rPr lang="en-US" sz="2800" i="1" dirty="0"/>
              <a:t>fountain</a:t>
            </a:r>
            <a:r>
              <a:rPr lang="en-US" sz="2800" dirty="0"/>
              <a:t>, a </a:t>
            </a:r>
            <a:r>
              <a:rPr lang="en-US" sz="2800" i="1" dirty="0"/>
              <a:t>mine</a:t>
            </a:r>
            <a:r>
              <a:rPr lang="en-US" sz="2800" dirty="0"/>
              <a:t>, a </a:t>
            </a:r>
            <a:r>
              <a:rPr lang="en-US" sz="2800" i="1" dirty="0"/>
              <a:t>meadow</a:t>
            </a:r>
            <a:r>
              <a:rPr lang="en-US" sz="2800" dirty="0"/>
              <a:t> (as producing grass)</a:t>
            </a:r>
          </a:p>
          <a:p>
            <a:pPr eaLnBrk="1" hangingPunct="1">
              <a:lnSpc>
                <a:spcPct val="90000"/>
              </a:lnSpc>
              <a:defRPr/>
            </a:pPr>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DE6A6FA4-8B83-2378-41B5-6117FD36E4A8}"/>
              </a:ext>
            </a:extLst>
          </p:cNvPr>
          <p:cNvSpPr>
            <a:spLocks noGrp="1" noChangeArrowheads="1"/>
          </p:cNvSpPr>
          <p:nvPr>
            <p:ph type="title"/>
          </p:nvPr>
        </p:nvSpPr>
        <p:spPr>
          <a:xfrm>
            <a:off x="457200" y="685800"/>
            <a:ext cx="8229600" cy="1143000"/>
          </a:xfrm>
        </p:spPr>
        <p:txBody>
          <a:bodyPr/>
          <a:lstStyle/>
          <a:p>
            <a:pPr eaLnBrk="1" hangingPunct="1">
              <a:defRPr/>
            </a:pPr>
            <a:r>
              <a:rPr lang="en-US" sz="4000"/>
              <a:t>Further evidence for this distinction 1</a:t>
            </a:r>
          </a:p>
        </p:txBody>
      </p:sp>
      <p:sp>
        <p:nvSpPr>
          <p:cNvPr id="251907" name="Rectangle 3">
            <a:extLst>
              <a:ext uri="{FF2B5EF4-FFF2-40B4-BE49-F238E27FC236}">
                <a16:creationId xmlns:a16="http://schemas.microsoft.com/office/drawing/2014/main" id="{47A23270-A6D1-E7C6-ED68-6B4A74CB6C4B}"/>
              </a:ext>
            </a:extLst>
          </p:cNvPr>
          <p:cNvSpPr>
            <a:spLocks noGrp="1" noChangeArrowheads="1"/>
          </p:cNvSpPr>
          <p:nvPr>
            <p:ph type="body" idx="1"/>
          </p:nvPr>
        </p:nvSpPr>
        <p:spPr>
          <a:xfrm>
            <a:off x="457200" y="2133600"/>
            <a:ext cx="8229600" cy="4530725"/>
          </a:xfrm>
        </p:spPr>
        <p:txBody>
          <a:bodyPr/>
          <a:lstStyle/>
          <a:p>
            <a:pPr eaLnBrk="1" hangingPunct="1">
              <a:lnSpc>
                <a:spcPct val="80000"/>
              </a:lnSpc>
              <a:defRPr/>
            </a:pPr>
            <a:r>
              <a:rPr lang="en-US" sz="2000" b="1"/>
              <a:t>“The commandment </a:t>
            </a:r>
            <a:r>
              <a:rPr lang="en-US" sz="2000" b="1">
                <a:solidFill>
                  <a:srgbClr val="FF9999"/>
                </a:solidFill>
              </a:rPr>
              <a:t>came forth</a:t>
            </a:r>
            <a:r>
              <a:rPr lang="en-US" sz="2000" b="1"/>
              <a:t>” (Daniel 9:23) vs. “</a:t>
            </a:r>
            <a:r>
              <a:rPr lang="en-US" sz="2000" b="1">
                <a:solidFill>
                  <a:srgbClr val="FFFF00"/>
                </a:solidFill>
              </a:rPr>
              <a:t>from the going forth…</a:t>
            </a:r>
            <a:r>
              <a:rPr lang="en-US" sz="2000" b="1"/>
              <a:t>” (v. 25) and “</a:t>
            </a:r>
            <a:r>
              <a:rPr lang="en-US" sz="2000" b="1">
                <a:solidFill>
                  <a:srgbClr val="FFFF00"/>
                </a:solidFill>
              </a:rPr>
              <a:t>a proclamation… also in writing</a:t>
            </a:r>
            <a:r>
              <a:rPr lang="en-US" sz="2000" b="1"/>
              <a:t>:”</a:t>
            </a:r>
          </a:p>
          <a:p>
            <a:pPr eaLnBrk="1" hangingPunct="1">
              <a:lnSpc>
                <a:spcPct val="80000"/>
              </a:lnSpc>
              <a:defRPr/>
            </a:pPr>
            <a:endParaRPr lang="en-US" sz="2000" b="1"/>
          </a:p>
          <a:p>
            <a:pPr eaLnBrk="1" hangingPunct="1">
              <a:lnSpc>
                <a:spcPct val="80000"/>
              </a:lnSpc>
              <a:defRPr/>
            </a:pPr>
            <a:r>
              <a:rPr lang="en-US" sz="2000" b="1"/>
              <a:t>2Ch 36:22</a:t>
            </a:r>
            <a:r>
              <a:rPr lang="en-US" sz="2000"/>
              <a:t>  Now </a:t>
            </a:r>
            <a:r>
              <a:rPr lang="en-US" sz="2000">
                <a:solidFill>
                  <a:srgbClr val="99CCFF"/>
                </a:solidFill>
              </a:rPr>
              <a:t>in the first year of Cyrus</a:t>
            </a:r>
            <a:r>
              <a:rPr lang="en-US" sz="2000"/>
              <a:t> king of Persia, that the word of the LORD </a:t>
            </a:r>
            <a:r>
              <a:rPr lang="en-US" sz="2000" i="1"/>
              <a:t>spoken</a:t>
            </a:r>
            <a:r>
              <a:rPr lang="en-US" sz="2000"/>
              <a:t> by the mouth of Jeremiah might be accomplished, the LORD stirred up the spirit of Cyrus king of Persia, that he made </a:t>
            </a:r>
            <a:r>
              <a:rPr lang="en-US" sz="2000">
                <a:solidFill>
                  <a:srgbClr val="FFFF00"/>
                </a:solidFill>
              </a:rPr>
              <a:t>a proclamation </a:t>
            </a:r>
            <a:r>
              <a:rPr lang="en-US" sz="2000"/>
              <a:t>throughout all his kingdom, and </a:t>
            </a:r>
            <a:r>
              <a:rPr lang="en-US" sz="2000" i="1"/>
              <a:t>put it</a:t>
            </a:r>
            <a:r>
              <a:rPr lang="en-US" sz="2000"/>
              <a:t> </a:t>
            </a:r>
            <a:r>
              <a:rPr lang="en-US" sz="2000">
                <a:solidFill>
                  <a:srgbClr val="FFFF00"/>
                </a:solidFill>
              </a:rPr>
              <a:t>also in writing</a:t>
            </a:r>
            <a:r>
              <a:rPr lang="en-US" sz="2000"/>
              <a:t>, saying, </a:t>
            </a:r>
          </a:p>
          <a:p>
            <a:pPr eaLnBrk="1" hangingPunct="1">
              <a:lnSpc>
                <a:spcPct val="80000"/>
              </a:lnSpc>
              <a:defRPr/>
            </a:pPr>
            <a:r>
              <a:rPr lang="en-US" sz="2000" b="1"/>
              <a:t>Ezr 1:1</a:t>
            </a:r>
            <a:r>
              <a:rPr lang="en-US" sz="2000"/>
              <a:t>  Now </a:t>
            </a:r>
            <a:r>
              <a:rPr lang="en-US" sz="2000">
                <a:solidFill>
                  <a:srgbClr val="99CCFF"/>
                </a:solidFill>
              </a:rPr>
              <a:t>in the first year of Cyrus</a:t>
            </a:r>
            <a:r>
              <a:rPr lang="en-US" sz="2000"/>
              <a:t> king of Persia, that the word of the LORD by the mouth of Jeremiah might be fulfilled, the LORD stirred up the spirit of Cyrus king of Persia, that he made </a:t>
            </a:r>
            <a:r>
              <a:rPr lang="en-US" sz="2000">
                <a:solidFill>
                  <a:srgbClr val="FFFF00"/>
                </a:solidFill>
              </a:rPr>
              <a:t>a proclamation</a:t>
            </a:r>
            <a:r>
              <a:rPr lang="en-US" sz="2000"/>
              <a:t> throughout all his kingdom, and </a:t>
            </a:r>
            <a:r>
              <a:rPr lang="en-US" sz="2000" i="1"/>
              <a:t>put it</a:t>
            </a:r>
            <a:r>
              <a:rPr lang="en-US" sz="2000"/>
              <a:t> </a:t>
            </a:r>
            <a:r>
              <a:rPr lang="en-US" sz="2000">
                <a:solidFill>
                  <a:srgbClr val="FFFF00"/>
                </a:solidFill>
              </a:rPr>
              <a:t>also in writing</a:t>
            </a:r>
            <a:r>
              <a:rPr lang="en-US" sz="2000"/>
              <a:t>, saying…</a:t>
            </a:r>
          </a:p>
          <a:p>
            <a:pPr eaLnBrk="1" hangingPunct="1">
              <a:lnSpc>
                <a:spcPct val="80000"/>
              </a:lnSpc>
              <a:defRPr/>
            </a:pPr>
            <a:endParaRPr lang="en-US" sz="2000"/>
          </a:p>
          <a:p>
            <a:pPr eaLnBrk="1" hangingPunct="1">
              <a:lnSpc>
                <a:spcPct val="80000"/>
              </a:lnSpc>
              <a:defRPr/>
            </a:pPr>
            <a:endParaRPr lang="en-US" sz="2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4F7B0C69-EC25-62DF-185E-33FF8038E90E}"/>
              </a:ext>
            </a:extLst>
          </p:cNvPr>
          <p:cNvSpPr>
            <a:spLocks noGrp="1" noChangeArrowheads="1"/>
          </p:cNvSpPr>
          <p:nvPr>
            <p:ph type="title"/>
          </p:nvPr>
        </p:nvSpPr>
        <p:spPr/>
        <p:txBody>
          <a:bodyPr/>
          <a:lstStyle/>
          <a:p>
            <a:pPr eaLnBrk="1" hangingPunct="1">
              <a:defRPr/>
            </a:pPr>
            <a:r>
              <a:rPr lang="en-US" sz="4000"/>
              <a:t>Further evidence for this distinction 2</a:t>
            </a:r>
          </a:p>
        </p:txBody>
      </p:sp>
      <p:sp>
        <p:nvSpPr>
          <p:cNvPr id="253955" name="Rectangle 3">
            <a:extLst>
              <a:ext uri="{FF2B5EF4-FFF2-40B4-BE49-F238E27FC236}">
                <a16:creationId xmlns:a16="http://schemas.microsoft.com/office/drawing/2014/main" id="{E68D8916-01B5-8C71-0C3F-09CE4CD53916}"/>
              </a:ext>
            </a:extLst>
          </p:cNvPr>
          <p:cNvSpPr>
            <a:spLocks noGrp="1" noChangeArrowheads="1"/>
          </p:cNvSpPr>
          <p:nvPr>
            <p:ph type="body" idx="1"/>
          </p:nvPr>
        </p:nvSpPr>
        <p:spPr>
          <a:xfrm>
            <a:off x="457200" y="1600200"/>
            <a:ext cx="8229600" cy="5257800"/>
          </a:xfrm>
        </p:spPr>
        <p:txBody>
          <a:bodyPr/>
          <a:lstStyle/>
          <a:p>
            <a:pPr eaLnBrk="1" hangingPunct="1">
              <a:lnSpc>
                <a:spcPct val="80000"/>
              </a:lnSpc>
              <a:defRPr/>
            </a:pPr>
            <a:r>
              <a:rPr lang="en-US" sz="1800" b="1"/>
              <a:t>If Cyrus’ decree had been published by Tishri 534, then the people would likely have gone to Jerusalem for the Feast of Unleavened Bread. Then Ezra 3:1 would have read “the first month” not “the seventh month:”</a:t>
            </a:r>
          </a:p>
          <a:p>
            <a:pPr eaLnBrk="1" hangingPunct="1">
              <a:lnSpc>
                <a:spcPct val="80000"/>
              </a:lnSpc>
              <a:defRPr/>
            </a:pPr>
            <a:endParaRPr lang="en-US" sz="1800" b="1"/>
          </a:p>
          <a:p>
            <a:pPr eaLnBrk="1" hangingPunct="1">
              <a:lnSpc>
                <a:spcPct val="80000"/>
              </a:lnSpc>
              <a:defRPr/>
            </a:pPr>
            <a:r>
              <a:rPr lang="en-US" sz="1800" b="1"/>
              <a:t>Ezr 3:1</a:t>
            </a:r>
            <a:r>
              <a:rPr lang="en-US" sz="1800"/>
              <a:t>  And when </a:t>
            </a:r>
            <a:r>
              <a:rPr lang="en-US" sz="1800">
                <a:solidFill>
                  <a:srgbClr val="FFFF00"/>
                </a:solidFill>
              </a:rPr>
              <a:t>the seventh month</a:t>
            </a:r>
            <a:r>
              <a:rPr lang="en-US" sz="1800"/>
              <a:t> was come, and the children of Israel </a:t>
            </a:r>
            <a:r>
              <a:rPr lang="en-US" sz="1800" i="1"/>
              <a:t>were</a:t>
            </a:r>
            <a:r>
              <a:rPr lang="en-US" sz="1800"/>
              <a:t> in the cities, the people gathered themselves together as one man to Jerusalem. </a:t>
            </a:r>
          </a:p>
          <a:p>
            <a:pPr eaLnBrk="1" hangingPunct="1">
              <a:lnSpc>
                <a:spcPct val="80000"/>
              </a:lnSpc>
              <a:defRPr/>
            </a:pPr>
            <a:r>
              <a:rPr lang="en-US" sz="1800" b="1"/>
              <a:t>Ezr 3:6</a:t>
            </a:r>
            <a:r>
              <a:rPr lang="en-US" sz="1800"/>
              <a:t>  From the first day of the seventh month began they to offer burnt offerings unto the LORD. </a:t>
            </a:r>
            <a:r>
              <a:rPr lang="en-US" sz="1800">
                <a:solidFill>
                  <a:srgbClr val="FFFF00"/>
                </a:solidFill>
              </a:rPr>
              <a:t>But the foundation of the temple of the LORD was not </a:t>
            </a:r>
            <a:r>
              <a:rPr lang="en-US" sz="1800" i="1">
                <a:solidFill>
                  <a:srgbClr val="FFFF00"/>
                </a:solidFill>
              </a:rPr>
              <a:t>yet</a:t>
            </a:r>
            <a:r>
              <a:rPr lang="en-US" sz="1800">
                <a:solidFill>
                  <a:srgbClr val="FFFF00"/>
                </a:solidFill>
              </a:rPr>
              <a:t> laid.</a:t>
            </a:r>
            <a:r>
              <a:rPr lang="en-US" sz="1800"/>
              <a:t> </a:t>
            </a:r>
          </a:p>
          <a:p>
            <a:pPr eaLnBrk="1" hangingPunct="1">
              <a:lnSpc>
                <a:spcPct val="80000"/>
              </a:lnSpc>
              <a:defRPr/>
            </a:pPr>
            <a:r>
              <a:rPr lang="en-US" sz="1800" b="1"/>
              <a:t>Ezr 3:8</a:t>
            </a:r>
            <a:r>
              <a:rPr lang="en-US" sz="1800"/>
              <a:t>  Now in </a:t>
            </a:r>
            <a:r>
              <a:rPr lang="en-US" sz="1800">
                <a:solidFill>
                  <a:srgbClr val="FFFF00"/>
                </a:solidFill>
              </a:rPr>
              <a:t>the second year of their coming unto the house of God at Jerusalem</a:t>
            </a:r>
            <a:r>
              <a:rPr lang="en-US" sz="1800"/>
              <a:t>, in the second month, began Zerubbabel the son of Shealtiel, and Jeshua the son of Jozadak, and the remnant of their brethren the priests and the Levites, and all they that were come out of the captivity unto Jerusalem; and appointed the Levites, from twenty years old and upward, to set forward the work of the house of the LORD. </a:t>
            </a:r>
          </a:p>
          <a:p>
            <a:pPr eaLnBrk="1" hangingPunct="1">
              <a:lnSpc>
                <a:spcPct val="80000"/>
              </a:lnSpc>
              <a:defRPr/>
            </a:pPr>
            <a:r>
              <a:rPr lang="en-US" sz="1800" b="1"/>
              <a:t>Ezr 3:10</a:t>
            </a:r>
            <a:r>
              <a:rPr lang="en-US" sz="1800"/>
              <a:t>  And when </a:t>
            </a:r>
            <a:r>
              <a:rPr lang="en-US" sz="1800">
                <a:solidFill>
                  <a:srgbClr val="FFFF00"/>
                </a:solidFill>
              </a:rPr>
              <a:t>the builders laid the foundation of the temple of the LORD</a:t>
            </a:r>
            <a:r>
              <a:rPr lang="en-US" sz="1800"/>
              <a:t>, they set the priests in their apparel with trumpets, and the Levites the sons of Asaph with cymbals, to praise the LORD, after the ordinance of David king of Israel. </a:t>
            </a:r>
          </a:p>
          <a:p>
            <a:pPr eaLnBrk="1" hangingPunct="1">
              <a:lnSpc>
                <a:spcPct val="80000"/>
              </a:lnSpc>
              <a:defRPr/>
            </a:pPr>
            <a:endParaRPr 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EF87F-579D-D0EE-C8D5-AF2CE0170F2F}"/>
              </a:ext>
            </a:extLst>
          </p:cNvPr>
          <p:cNvSpPr>
            <a:spLocks noGrp="1"/>
          </p:cNvSpPr>
          <p:nvPr>
            <p:ph type="title"/>
          </p:nvPr>
        </p:nvSpPr>
        <p:spPr>
          <a:xfrm>
            <a:off x="457200" y="533400"/>
            <a:ext cx="8229600" cy="1143000"/>
          </a:xfrm>
        </p:spPr>
        <p:txBody>
          <a:bodyPr/>
          <a:lstStyle/>
          <a:p>
            <a:pPr eaLnBrk="1" hangingPunct="1">
              <a:defRPr/>
            </a:pPr>
            <a:r>
              <a:rPr lang="en-US" dirty="0"/>
              <a:t>Are We Recognizing Jesus?</a:t>
            </a:r>
          </a:p>
        </p:txBody>
      </p:sp>
      <p:sp>
        <p:nvSpPr>
          <p:cNvPr id="3" name="Platshållare för innehåll 2">
            <a:extLst>
              <a:ext uri="{FF2B5EF4-FFF2-40B4-BE49-F238E27FC236}">
                <a16:creationId xmlns:a16="http://schemas.microsoft.com/office/drawing/2014/main" id="{6716E7F6-81A4-0FDC-E588-0ED4538F09CF}"/>
              </a:ext>
            </a:extLst>
          </p:cNvPr>
          <p:cNvSpPr>
            <a:spLocks noGrp="1"/>
          </p:cNvSpPr>
          <p:nvPr>
            <p:ph idx="1"/>
          </p:nvPr>
        </p:nvSpPr>
        <p:spPr>
          <a:xfrm>
            <a:off x="457200" y="2133600"/>
            <a:ext cx="8229600" cy="4225925"/>
          </a:xfrm>
        </p:spPr>
        <p:txBody>
          <a:bodyPr/>
          <a:lstStyle/>
          <a:p>
            <a:pPr eaLnBrk="1" hangingPunct="1">
              <a:defRPr/>
            </a:pPr>
            <a:r>
              <a:rPr lang="en-US" dirty="0"/>
              <a:t>Mark 6:48  And he saw them toiling in rowing; for the wind was contrary unto them: and about the fourth watch of the night he cometh unto them, walking upon the sea, and would have passed by them. </a:t>
            </a:r>
          </a:p>
          <a:p>
            <a:pPr eaLnBrk="1" hangingPunct="1">
              <a:defRPr/>
            </a:pPr>
            <a:r>
              <a:rPr lang="en-US" dirty="0"/>
              <a:t>Mark 6:49  But when they saw him walking upon the sea, </a:t>
            </a:r>
            <a:r>
              <a:rPr lang="en-US" b="1" dirty="0">
                <a:solidFill>
                  <a:srgbClr val="0033CC"/>
                </a:solidFill>
              </a:rPr>
              <a:t>they supposed it had been a spirit</a:t>
            </a:r>
            <a:r>
              <a:rPr lang="en-US" dirty="0"/>
              <a:t>, and cried out: </a:t>
            </a:r>
          </a:p>
          <a:p>
            <a:pPr eaLnBrk="1" hangingPunct="1">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8D7821F0-FFF2-AE0C-D1FE-F871BF29E16B}"/>
              </a:ext>
            </a:extLst>
          </p:cNvPr>
          <p:cNvSpPr>
            <a:spLocks noGrp="1" noChangeArrowheads="1"/>
          </p:cNvSpPr>
          <p:nvPr>
            <p:ph type="title"/>
          </p:nvPr>
        </p:nvSpPr>
        <p:spPr>
          <a:xfrm>
            <a:off x="457200" y="685800"/>
            <a:ext cx="8229600" cy="1143000"/>
          </a:xfrm>
        </p:spPr>
        <p:txBody>
          <a:bodyPr/>
          <a:lstStyle/>
          <a:p>
            <a:pPr eaLnBrk="1" hangingPunct="1">
              <a:defRPr/>
            </a:pPr>
            <a:r>
              <a:rPr lang="en-US" sz="4000"/>
              <a:t>Do you begin to see the difference?</a:t>
            </a:r>
          </a:p>
        </p:txBody>
      </p:sp>
      <p:sp>
        <p:nvSpPr>
          <p:cNvPr id="223235" name="Rectangle 3">
            <a:extLst>
              <a:ext uri="{FF2B5EF4-FFF2-40B4-BE49-F238E27FC236}">
                <a16:creationId xmlns:a16="http://schemas.microsoft.com/office/drawing/2014/main" id="{7B76CF90-7F11-43F3-F41F-A34F702BEBF2}"/>
              </a:ext>
            </a:extLst>
          </p:cNvPr>
          <p:cNvSpPr>
            <a:spLocks noGrp="1" noChangeArrowheads="1"/>
          </p:cNvSpPr>
          <p:nvPr>
            <p:ph type="body" idx="1"/>
          </p:nvPr>
        </p:nvSpPr>
        <p:spPr>
          <a:xfrm>
            <a:off x="457200" y="2286000"/>
            <a:ext cx="8229600" cy="3962400"/>
          </a:xfrm>
        </p:spPr>
        <p:txBody>
          <a:bodyPr/>
          <a:lstStyle/>
          <a:p>
            <a:pPr eaLnBrk="1" hangingPunct="1">
              <a:lnSpc>
                <a:spcPct val="80000"/>
              </a:lnSpc>
              <a:defRPr/>
            </a:pPr>
            <a:r>
              <a:rPr lang="en-US" sz="2800"/>
              <a:t>Day of At-One-Meant is like the evening of the year, Tishri 10. The very end of the year is Tishri 21. The end of the hot season, like the end of the day…</a:t>
            </a:r>
          </a:p>
          <a:p>
            <a:pPr eaLnBrk="1" hangingPunct="1">
              <a:lnSpc>
                <a:spcPct val="80000"/>
              </a:lnSpc>
              <a:defRPr/>
            </a:pPr>
            <a:r>
              <a:rPr lang="en-US" sz="2800"/>
              <a:t>Aviv 1 is like the dawn of the year, sunrise...</a:t>
            </a:r>
          </a:p>
          <a:p>
            <a:pPr eaLnBrk="1" hangingPunct="1">
              <a:lnSpc>
                <a:spcPct val="80000"/>
              </a:lnSpc>
              <a:defRPr/>
            </a:pPr>
            <a:endParaRPr lang="en-US" sz="2800"/>
          </a:p>
          <a:p>
            <a:pPr eaLnBrk="1" hangingPunct="1">
              <a:lnSpc>
                <a:spcPct val="80000"/>
              </a:lnSpc>
              <a:defRPr/>
            </a:pPr>
            <a:endParaRPr lang="en-US" sz="2800"/>
          </a:p>
          <a:p>
            <a:pPr eaLnBrk="1" hangingPunct="1">
              <a:lnSpc>
                <a:spcPct val="80000"/>
              </a:lnSpc>
              <a:defRPr/>
            </a:pPr>
            <a:r>
              <a:rPr lang="en-US" sz="2800"/>
              <a:t>Adar 28 is only two days before Aviv 1…</a:t>
            </a:r>
          </a:p>
          <a:p>
            <a:pPr eaLnBrk="1" hangingPunct="1">
              <a:lnSpc>
                <a:spcPct val="80000"/>
              </a:lnSpc>
              <a:defRPr/>
            </a:pPr>
            <a:r>
              <a:rPr lang="en-US" sz="2800"/>
              <a:t>The day when Darius, the king died…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C06A8C67-1F0E-34FA-326C-B8BC74DC3818}"/>
              </a:ext>
            </a:extLst>
          </p:cNvPr>
          <p:cNvSpPr>
            <a:spLocks noGrp="1" noChangeArrowheads="1"/>
          </p:cNvSpPr>
          <p:nvPr>
            <p:ph type="title"/>
          </p:nvPr>
        </p:nvSpPr>
        <p:spPr/>
        <p:txBody>
          <a:bodyPr/>
          <a:lstStyle/>
          <a:p>
            <a:pPr eaLnBrk="1" hangingPunct="1">
              <a:defRPr/>
            </a:pPr>
            <a:r>
              <a:rPr lang="en-US"/>
              <a:t>When did Darius the Mede die?</a:t>
            </a:r>
          </a:p>
        </p:txBody>
      </p:sp>
      <p:sp>
        <p:nvSpPr>
          <p:cNvPr id="208899" name="Rectangle 3">
            <a:extLst>
              <a:ext uri="{FF2B5EF4-FFF2-40B4-BE49-F238E27FC236}">
                <a16:creationId xmlns:a16="http://schemas.microsoft.com/office/drawing/2014/main" id="{8E62B3EF-AEA9-015B-076C-C9F43BCD4BFE}"/>
              </a:ext>
            </a:extLst>
          </p:cNvPr>
          <p:cNvSpPr>
            <a:spLocks noGrp="1" noChangeArrowheads="1"/>
          </p:cNvSpPr>
          <p:nvPr>
            <p:ph type="body" idx="1"/>
          </p:nvPr>
        </p:nvSpPr>
        <p:spPr/>
        <p:txBody>
          <a:bodyPr/>
          <a:lstStyle/>
          <a:p>
            <a:pPr eaLnBrk="1" hangingPunct="1">
              <a:lnSpc>
                <a:spcPct val="90000"/>
              </a:lnSpc>
              <a:buFont typeface="Wingdings" pitchFamily="2" charset="2"/>
              <a:buNone/>
              <a:defRPr/>
            </a:pPr>
            <a:r>
              <a:rPr lang="en-US" sz="3600"/>
              <a:t>“In the month... of </a:t>
            </a:r>
            <a:r>
              <a:rPr lang="en-US" sz="3600">
                <a:solidFill>
                  <a:srgbClr val="FFFF00"/>
                </a:solidFill>
              </a:rPr>
              <a:t>the king died</a:t>
            </a:r>
            <a:r>
              <a:rPr lang="en-US" sz="3600"/>
              <a:t>. </a:t>
            </a:r>
            <a:r>
              <a:rPr lang="en-US" sz="3600">
                <a:solidFill>
                  <a:srgbClr val="00CCFF"/>
                </a:solidFill>
              </a:rPr>
              <a:t>From the twenty-eighth day of the month Adar</a:t>
            </a:r>
            <a:r>
              <a:rPr lang="en-US" sz="3600"/>
              <a:t> to the third day of the month Nisan </a:t>
            </a:r>
            <a:r>
              <a:rPr lang="en-US" sz="3600">
                <a:solidFill>
                  <a:srgbClr val="FF0000"/>
                </a:solidFill>
              </a:rPr>
              <a:t>there was weeping in the land Akkad... All the people prostrated their heads</a:t>
            </a:r>
            <a:r>
              <a:rPr lang="en-US" sz="3600"/>
              <a:t>."</a:t>
            </a:r>
          </a:p>
          <a:p>
            <a:pPr lvl="2" eaLnBrk="1" hangingPunct="1">
              <a:lnSpc>
                <a:spcPct val="90000"/>
              </a:lnSpc>
              <a:buFont typeface="Wingdings" pitchFamily="2" charset="2"/>
              <a:buNone/>
              <a:defRPr/>
            </a:pPr>
            <a:endParaRPr lang="en-US" sz="1800"/>
          </a:p>
          <a:p>
            <a:pPr lvl="2" eaLnBrk="1" hangingPunct="1">
              <a:lnSpc>
                <a:spcPct val="90000"/>
              </a:lnSpc>
              <a:buFont typeface="Wingdings" pitchFamily="2" charset="2"/>
              <a:buNone/>
              <a:defRPr/>
            </a:pPr>
            <a:r>
              <a:rPr lang="en-US" sz="1800"/>
              <a:t>(SDA Bible Student's Sourcebook [i.e. SDA Bible Commentary,] Vol. 9, p. 305; Source: Raymond Philip Dougherty, Nabonidus and Belshazzar, (Yale Oriental Series Researches, Vol. 15. New Haven, Conn.: Yale University Press, 1929), pp. 168-173.)</a:t>
            </a:r>
          </a:p>
          <a:p>
            <a:pPr eaLnBrk="1" hangingPunct="1">
              <a:lnSpc>
                <a:spcPct val="90000"/>
              </a:lnSpc>
              <a:defRPr/>
            </a:pPr>
            <a:endParaRPr lang="en-US" sz="2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FBA2EB06-6F43-199D-4FA2-9456042EDC68}"/>
              </a:ext>
            </a:extLst>
          </p:cNvPr>
          <p:cNvSpPr>
            <a:spLocks noGrp="1" noChangeArrowheads="1"/>
          </p:cNvSpPr>
          <p:nvPr>
            <p:ph type="title"/>
          </p:nvPr>
        </p:nvSpPr>
        <p:spPr/>
        <p:txBody>
          <a:bodyPr/>
          <a:lstStyle/>
          <a:p>
            <a:pPr eaLnBrk="1" hangingPunct="1">
              <a:defRPr/>
            </a:pPr>
            <a:r>
              <a:rPr lang="en-US"/>
              <a:t>Where was Cyrus on Tishri 10?</a:t>
            </a:r>
          </a:p>
        </p:txBody>
      </p:sp>
      <p:sp>
        <p:nvSpPr>
          <p:cNvPr id="225283" name="Rectangle 3">
            <a:extLst>
              <a:ext uri="{FF2B5EF4-FFF2-40B4-BE49-F238E27FC236}">
                <a16:creationId xmlns:a16="http://schemas.microsoft.com/office/drawing/2014/main" id="{1808A6E4-817A-EE27-72C6-28A9208751E3}"/>
              </a:ext>
            </a:extLst>
          </p:cNvPr>
          <p:cNvSpPr>
            <a:spLocks noGrp="1" noChangeArrowheads="1"/>
          </p:cNvSpPr>
          <p:nvPr>
            <p:ph type="body" idx="1"/>
          </p:nvPr>
        </p:nvSpPr>
        <p:spPr>
          <a:xfrm>
            <a:off x="457200" y="1600200"/>
            <a:ext cx="8229600" cy="5029200"/>
          </a:xfrm>
        </p:spPr>
        <p:txBody>
          <a:bodyPr/>
          <a:lstStyle/>
          <a:p>
            <a:pPr eaLnBrk="1" hangingPunct="1">
              <a:lnSpc>
                <a:spcPct val="80000"/>
              </a:lnSpc>
              <a:defRPr/>
            </a:pPr>
            <a:r>
              <a:rPr lang="en-US" sz="2800"/>
              <a:t>Remember Cyrus’ wedding in Media on or before Av 5, 534 BCE…</a:t>
            </a:r>
          </a:p>
          <a:p>
            <a:pPr eaLnBrk="1" hangingPunct="1">
              <a:lnSpc>
                <a:spcPct val="80000"/>
              </a:lnSpc>
              <a:defRPr/>
            </a:pPr>
            <a:r>
              <a:rPr lang="en-US" sz="2800"/>
              <a:t>That’s were Darius, the bride’s father, was too.</a:t>
            </a:r>
          </a:p>
          <a:p>
            <a:pPr eaLnBrk="1" hangingPunct="1">
              <a:lnSpc>
                <a:spcPct val="80000"/>
              </a:lnSpc>
              <a:defRPr/>
            </a:pPr>
            <a:r>
              <a:rPr lang="en-US" sz="2800"/>
              <a:t>At home…</a:t>
            </a:r>
          </a:p>
          <a:p>
            <a:pPr eaLnBrk="1" hangingPunct="1">
              <a:lnSpc>
                <a:spcPct val="80000"/>
              </a:lnSpc>
              <a:defRPr/>
            </a:pPr>
            <a:endParaRPr lang="en-US" sz="2800"/>
          </a:p>
          <a:p>
            <a:pPr eaLnBrk="1" hangingPunct="1">
              <a:lnSpc>
                <a:spcPct val="80000"/>
              </a:lnSpc>
              <a:defRPr/>
            </a:pPr>
            <a:r>
              <a:rPr lang="en-US" sz="2800"/>
              <a:t>“At the end of the month Tammuz the rebels of Gutium closed the gates of E-sagili... </a:t>
            </a:r>
            <a:r>
              <a:rPr lang="en-US" sz="2800" b="1">
                <a:solidFill>
                  <a:srgbClr val="FFFF00"/>
                </a:solidFill>
              </a:rPr>
              <a:t>In the month Marchesvan</a:t>
            </a:r>
            <a:r>
              <a:rPr lang="en-US" sz="2800"/>
              <a:t> [October, the 8</a:t>
            </a:r>
            <a:r>
              <a:rPr lang="en-US" sz="2800" baseline="30000"/>
              <a:t>th</a:t>
            </a:r>
            <a:r>
              <a:rPr lang="en-US" sz="2800"/>
              <a:t> month], the 3rd day, </a:t>
            </a:r>
            <a:r>
              <a:rPr lang="en-US" sz="2800" b="1">
                <a:solidFill>
                  <a:srgbClr val="FFFF00"/>
                </a:solidFill>
              </a:rPr>
              <a:t>Cyrus came to Babylon</a:t>
            </a:r>
            <a:r>
              <a:rPr lang="en-US" sz="2800"/>
              <a:t>, the roads were dark before him. He made peace to the city and promised peace to all Babylon.”</a:t>
            </a:r>
          </a:p>
          <a:p>
            <a:pPr lvl="4" eaLnBrk="1" hangingPunct="1">
              <a:lnSpc>
                <a:spcPct val="80000"/>
              </a:lnSpc>
              <a:buFont typeface="Wingdings" pitchFamily="2" charset="2"/>
              <a:buNone/>
              <a:defRPr/>
            </a:pPr>
            <a:endParaRPr lang="en-US" sz="1800"/>
          </a:p>
          <a:p>
            <a:pPr lvl="4" eaLnBrk="1" hangingPunct="1">
              <a:lnSpc>
                <a:spcPct val="80000"/>
              </a:lnSpc>
              <a:buFont typeface="Wingdings" pitchFamily="2" charset="2"/>
              <a:buNone/>
              <a:defRPr/>
            </a:pPr>
            <a:r>
              <a:rPr lang="en-US" sz="1400"/>
              <a:t>(Terra-cotta: Cyrus the Great, The History of the Capture of Babylon)</a:t>
            </a:r>
          </a:p>
          <a:p>
            <a:pPr lvl="4" eaLnBrk="1" hangingPunct="1">
              <a:lnSpc>
                <a:spcPct val="80000"/>
              </a:lnSpc>
              <a:buFont typeface="Wingdings" pitchFamily="2" charset="2"/>
              <a:buNone/>
              <a:defRPr/>
            </a:pPr>
            <a:endParaRPr lang="en-US" sz="1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94448225-CC7F-A807-5431-119631B6769F}"/>
              </a:ext>
            </a:extLst>
          </p:cNvPr>
          <p:cNvSpPr>
            <a:spLocks noGrp="1" noChangeArrowheads="1"/>
          </p:cNvSpPr>
          <p:nvPr>
            <p:ph type="title"/>
          </p:nvPr>
        </p:nvSpPr>
        <p:spPr/>
        <p:txBody>
          <a:bodyPr/>
          <a:lstStyle/>
          <a:p>
            <a:pPr eaLnBrk="1" hangingPunct="1">
              <a:defRPr/>
            </a:pPr>
            <a:r>
              <a:rPr lang="en-US"/>
              <a:t>Summing up the events - 1</a:t>
            </a:r>
          </a:p>
        </p:txBody>
      </p:sp>
      <p:sp>
        <p:nvSpPr>
          <p:cNvPr id="309251" name="Rectangle 3">
            <a:extLst>
              <a:ext uri="{FF2B5EF4-FFF2-40B4-BE49-F238E27FC236}">
                <a16:creationId xmlns:a16="http://schemas.microsoft.com/office/drawing/2014/main" id="{8C69A855-7CE9-2F90-0DD2-0809CC14BC7D}"/>
              </a:ext>
            </a:extLst>
          </p:cNvPr>
          <p:cNvSpPr>
            <a:spLocks noGrp="1" noChangeArrowheads="1"/>
          </p:cNvSpPr>
          <p:nvPr>
            <p:ph type="body" idx="1"/>
          </p:nvPr>
        </p:nvSpPr>
        <p:spPr>
          <a:xfrm>
            <a:off x="457200" y="1600200"/>
            <a:ext cx="8382000" cy="5257800"/>
          </a:xfrm>
        </p:spPr>
        <p:txBody>
          <a:bodyPr/>
          <a:lstStyle/>
          <a:p>
            <a:pPr eaLnBrk="1" hangingPunct="1">
              <a:defRPr/>
            </a:pPr>
            <a:r>
              <a:rPr lang="en-US" sz="2800" b="1"/>
              <a:t>Dan 9:1</a:t>
            </a:r>
            <a:r>
              <a:rPr lang="en-US" sz="2800"/>
              <a:t>  “</a:t>
            </a:r>
            <a:r>
              <a:rPr lang="en-US" sz="2800">
                <a:solidFill>
                  <a:srgbClr val="FFFF00"/>
                </a:solidFill>
              </a:rPr>
              <a:t>In the first year of Darius</a:t>
            </a:r>
            <a:r>
              <a:rPr lang="en-US" sz="2800"/>
              <a:t> the son of Ahasuerus, of the seed of the Medes, which </a:t>
            </a:r>
            <a:r>
              <a:rPr lang="en-US" sz="2800">
                <a:solidFill>
                  <a:srgbClr val="FFFF00"/>
                </a:solidFill>
              </a:rPr>
              <a:t>was made king over the realm of the Chaldeans</a:t>
            </a:r>
            <a:r>
              <a:rPr lang="en-US" sz="2800"/>
              <a:t>;”</a:t>
            </a:r>
          </a:p>
          <a:p>
            <a:pPr eaLnBrk="1" hangingPunct="1">
              <a:defRPr/>
            </a:pPr>
            <a:endParaRPr lang="en-US" sz="2800"/>
          </a:p>
          <a:p>
            <a:pPr eaLnBrk="1" hangingPunct="1">
              <a:defRPr/>
            </a:pPr>
            <a:r>
              <a:rPr lang="en-US" sz="2800"/>
              <a:t>Astyages died leaving his kingdom, Media, to Cyaxares / Darius the Mede &lt;12 months before the fall of Babylon.</a:t>
            </a:r>
          </a:p>
          <a:p>
            <a:pPr eaLnBrk="1" hangingPunct="1">
              <a:defRPr/>
            </a:pPr>
            <a:r>
              <a:rPr lang="en-US" sz="2800"/>
              <a:t>Darius’ 1</a:t>
            </a:r>
            <a:r>
              <a:rPr lang="en-US" sz="2800" baseline="30000"/>
              <a:t>st</a:t>
            </a:r>
            <a:r>
              <a:rPr lang="en-US" sz="2800"/>
              <a:t> year of reign began Tishri 22, 535 BCE.</a:t>
            </a:r>
          </a:p>
          <a:p>
            <a:pPr eaLnBrk="1" hangingPunct="1">
              <a:defRPr/>
            </a:pPr>
            <a:r>
              <a:rPr lang="en-US" sz="2800"/>
              <a:t>Babylon fell Tammuz 16, 534 BCE.</a:t>
            </a:r>
          </a:p>
          <a:p>
            <a:pPr eaLnBrk="1" hangingPunct="1">
              <a:defRPr/>
            </a:pPr>
            <a:endParaRPr lang="en-US"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F0893DF2-1690-90A0-1BAD-2CA224446FC2}"/>
              </a:ext>
            </a:extLst>
          </p:cNvPr>
          <p:cNvSpPr>
            <a:spLocks noGrp="1" noChangeArrowheads="1"/>
          </p:cNvSpPr>
          <p:nvPr>
            <p:ph type="title"/>
          </p:nvPr>
        </p:nvSpPr>
        <p:spPr/>
        <p:txBody>
          <a:bodyPr/>
          <a:lstStyle/>
          <a:p>
            <a:pPr eaLnBrk="1" hangingPunct="1">
              <a:defRPr/>
            </a:pPr>
            <a:r>
              <a:rPr lang="en-US"/>
              <a:t>Summing up the events - 2</a:t>
            </a:r>
          </a:p>
        </p:txBody>
      </p:sp>
      <p:sp>
        <p:nvSpPr>
          <p:cNvPr id="210947" name="Rectangle 3">
            <a:extLst>
              <a:ext uri="{FF2B5EF4-FFF2-40B4-BE49-F238E27FC236}">
                <a16:creationId xmlns:a16="http://schemas.microsoft.com/office/drawing/2014/main" id="{A5F5F702-80DA-A030-B124-19D766A64357}"/>
              </a:ext>
            </a:extLst>
          </p:cNvPr>
          <p:cNvSpPr>
            <a:spLocks noGrp="1" noChangeArrowheads="1"/>
          </p:cNvSpPr>
          <p:nvPr>
            <p:ph type="body" idx="1"/>
          </p:nvPr>
        </p:nvSpPr>
        <p:spPr>
          <a:xfrm>
            <a:off x="457200" y="1600200"/>
            <a:ext cx="8382000" cy="5257800"/>
          </a:xfrm>
        </p:spPr>
        <p:txBody>
          <a:bodyPr/>
          <a:lstStyle/>
          <a:p>
            <a:pPr eaLnBrk="1" hangingPunct="1">
              <a:defRPr/>
            </a:pPr>
            <a:r>
              <a:rPr lang="en-US"/>
              <a:t>Cyrus’ accession year began at his wedding no later than Av 5, 534 BCE when he received Media as a dowry from Darius, king of Media.</a:t>
            </a:r>
          </a:p>
          <a:p>
            <a:pPr eaLnBrk="1" hangingPunct="1">
              <a:defRPr/>
            </a:pPr>
            <a:r>
              <a:rPr lang="en-US"/>
              <a:t>More importantly, it began when Cyrus’ father and mother consented for him to accept the offer of Darius, king of Media.</a:t>
            </a:r>
          </a:p>
          <a:p>
            <a:pPr eaLnBrk="1" hangingPunct="1">
              <a:defRPr/>
            </a:pPr>
            <a:r>
              <a:rPr lang="en-US"/>
              <a:t>Daniel’s 4,900 literal day prophecy began with Tammuz 27, 534 BCE.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68F0CC75-3630-0B7A-FA90-B6DB1B23F98C}"/>
              </a:ext>
            </a:extLst>
          </p:cNvPr>
          <p:cNvSpPr>
            <a:spLocks noGrp="1" noChangeArrowheads="1"/>
          </p:cNvSpPr>
          <p:nvPr>
            <p:ph type="title"/>
          </p:nvPr>
        </p:nvSpPr>
        <p:spPr/>
        <p:txBody>
          <a:bodyPr/>
          <a:lstStyle/>
          <a:p>
            <a:pPr eaLnBrk="1" hangingPunct="1">
              <a:defRPr/>
            </a:pPr>
            <a:r>
              <a:rPr lang="en-US"/>
              <a:t>Summing up the events - 3</a:t>
            </a:r>
          </a:p>
        </p:txBody>
      </p:sp>
      <p:sp>
        <p:nvSpPr>
          <p:cNvPr id="311299" name="Rectangle 3">
            <a:extLst>
              <a:ext uri="{FF2B5EF4-FFF2-40B4-BE49-F238E27FC236}">
                <a16:creationId xmlns:a16="http://schemas.microsoft.com/office/drawing/2014/main" id="{75297E26-78B6-AC69-A030-981915D6F1C7}"/>
              </a:ext>
            </a:extLst>
          </p:cNvPr>
          <p:cNvSpPr>
            <a:spLocks noGrp="1" noChangeArrowheads="1"/>
          </p:cNvSpPr>
          <p:nvPr>
            <p:ph type="body" idx="1"/>
          </p:nvPr>
        </p:nvSpPr>
        <p:spPr>
          <a:xfrm>
            <a:off x="381000" y="1981200"/>
            <a:ext cx="8382000" cy="4572000"/>
          </a:xfrm>
        </p:spPr>
        <p:txBody>
          <a:bodyPr/>
          <a:lstStyle/>
          <a:p>
            <a:pPr eaLnBrk="1" hangingPunct="1">
              <a:defRPr/>
            </a:pPr>
            <a:r>
              <a:rPr lang="en-US"/>
              <a:t>“The commandment…” for Cyrus’ decree came Tishri 10, 534 BCE.</a:t>
            </a:r>
          </a:p>
          <a:p>
            <a:pPr eaLnBrk="1" hangingPunct="1">
              <a:defRPr/>
            </a:pPr>
            <a:r>
              <a:rPr lang="en-US"/>
              <a:t>Cyrus’ 1</a:t>
            </a:r>
            <a:r>
              <a:rPr lang="en-US" baseline="30000"/>
              <a:t>st</a:t>
            </a:r>
            <a:r>
              <a:rPr lang="en-US"/>
              <a:t> year of reign began Tishri 22, 534 BCE.</a:t>
            </a:r>
          </a:p>
          <a:p>
            <a:pPr eaLnBrk="1" hangingPunct="1">
              <a:defRPr/>
            </a:pPr>
            <a:r>
              <a:rPr lang="en-US"/>
              <a:t>Darius the Mede died before Adar 28, 533 BCE.</a:t>
            </a:r>
          </a:p>
          <a:p>
            <a:pPr eaLnBrk="1" hangingPunct="1">
              <a:defRPr/>
            </a:pPr>
            <a:r>
              <a:rPr lang="en-US"/>
              <a:t>Cyrus’ decree was “proclaimed… and put also in writing” before Adar 28, 533 BCE.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F1006547-A589-294E-6013-B3A672625517}"/>
              </a:ext>
            </a:extLst>
          </p:cNvPr>
          <p:cNvSpPr>
            <a:spLocks noGrp="1" noChangeArrowheads="1"/>
          </p:cNvSpPr>
          <p:nvPr>
            <p:ph type="title"/>
          </p:nvPr>
        </p:nvSpPr>
        <p:spPr>
          <a:xfrm>
            <a:off x="457200" y="990600"/>
            <a:ext cx="8229600" cy="1143000"/>
          </a:xfrm>
        </p:spPr>
        <p:txBody>
          <a:bodyPr/>
          <a:lstStyle/>
          <a:p>
            <a:pPr eaLnBrk="1" hangingPunct="1">
              <a:defRPr/>
            </a:pPr>
            <a:r>
              <a:rPr lang="en-US" sz="4000"/>
              <a:t>Was Cyrus’ decree issued Aviv 27, 533 BCE?</a:t>
            </a:r>
          </a:p>
        </p:txBody>
      </p:sp>
      <p:sp>
        <p:nvSpPr>
          <p:cNvPr id="212995" name="Rectangle 3">
            <a:extLst>
              <a:ext uri="{FF2B5EF4-FFF2-40B4-BE49-F238E27FC236}">
                <a16:creationId xmlns:a16="http://schemas.microsoft.com/office/drawing/2014/main" id="{2B630015-B565-02F2-EBBA-422C71DE420D}"/>
              </a:ext>
            </a:extLst>
          </p:cNvPr>
          <p:cNvSpPr>
            <a:spLocks noGrp="1" noChangeArrowheads="1"/>
          </p:cNvSpPr>
          <p:nvPr>
            <p:ph type="body" idx="1"/>
          </p:nvPr>
        </p:nvSpPr>
        <p:spPr>
          <a:xfrm>
            <a:off x="457200" y="3048000"/>
            <a:ext cx="8229600" cy="3082925"/>
          </a:xfrm>
        </p:spPr>
        <p:txBody>
          <a:bodyPr/>
          <a:lstStyle/>
          <a:p>
            <a:pPr eaLnBrk="1" hangingPunct="1">
              <a:defRPr/>
            </a:pPr>
            <a:r>
              <a:rPr lang="en-US"/>
              <a:t>Was Aviv 28, 533 BCE the 1</a:t>
            </a:r>
            <a:r>
              <a:rPr lang="en-US" baseline="30000"/>
              <a:t>st</a:t>
            </a:r>
            <a:r>
              <a:rPr lang="en-US"/>
              <a:t> effective day of Cyrus’ decree?</a:t>
            </a:r>
          </a:p>
          <a:p>
            <a:pPr eaLnBrk="1" hangingPunct="1">
              <a:defRPr/>
            </a:pPr>
            <a:r>
              <a:rPr lang="en-US"/>
              <a:t>Does the Holy Scriptures confirm this date?</a:t>
            </a:r>
          </a:p>
          <a:p>
            <a:pPr eaLnBrk="1" hangingPunct="1">
              <a:defRPr/>
            </a:pPr>
            <a:r>
              <a:rPr lang="en-US"/>
              <a:t>If so, how?</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4E009429-F871-E433-7D08-BE244F7BCB18}"/>
              </a:ext>
            </a:extLst>
          </p:cNvPr>
          <p:cNvSpPr>
            <a:spLocks noGrp="1" noChangeArrowheads="1"/>
          </p:cNvSpPr>
          <p:nvPr>
            <p:ph type="title"/>
          </p:nvPr>
        </p:nvSpPr>
        <p:spPr>
          <a:xfrm>
            <a:off x="457200" y="533400"/>
            <a:ext cx="8229600" cy="1143000"/>
          </a:xfrm>
        </p:spPr>
        <p:txBody>
          <a:bodyPr/>
          <a:lstStyle/>
          <a:p>
            <a:pPr eaLnBrk="1" hangingPunct="1">
              <a:defRPr/>
            </a:pPr>
            <a:r>
              <a:rPr lang="en-US" sz="4000"/>
              <a:t>The Kings and their Reigns</a:t>
            </a:r>
          </a:p>
        </p:txBody>
      </p:sp>
      <p:sp>
        <p:nvSpPr>
          <p:cNvPr id="186371" name="Rectangle 3">
            <a:extLst>
              <a:ext uri="{FF2B5EF4-FFF2-40B4-BE49-F238E27FC236}">
                <a16:creationId xmlns:a16="http://schemas.microsoft.com/office/drawing/2014/main" id="{5FE23FC2-E85B-475D-DDE0-0F4BEB66AE6D}"/>
              </a:ext>
            </a:extLst>
          </p:cNvPr>
          <p:cNvSpPr>
            <a:spLocks noGrp="1" noChangeArrowheads="1"/>
          </p:cNvSpPr>
          <p:nvPr>
            <p:ph type="body" idx="1"/>
          </p:nvPr>
        </p:nvSpPr>
        <p:spPr>
          <a:xfrm>
            <a:off x="457200" y="1981200"/>
            <a:ext cx="3962400" cy="4530725"/>
          </a:xfrm>
        </p:spPr>
        <p:txBody>
          <a:bodyPr/>
          <a:lstStyle/>
          <a:p>
            <a:pPr eaLnBrk="1" hangingPunct="1">
              <a:lnSpc>
                <a:spcPct val="90000"/>
              </a:lnSpc>
              <a:defRPr/>
            </a:pPr>
            <a:r>
              <a:rPr lang="en-US" altLang="ko-KR" sz="2400" b="1">
                <a:ea typeface="굴림" charset="-127"/>
              </a:rPr>
              <a:t>Nabonidus and </a:t>
            </a:r>
          </a:p>
          <a:p>
            <a:pPr eaLnBrk="1" hangingPunct="1">
              <a:lnSpc>
                <a:spcPct val="90000"/>
              </a:lnSpc>
              <a:buFont typeface="Wingdings" pitchFamily="2" charset="2"/>
              <a:buNone/>
              <a:defRPr/>
            </a:pPr>
            <a:r>
              <a:rPr lang="en-US" altLang="ko-KR" sz="2400" b="1">
                <a:ea typeface="굴림" charset="-127"/>
              </a:rPr>
              <a:t>    his son Belshazzar    (co-ruler)</a:t>
            </a:r>
          </a:p>
          <a:p>
            <a:pPr eaLnBrk="1" hangingPunct="1">
              <a:lnSpc>
                <a:spcPct val="90000"/>
              </a:lnSpc>
              <a:defRPr/>
            </a:pPr>
            <a:r>
              <a:rPr lang="en-US" altLang="ko-KR" sz="2400" b="1">
                <a:ea typeface="굴림" charset="-127"/>
              </a:rPr>
              <a:t>Darius the Mede</a:t>
            </a:r>
          </a:p>
          <a:p>
            <a:pPr eaLnBrk="1" hangingPunct="1">
              <a:lnSpc>
                <a:spcPct val="90000"/>
              </a:lnSpc>
              <a:defRPr/>
            </a:pPr>
            <a:endParaRPr lang="en-US" altLang="ko-KR" sz="800" b="1">
              <a:ea typeface="굴림" charset="-127"/>
            </a:endParaRPr>
          </a:p>
          <a:p>
            <a:pPr eaLnBrk="1" hangingPunct="1">
              <a:lnSpc>
                <a:spcPct val="90000"/>
              </a:lnSpc>
              <a:defRPr/>
            </a:pPr>
            <a:endParaRPr lang="en-US" altLang="ko-KR" sz="800" b="1">
              <a:ea typeface="굴림" charset="-127"/>
            </a:endParaRPr>
          </a:p>
          <a:p>
            <a:pPr eaLnBrk="1" hangingPunct="1">
              <a:lnSpc>
                <a:spcPct val="90000"/>
              </a:lnSpc>
              <a:defRPr/>
            </a:pPr>
            <a:endParaRPr lang="en-US" altLang="ko-KR" sz="800" b="1">
              <a:ea typeface="굴림" charset="-127"/>
            </a:endParaRPr>
          </a:p>
          <a:p>
            <a:pPr eaLnBrk="1" hangingPunct="1">
              <a:lnSpc>
                <a:spcPct val="90000"/>
              </a:lnSpc>
              <a:defRPr/>
            </a:pPr>
            <a:r>
              <a:rPr lang="en-US" altLang="ko-KR" sz="2400" b="1">
                <a:ea typeface="굴림" charset="-127"/>
              </a:rPr>
              <a:t>Cyrus (became king upon receiving Media as dowry)</a:t>
            </a:r>
            <a:endParaRPr lang="en-US" altLang="ko-KR" sz="800" b="1">
              <a:ea typeface="굴림" charset="-127"/>
            </a:endParaRPr>
          </a:p>
          <a:p>
            <a:pPr eaLnBrk="1" hangingPunct="1">
              <a:lnSpc>
                <a:spcPct val="90000"/>
              </a:lnSpc>
              <a:defRPr/>
            </a:pPr>
            <a:endParaRPr lang="en-US" altLang="ko-KR" sz="800" b="1">
              <a:ea typeface="굴림" charset="-127"/>
            </a:endParaRPr>
          </a:p>
          <a:p>
            <a:pPr eaLnBrk="1" hangingPunct="1">
              <a:lnSpc>
                <a:spcPct val="90000"/>
              </a:lnSpc>
              <a:defRPr/>
            </a:pPr>
            <a:r>
              <a:rPr lang="en-US" altLang="ko-KR" sz="2000" b="1">
                <a:ea typeface="굴림" charset="-127"/>
              </a:rPr>
              <a:t>Cambyses</a:t>
            </a:r>
          </a:p>
          <a:p>
            <a:pPr eaLnBrk="1" hangingPunct="1">
              <a:lnSpc>
                <a:spcPct val="90000"/>
              </a:lnSpc>
              <a:defRPr/>
            </a:pPr>
            <a:r>
              <a:rPr lang="en-US" altLang="ko-KR" sz="2000" b="1">
                <a:ea typeface="굴림" charset="-127"/>
              </a:rPr>
              <a:t>False Smerdis</a:t>
            </a:r>
          </a:p>
          <a:p>
            <a:pPr eaLnBrk="1" hangingPunct="1">
              <a:lnSpc>
                <a:spcPct val="90000"/>
              </a:lnSpc>
              <a:defRPr/>
            </a:pPr>
            <a:r>
              <a:rPr lang="en-US" altLang="ko-KR" sz="2000" b="1">
                <a:ea typeface="굴림" charset="-127"/>
              </a:rPr>
              <a:t>Darius Hystaspes</a:t>
            </a:r>
            <a:endParaRPr lang="en-US" sz="2000" b="1"/>
          </a:p>
        </p:txBody>
      </p:sp>
      <p:sp>
        <p:nvSpPr>
          <p:cNvPr id="186372" name="Rectangle 4">
            <a:extLst>
              <a:ext uri="{FF2B5EF4-FFF2-40B4-BE49-F238E27FC236}">
                <a16:creationId xmlns:a16="http://schemas.microsoft.com/office/drawing/2014/main" id="{BE6C6F21-9DDF-5DB1-E04B-B390DE0808E1}"/>
              </a:ext>
            </a:extLst>
          </p:cNvPr>
          <p:cNvSpPr>
            <a:spLocks noChangeArrowheads="1"/>
          </p:cNvSpPr>
          <p:nvPr/>
        </p:nvSpPr>
        <p:spPr bwMode="auto">
          <a:xfrm>
            <a:off x="4572000" y="1905000"/>
            <a:ext cx="3962400" cy="4530725"/>
          </a:xfrm>
          <a:prstGeom prst="rect">
            <a:avLst/>
          </a:prstGeom>
          <a:noFill/>
          <a:ln w="9525">
            <a:noFill/>
            <a:miter lim="800000"/>
            <a:headEnd/>
            <a:tailEnd/>
          </a:ln>
          <a:effectLst/>
        </p:spPr>
        <p:txBody>
          <a:bodyPr/>
          <a:lstStyle/>
          <a:p>
            <a:pPr marL="342900" indent="-342900">
              <a:spcBef>
                <a:spcPct val="20000"/>
              </a:spcBef>
              <a:buClr>
                <a:schemeClr val="hlink"/>
              </a:buClr>
              <a:buSzPct val="160000"/>
              <a:buFont typeface="Arial Unicode MS" pitchFamily="34" charset="-128"/>
              <a:buChar char="-"/>
              <a:defRPr/>
            </a:pPr>
            <a:r>
              <a:rPr lang="en-US" altLang="ko-KR" sz="2400" b="1">
                <a:effectLst>
                  <a:outerShdw blurRad="38100" dist="38100" dir="2700000" algn="tl">
                    <a:srgbClr val="000000"/>
                  </a:outerShdw>
                </a:effectLst>
                <a:ea typeface="굴림" charset="-127"/>
                <a:cs typeface="Arial" charset="0"/>
              </a:rPr>
              <a:t>552 BCE – Tammuz 16, 534 BCE (June 21, summer solstice day)</a:t>
            </a:r>
          </a:p>
          <a:p>
            <a:pPr marL="342900" indent="-342900">
              <a:spcBef>
                <a:spcPct val="20000"/>
              </a:spcBef>
              <a:buClr>
                <a:schemeClr val="hlink"/>
              </a:buClr>
              <a:buSzPct val="160000"/>
              <a:buFont typeface="Arial Unicode MS" pitchFamily="34" charset="-128"/>
              <a:buChar char="-"/>
              <a:defRPr/>
            </a:pPr>
            <a:r>
              <a:rPr lang="en-US" altLang="ko-KR" sz="2400" b="1">
                <a:effectLst>
                  <a:outerShdw blurRad="38100" dist="38100" dir="2700000" algn="tl">
                    <a:srgbClr val="000000"/>
                  </a:outerShdw>
                </a:effectLst>
                <a:ea typeface="굴림" charset="-127"/>
                <a:cs typeface="Arial" charset="0"/>
              </a:rPr>
              <a:t>536/535 BCE - </a:t>
            </a:r>
            <a:r>
              <a:rPr lang="da-DK" altLang="ko-KR" sz="2400" b="1">
                <a:solidFill>
                  <a:srgbClr val="FF0000"/>
                </a:solidFill>
                <a:effectLst>
                  <a:outerShdw blurRad="38100" dist="38100" dir="2700000" algn="tl">
                    <a:srgbClr val="000000"/>
                  </a:outerShdw>
                </a:effectLst>
                <a:ea typeface="굴림" charset="-127"/>
                <a:cs typeface="Arial" charset="0"/>
              </a:rPr>
              <a:t>Adar 27±, 533 BCE</a:t>
            </a:r>
            <a:r>
              <a:rPr lang="en-US" altLang="ko-KR" sz="2400" b="1">
                <a:effectLst>
                  <a:outerShdw blurRad="38100" dist="38100" dir="2700000" algn="tl">
                    <a:srgbClr val="000000"/>
                  </a:outerShdw>
                </a:effectLst>
                <a:ea typeface="굴림" charset="-127"/>
                <a:cs typeface="Arial" charset="0"/>
              </a:rPr>
              <a:t> </a:t>
            </a:r>
          </a:p>
          <a:p>
            <a:pPr marL="342900" indent="-342900">
              <a:spcBef>
                <a:spcPct val="20000"/>
              </a:spcBef>
              <a:buClr>
                <a:schemeClr val="hlink"/>
              </a:buClr>
              <a:buSzPct val="160000"/>
              <a:buFont typeface="Arial Unicode MS" pitchFamily="34" charset="-128"/>
              <a:buChar char="-"/>
              <a:defRPr/>
            </a:pPr>
            <a:r>
              <a:rPr lang="da-DK" altLang="ko-KR" sz="2400" b="1">
                <a:effectLst>
                  <a:outerShdw blurRad="38100" dist="38100" dir="2700000" algn="tl">
                    <a:srgbClr val="000000"/>
                  </a:outerShdw>
                </a:effectLst>
                <a:ea typeface="굴림" charset="-127"/>
                <a:cs typeface="Arial" charset="0"/>
              </a:rPr>
              <a:t>Tammuz 27, 534 BCE – 525(/524) BCE</a:t>
            </a:r>
            <a:endParaRPr lang="en-US" altLang="ko-KR" sz="800" b="1">
              <a:effectLst>
                <a:outerShdw blurRad="38100" dist="38100" dir="2700000" algn="tl">
                  <a:srgbClr val="000000"/>
                </a:outerShdw>
              </a:effectLst>
              <a:ea typeface="굴림" charset="-127"/>
              <a:cs typeface="Arial" charset="0"/>
            </a:endParaRPr>
          </a:p>
          <a:p>
            <a:pPr marL="342900" indent="-342900">
              <a:spcBef>
                <a:spcPct val="20000"/>
              </a:spcBef>
              <a:buClr>
                <a:schemeClr val="hlink"/>
              </a:buClr>
              <a:buSzPct val="160000"/>
              <a:buFont typeface="Arial Unicode MS" pitchFamily="34" charset="-128"/>
              <a:buChar char="-"/>
              <a:defRPr/>
            </a:pPr>
            <a:endParaRPr lang="en-US" altLang="ko-KR" sz="800" b="1">
              <a:effectLst>
                <a:outerShdw blurRad="38100" dist="38100" dir="2700000" algn="tl">
                  <a:srgbClr val="000000"/>
                </a:outerShdw>
              </a:effectLst>
              <a:ea typeface="굴림" charset="-127"/>
              <a:cs typeface="Arial" charset="0"/>
            </a:endParaRPr>
          </a:p>
          <a:p>
            <a:pPr marL="342900" indent="-342900">
              <a:spcBef>
                <a:spcPct val="20000"/>
              </a:spcBef>
              <a:buClr>
                <a:schemeClr val="hlink"/>
              </a:buClr>
              <a:buSzPct val="160000"/>
              <a:buFont typeface="Arial Unicode MS" pitchFamily="34" charset="-128"/>
              <a:buChar char="-"/>
              <a:defRPr/>
            </a:pPr>
            <a:endParaRPr lang="en-US" altLang="ko-KR" sz="400" b="1">
              <a:effectLst>
                <a:outerShdw blurRad="38100" dist="38100" dir="2700000" algn="tl">
                  <a:srgbClr val="000000"/>
                </a:outerShdw>
              </a:effectLst>
              <a:ea typeface="굴림" charset="-127"/>
              <a:cs typeface="Arial" charset="0"/>
            </a:endParaRPr>
          </a:p>
          <a:p>
            <a:pPr marL="342900" indent="-342900">
              <a:spcBef>
                <a:spcPct val="20000"/>
              </a:spcBef>
              <a:buClr>
                <a:schemeClr val="hlink"/>
              </a:buClr>
              <a:buSzPct val="160000"/>
              <a:buFont typeface="Arial Unicode MS" pitchFamily="34" charset="-128"/>
              <a:buChar char="-"/>
              <a:defRPr/>
            </a:pPr>
            <a:endParaRPr lang="en-US" altLang="ko-KR" sz="400" b="1">
              <a:effectLst>
                <a:outerShdw blurRad="38100" dist="38100" dir="2700000" algn="tl">
                  <a:srgbClr val="000000"/>
                </a:outerShdw>
              </a:effectLst>
              <a:ea typeface="굴림" charset="-127"/>
              <a:cs typeface="Arial" charset="0"/>
            </a:endParaRPr>
          </a:p>
          <a:p>
            <a:pPr marL="342900" indent="-342900">
              <a:spcBef>
                <a:spcPct val="20000"/>
              </a:spcBef>
              <a:buClr>
                <a:schemeClr val="hlink"/>
              </a:buClr>
              <a:buSzPct val="160000"/>
              <a:buFont typeface="Arial Unicode MS" pitchFamily="34" charset="-128"/>
              <a:buChar char="-"/>
              <a:defRPr/>
            </a:pPr>
            <a:endParaRPr lang="en-US" altLang="ko-KR" sz="400" b="1">
              <a:effectLst>
                <a:outerShdw blurRad="38100" dist="38100" dir="2700000" algn="tl">
                  <a:srgbClr val="000000"/>
                </a:outerShdw>
              </a:effectLst>
              <a:ea typeface="굴림" charset="-127"/>
              <a:cs typeface="Arial" charset="0"/>
            </a:endParaRPr>
          </a:p>
          <a:p>
            <a:pPr marL="342900" indent="-342900">
              <a:spcBef>
                <a:spcPct val="20000"/>
              </a:spcBef>
              <a:buClr>
                <a:schemeClr val="hlink"/>
              </a:buClr>
              <a:buSzPct val="160000"/>
              <a:buFont typeface="Arial Unicode MS" pitchFamily="34" charset="-128"/>
              <a:buChar char="-"/>
              <a:defRPr/>
            </a:pPr>
            <a:r>
              <a:rPr lang="en-US" altLang="ko-KR" sz="2000" b="1">
                <a:effectLst>
                  <a:outerShdw blurRad="38100" dist="38100" dir="2700000" algn="tl">
                    <a:srgbClr val="000000"/>
                  </a:outerShdw>
                </a:effectLst>
                <a:ea typeface="굴림" charset="-127"/>
                <a:cs typeface="Arial" charset="0"/>
              </a:rPr>
              <a:t>530 – Av 6, 523</a:t>
            </a:r>
            <a:r>
              <a:rPr lang="en-US" altLang="ko-KR" sz="2000">
                <a:effectLst>
                  <a:outerShdw blurRad="38100" dist="38100" dir="2700000" algn="tl">
                    <a:srgbClr val="000000"/>
                  </a:outerShdw>
                </a:effectLst>
                <a:ea typeface="굴림" charset="-127"/>
                <a:cs typeface="Arial" charset="0"/>
              </a:rPr>
              <a:t> </a:t>
            </a:r>
            <a:r>
              <a:rPr lang="en-US" altLang="ko-KR" sz="2000" b="1">
                <a:effectLst>
                  <a:outerShdw blurRad="38100" dist="38100" dir="2700000" algn="tl">
                    <a:srgbClr val="000000"/>
                  </a:outerShdw>
                </a:effectLst>
                <a:ea typeface="굴림" charset="-127"/>
                <a:cs typeface="Arial" charset="0"/>
              </a:rPr>
              <a:t> BCE</a:t>
            </a:r>
          </a:p>
          <a:p>
            <a:pPr marL="342900" indent="-342900">
              <a:spcBef>
                <a:spcPct val="20000"/>
              </a:spcBef>
              <a:buClr>
                <a:schemeClr val="hlink"/>
              </a:buClr>
              <a:buSzPct val="160000"/>
              <a:buFont typeface="Arial Unicode MS" pitchFamily="34" charset="-128"/>
              <a:buChar char="-"/>
              <a:defRPr/>
            </a:pPr>
            <a:r>
              <a:rPr lang="en-US" altLang="ko-KR" sz="2000" b="1">
                <a:effectLst>
                  <a:outerShdw blurRad="38100" dist="38100" dir="2700000" algn="tl">
                    <a:srgbClr val="000000"/>
                  </a:outerShdw>
                </a:effectLst>
                <a:ea typeface="굴림" charset="-127"/>
                <a:cs typeface="Arial" charset="0"/>
              </a:rPr>
              <a:t>Av 6, 523 – Nisanu 10, 522</a:t>
            </a:r>
          </a:p>
          <a:p>
            <a:pPr marL="342900" indent="-342900">
              <a:spcBef>
                <a:spcPct val="20000"/>
              </a:spcBef>
              <a:buClr>
                <a:schemeClr val="hlink"/>
              </a:buClr>
              <a:buSzPct val="160000"/>
              <a:buFont typeface="Arial Unicode MS" pitchFamily="34" charset="-128"/>
              <a:buChar char="-"/>
              <a:defRPr/>
            </a:pPr>
            <a:r>
              <a:rPr lang="en-US" altLang="ko-KR" sz="2000" b="1">
                <a:effectLst>
                  <a:outerShdw blurRad="38100" dist="38100" dir="2700000" algn="tl">
                    <a:srgbClr val="000000"/>
                  </a:outerShdw>
                </a:effectLst>
                <a:ea typeface="굴림" charset="-127"/>
                <a:cs typeface="Arial" charset="0"/>
              </a:rPr>
              <a:t>Nisanu 10, 522 – 486/485</a:t>
            </a:r>
            <a:endParaRPr lang="en-US" sz="2000" b="1">
              <a:effectLst>
                <a:outerShdw blurRad="38100" dist="38100" dir="2700000" algn="tl">
                  <a:srgbClr val="000000"/>
                </a:outerShdw>
              </a:effectLst>
              <a:ea typeface="굴림" charset="-127"/>
              <a:cs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CB71BE0-BC05-B702-9CA1-3F26C70A15C6}"/>
              </a:ext>
            </a:extLst>
          </p:cNvPr>
          <p:cNvSpPr>
            <a:spLocks noGrp="1" noChangeArrowheads="1"/>
          </p:cNvSpPr>
          <p:nvPr>
            <p:ph type="title"/>
          </p:nvPr>
        </p:nvSpPr>
        <p:spPr/>
        <p:txBody>
          <a:bodyPr/>
          <a:lstStyle/>
          <a:p>
            <a:pPr eaLnBrk="1" hangingPunct="1">
              <a:defRPr/>
            </a:pPr>
            <a:r>
              <a:rPr lang="en-US" sz="4000"/>
              <a:t>Dating the events of the 4900 days:</a:t>
            </a:r>
          </a:p>
        </p:txBody>
      </p:sp>
      <p:sp>
        <p:nvSpPr>
          <p:cNvPr id="26627" name="Rectangle 3">
            <a:extLst>
              <a:ext uri="{FF2B5EF4-FFF2-40B4-BE49-F238E27FC236}">
                <a16:creationId xmlns:a16="http://schemas.microsoft.com/office/drawing/2014/main" id="{2313116F-9D5C-6E8F-52D4-BC0774DCC1F4}"/>
              </a:ext>
            </a:extLst>
          </p:cNvPr>
          <p:cNvSpPr>
            <a:spLocks noGrp="1" noChangeArrowheads="1"/>
          </p:cNvSpPr>
          <p:nvPr>
            <p:ph type="body" idx="1"/>
          </p:nvPr>
        </p:nvSpPr>
        <p:spPr>
          <a:xfrm>
            <a:off x="457200" y="1828800"/>
            <a:ext cx="8229600" cy="5257800"/>
          </a:xfrm>
        </p:spPr>
        <p:txBody>
          <a:bodyPr/>
          <a:lstStyle/>
          <a:p>
            <a:pPr marL="609600" indent="-609600" eaLnBrk="1" hangingPunct="1">
              <a:lnSpc>
                <a:spcPct val="80000"/>
              </a:lnSpc>
              <a:buFont typeface="Wingdings" pitchFamily="2" charset="2"/>
              <a:buAutoNum type="arabicPeriod"/>
              <a:defRPr/>
            </a:pPr>
            <a:r>
              <a:rPr lang="en-US" sz="2000"/>
              <a:t>1</a:t>
            </a:r>
            <a:r>
              <a:rPr lang="en-US" sz="2000" baseline="30000"/>
              <a:t>st</a:t>
            </a:r>
            <a:r>
              <a:rPr lang="en-US" sz="2000"/>
              <a:t> official day of Cyrus’ decree: </a:t>
            </a:r>
          </a:p>
          <a:p>
            <a:pPr marL="1371600" lvl="2" indent="-457200" eaLnBrk="1" hangingPunct="1">
              <a:lnSpc>
                <a:spcPct val="80000"/>
              </a:lnSpc>
              <a:buFont typeface="Wingdings" pitchFamily="2" charset="2"/>
              <a:buNone/>
              <a:defRPr/>
            </a:pPr>
            <a:r>
              <a:rPr lang="en-US" sz="1600">
                <a:solidFill>
                  <a:srgbClr val="00CCFF"/>
                </a:solidFill>
              </a:rPr>
              <a:t>Adar 28 [Tue/Wed Feb 24/25,] 533 BCE</a:t>
            </a:r>
          </a:p>
          <a:p>
            <a:pPr marL="609600" indent="-609600" eaLnBrk="1" hangingPunct="1">
              <a:lnSpc>
                <a:spcPct val="80000"/>
              </a:lnSpc>
              <a:buFont typeface="Wingdings" pitchFamily="2" charset="2"/>
              <a:buAutoNum type="arabicPeriod"/>
              <a:defRPr/>
            </a:pPr>
            <a:r>
              <a:rPr lang="en-US" sz="2000"/>
              <a:t>Laying the Foundation of the Temple in Jerusalem 1</a:t>
            </a:r>
            <a:r>
              <a:rPr lang="en-US" sz="2000" baseline="30000"/>
              <a:t>st</a:t>
            </a:r>
            <a:r>
              <a:rPr lang="en-US" sz="2000"/>
              <a:t> Time:</a:t>
            </a:r>
            <a:r>
              <a:rPr lang="en-US" sz="2000">
                <a:solidFill>
                  <a:srgbClr val="0033CC"/>
                </a:solidFill>
              </a:rPr>
              <a:t> </a:t>
            </a:r>
          </a:p>
          <a:p>
            <a:pPr marL="1371600" lvl="2" indent="-457200" eaLnBrk="1" hangingPunct="1">
              <a:lnSpc>
                <a:spcPct val="80000"/>
              </a:lnSpc>
              <a:buFont typeface="Wingdings" pitchFamily="2" charset="2"/>
              <a:buNone/>
              <a:defRPr/>
            </a:pPr>
            <a:r>
              <a:rPr lang="en-US" sz="1600">
                <a:solidFill>
                  <a:srgbClr val="00CCFF"/>
                </a:solidFill>
              </a:rPr>
              <a:t>Zif [June/July,] 532 BCE</a:t>
            </a:r>
          </a:p>
          <a:p>
            <a:pPr marL="609600" indent="-609600" eaLnBrk="1" hangingPunct="1">
              <a:lnSpc>
                <a:spcPct val="80000"/>
              </a:lnSpc>
              <a:buFont typeface="Wingdings" pitchFamily="2" charset="2"/>
              <a:buAutoNum type="arabicPeriod"/>
              <a:defRPr/>
            </a:pPr>
            <a:r>
              <a:rPr lang="en-US" sz="2000"/>
              <a:t>Laying the Foundation of the Temple in Jerusalem 2</a:t>
            </a:r>
            <a:r>
              <a:rPr lang="en-US" sz="2000" baseline="30000"/>
              <a:t>nd</a:t>
            </a:r>
            <a:r>
              <a:rPr lang="en-US" sz="2000"/>
              <a:t> Time:</a:t>
            </a:r>
            <a:r>
              <a:rPr lang="en-US" sz="2000">
                <a:solidFill>
                  <a:srgbClr val="0033CC"/>
                </a:solidFill>
              </a:rPr>
              <a:t> </a:t>
            </a:r>
          </a:p>
          <a:p>
            <a:pPr marL="1371600" lvl="2" indent="-457200" eaLnBrk="1" hangingPunct="1">
              <a:lnSpc>
                <a:spcPct val="80000"/>
              </a:lnSpc>
              <a:buFont typeface="Wingdings" pitchFamily="2" charset="2"/>
              <a:buNone/>
              <a:defRPr/>
            </a:pPr>
            <a:r>
              <a:rPr lang="en-US" sz="1600">
                <a:solidFill>
                  <a:srgbClr val="00CCFF"/>
                </a:solidFill>
              </a:rPr>
              <a:t>Kislev 24 [Thu/Fri Dec 29/30,] 521 BCE</a:t>
            </a:r>
          </a:p>
          <a:p>
            <a:pPr marL="1371600" lvl="2" indent="-457200" eaLnBrk="1" hangingPunct="1">
              <a:lnSpc>
                <a:spcPct val="80000"/>
              </a:lnSpc>
              <a:buFont typeface="Wingdings" pitchFamily="2" charset="2"/>
              <a:buNone/>
              <a:defRPr/>
            </a:pPr>
            <a:endParaRPr lang="en-US" sz="1600">
              <a:solidFill>
                <a:srgbClr val="00CCFF"/>
              </a:solidFill>
            </a:endParaRPr>
          </a:p>
          <a:p>
            <a:pPr marL="609600" indent="-609600" eaLnBrk="1" hangingPunct="1">
              <a:lnSpc>
                <a:spcPct val="80000"/>
              </a:lnSpc>
              <a:buFont typeface="Wingdings" pitchFamily="2" charset="2"/>
              <a:buAutoNum type="arabicPeriod"/>
              <a:defRPr/>
            </a:pPr>
            <a:r>
              <a:rPr lang="en-US" sz="2000" b="1"/>
              <a:t>What is the key to the 4,900 day event?:</a:t>
            </a:r>
            <a:r>
              <a:rPr lang="en-US" sz="2000"/>
              <a:t> </a:t>
            </a:r>
          </a:p>
          <a:p>
            <a:pPr marL="1371600" lvl="2" indent="-457200" eaLnBrk="1" hangingPunct="1">
              <a:lnSpc>
                <a:spcPct val="80000"/>
              </a:lnSpc>
              <a:buFont typeface="Wingdings" pitchFamily="2" charset="2"/>
              <a:buNone/>
              <a:defRPr/>
            </a:pPr>
            <a:r>
              <a:rPr lang="en-US" sz="1600"/>
              <a:t>“I am the way, the truth, and the life: no man cometh unto the Father, but by me.” John 14:6 </a:t>
            </a:r>
          </a:p>
          <a:p>
            <a:pPr marL="1371600" lvl="2" indent="-457200" eaLnBrk="1" hangingPunct="1">
              <a:lnSpc>
                <a:spcPct val="80000"/>
              </a:lnSpc>
              <a:buFont typeface="Wingdings" pitchFamily="2" charset="2"/>
              <a:buNone/>
              <a:defRPr/>
            </a:pPr>
            <a:r>
              <a:rPr lang="en-US" sz="1600" b="1"/>
              <a:t>The answer is found in the beginning:</a:t>
            </a:r>
            <a:r>
              <a:rPr lang="en-US" sz="1600"/>
              <a:t> The Creator, the Founder and proprietor of every family. Specifically, the decision to covenant: The consent of Cyrus’ father and mother for Cyrus to accept Cyaxares’ offer granting him his daughter and all of Media. Date of acceptance: </a:t>
            </a:r>
            <a:r>
              <a:rPr lang="en-US" sz="1600">
                <a:hlinkClick r:id="rId3" action="ppaction://hlinkfile"/>
              </a:rPr>
              <a:t>Tammuz 27, 534 BCE</a:t>
            </a:r>
            <a:r>
              <a:rPr lang="en-US" sz="1600"/>
              <a:t>…</a:t>
            </a:r>
          </a:p>
          <a:p>
            <a:pPr marL="990600" lvl="1" indent="-533400" eaLnBrk="1" hangingPunct="1">
              <a:lnSpc>
                <a:spcPct val="80000"/>
              </a:lnSpc>
              <a:buFont typeface="Wingdings" pitchFamily="2" charset="2"/>
              <a:buNone/>
              <a:defRPr/>
            </a:pPr>
            <a:endParaRPr lang="en-US" sz="1800"/>
          </a:p>
          <a:p>
            <a:pPr marL="990600" lvl="1" indent="-533400" eaLnBrk="1" hangingPunct="1">
              <a:lnSpc>
                <a:spcPct val="80000"/>
              </a:lnSpc>
              <a:buFont typeface="Wingdings" pitchFamily="2" charset="2"/>
              <a:buNone/>
              <a:defRPr/>
            </a:pPr>
            <a:r>
              <a:rPr lang="en-US" sz="1800"/>
              <a:t>. . .</a:t>
            </a:r>
          </a:p>
          <a:p>
            <a:pPr marL="990600" lvl="1" indent="-533400" eaLnBrk="1" hangingPunct="1">
              <a:lnSpc>
                <a:spcPct val="80000"/>
              </a:lnSpc>
              <a:buFont typeface="Wingdings" pitchFamily="2" charset="2"/>
              <a:buNone/>
              <a:defRPr/>
            </a:pPr>
            <a:r>
              <a:rPr lang="en-US" sz="1800"/>
              <a:t>[The Temple finished on:] </a:t>
            </a:r>
          </a:p>
          <a:p>
            <a:pPr marL="1371600" lvl="2" indent="-457200" eaLnBrk="1" hangingPunct="1">
              <a:lnSpc>
                <a:spcPct val="80000"/>
              </a:lnSpc>
              <a:buFont typeface="Wingdings" pitchFamily="2" charset="2"/>
              <a:buNone/>
              <a:defRPr/>
            </a:pPr>
            <a:r>
              <a:rPr lang="en-US" sz="1600">
                <a:solidFill>
                  <a:srgbClr val="00CCFF"/>
                </a:solidFill>
              </a:rPr>
              <a:t>Adar 3 [Sabbath Jan 22/23 or Sabbath Feb 19/20,] 516 BCE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9" descr="4692and4900DaysOfDaniel-minimal">
            <a:extLst>
              <a:ext uri="{FF2B5EF4-FFF2-40B4-BE49-F238E27FC236}">
                <a16:creationId xmlns:a16="http://schemas.microsoft.com/office/drawing/2014/main" id="{887C36F2-074C-BE86-B689-66EB33B22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90678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6B5F93-0E19-A9DE-7514-BCC7A568CBB5}"/>
              </a:ext>
            </a:extLst>
          </p:cNvPr>
          <p:cNvSpPr>
            <a:spLocks noGrp="1"/>
          </p:cNvSpPr>
          <p:nvPr>
            <p:ph type="title"/>
          </p:nvPr>
        </p:nvSpPr>
        <p:spPr>
          <a:xfrm>
            <a:off x="457200" y="1524000"/>
            <a:ext cx="8229600" cy="1143000"/>
          </a:xfrm>
        </p:spPr>
        <p:txBody>
          <a:bodyPr/>
          <a:lstStyle/>
          <a:p>
            <a:pPr eaLnBrk="1" hangingPunct="1">
              <a:defRPr/>
            </a:pPr>
            <a:r>
              <a:rPr lang="en-US" dirty="0">
                <a:solidFill>
                  <a:srgbClr val="FF0000"/>
                </a:solidFill>
              </a:rPr>
              <a:t>Be not afraid!</a:t>
            </a:r>
          </a:p>
        </p:txBody>
      </p:sp>
      <p:sp>
        <p:nvSpPr>
          <p:cNvPr id="3" name="Platshållare för innehåll 2">
            <a:extLst>
              <a:ext uri="{FF2B5EF4-FFF2-40B4-BE49-F238E27FC236}">
                <a16:creationId xmlns:a16="http://schemas.microsoft.com/office/drawing/2014/main" id="{27897FCA-67A4-BFB0-B6D7-1B4361C0322D}"/>
              </a:ext>
            </a:extLst>
          </p:cNvPr>
          <p:cNvSpPr>
            <a:spLocks noGrp="1"/>
          </p:cNvSpPr>
          <p:nvPr>
            <p:ph idx="1"/>
          </p:nvPr>
        </p:nvSpPr>
        <p:spPr>
          <a:xfrm>
            <a:off x="457200" y="3505200"/>
            <a:ext cx="8229600" cy="2473325"/>
          </a:xfrm>
        </p:spPr>
        <p:txBody>
          <a:bodyPr/>
          <a:lstStyle/>
          <a:p>
            <a:pPr eaLnBrk="1" hangingPunct="1">
              <a:defRPr/>
            </a:pPr>
            <a:r>
              <a:rPr lang="en-US" dirty="0"/>
              <a:t>Mark 6:50  For </a:t>
            </a:r>
            <a:r>
              <a:rPr lang="en-US" b="1" u="sng" dirty="0">
                <a:solidFill>
                  <a:srgbClr val="0070C0"/>
                </a:solidFill>
              </a:rPr>
              <a:t>they all saw him</a:t>
            </a:r>
            <a:r>
              <a:rPr lang="en-US" b="1" dirty="0">
                <a:solidFill>
                  <a:srgbClr val="0070C0"/>
                </a:solidFill>
              </a:rPr>
              <a:t>, and were troubled. </a:t>
            </a:r>
            <a:r>
              <a:rPr lang="en-US" dirty="0"/>
              <a:t>And immediately he talked with them, and saith unto them, </a:t>
            </a:r>
            <a:r>
              <a:rPr lang="en-US" dirty="0">
                <a:solidFill>
                  <a:srgbClr val="FF0000"/>
                </a:solidFill>
              </a:rPr>
              <a:t>Be of good cheer: it is I; be not afraid.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8" descr="4692and4900DaysOfDaniel-less">
            <a:extLst>
              <a:ext uri="{FF2B5EF4-FFF2-40B4-BE49-F238E27FC236}">
                <a16:creationId xmlns:a16="http://schemas.microsoft.com/office/drawing/2014/main" id="{E57A024B-F19A-BD55-2A7C-8B50A96FD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5073650"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3" descr="4692and4900DaysOfDanielJD">
            <a:extLst>
              <a:ext uri="{FF2B5EF4-FFF2-40B4-BE49-F238E27FC236}">
                <a16:creationId xmlns:a16="http://schemas.microsoft.com/office/drawing/2014/main" id="{E4C2C809-0BCE-F472-2373-DC6078026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65532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37E8861-C676-B2BC-560A-B13F19245FBE}"/>
              </a:ext>
            </a:extLst>
          </p:cNvPr>
          <p:cNvSpPr>
            <a:spLocks noGrp="1" noChangeArrowheads="1"/>
          </p:cNvSpPr>
          <p:nvPr>
            <p:ph type="title"/>
          </p:nvPr>
        </p:nvSpPr>
        <p:spPr/>
        <p:txBody>
          <a:bodyPr/>
          <a:lstStyle/>
          <a:p>
            <a:pPr eaLnBrk="1" hangingPunct="1">
              <a:defRPr/>
            </a:pPr>
            <a:r>
              <a:rPr lang="en-US"/>
              <a:t>What is the Connection…?</a:t>
            </a:r>
          </a:p>
        </p:txBody>
      </p:sp>
      <p:sp>
        <p:nvSpPr>
          <p:cNvPr id="70659" name="Rectangle 3">
            <a:extLst>
              <a:ext uri="{FF2B5EF4-FFF2-40B4-BE49-F238E27FC236}">
                <a16:creationId xmlns:a16="http://schemas.microsoft.com/office/drawing/2014/main" id="{9AFCCAC6-7B26-2EA7-BD6E-AFD1A041C3B2}"/>
              </a:ext>
            </a:extLst>
          </p:cNvPr>
          <p:cNvSpPr>
            <a:spLocks noGrp="1" noChangeArrowheads="1"/>
          </p:cNvSpPr>
          <p:nvPr>
            <p:ph type="body" idx="1"/>
          </p:nvPr>
        </p:nvSpPr>
        <p:spPr/>
        <p:txBody>
          <a:bodyPr/>
          <a:lstStyle/>
          <a:p>
            <a:pPr eaLnBrk="1" hangingPunct="1">
              <a:buFont typeface="Wingdings" pitchFamily="2" charset="2"/>
              <a:buNone/>
              <a:defRPr/>
            </a:pPr>
            <a:r>
              <a:rPr lang="en-US" sz="2400"/>
              <a:t>“Unto the laying the foundation of the Temple” vs. </a:t>
            </a:r>
            <a:r>
              <a:rPr lang="en-US" sz="2400">
                <a:solidFill>
                  <a:srgbClr val="FFFF00"/>
                </a:solidFill>
              </a:rPr>
              <a:t>“unto the Messiah the Prince”</a:t>
            </a:r>
            <a:r>
              <a:rPr lang="en-US" sz="2400"/>
              <a:t> (Daniel 9:25)</a:t>
            </a:r>
          </a:p>
          <a:p>
            <a:pPr eaLnBrk="1" hangingPunct="1">
              <a:buFont typeface="Wingdings" pitchFamily="2" charset="2"/>
              <a:buNone/>
              <a:defRPr/>
            </a:pPr>
            <a:endParaRPr lang="en-US" sz="2400"/>
          </a:p>
          <a:p>
            <a:pPr eaLnBrk="1" hangingPunct="1">
              <a:buFont typeface="Wingdings" pitchFamily="2" charset="2"/>
              <a:buNone/>
              <a:defRPr/>
            </a:pPr>
            <a:r>
              <a:rPr lang="en-US" sz="2400"/>
              <a:t>Is there only one application of those last words, e.g. Jesus Christ or Yeshua Messiah, or may the Hebrew words thus translated be applied in another sense also?</a:t>
            </a:r>
          </a:p>
          <a:p>
            <a:pPr eaLnBrk="1" hangingPunct="1">
              <a:buFont typeface="Wingdings" pitchFamily="2" charset="2"/>
              <a:buNone/>
              <a:defRPr/>
            </a:pPr>
            <a:endParaRPr lang="en-US" sz="2400"/>
          </a:p>
          <a:p>
            <a:pPr eaLnBrk="1" hangingPunct="1">
              <a:buFont typeface="Wingdings" pitchFamily="2" charset="2"/>
              <a:buNone/>
              <a:defRPr/>
            </a:pPr>
            <a:r>
              <a:rPr lang="en-US" sz="2400"/>
              <a:t>To put it slightly differently: Is it true that the words of the bible can only be understood in one way, and if so, who is given the authority to make such interpretations? Is it true that only the Pope has been given such authority?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B232993-CDE9-AB79-821F-1A3332DDF5FA}"/>
              </a:ext>
            </a:extLst>
          </p:cNvPr>
          <p:cNvSpPr>
            <a:spLocks noGrp="1" noChangeArrowheads="1"/>
          </p:cNvSpPr>
          <p:nvPr>
            <p:ph type="title"/>
          </p:nvPr>
        </p:nvSpPr>
        <p:spPr/>
        <p:txBody>
          <a:bodyPr/>
          <a:lstStyle/>
          <a:p>
            <a:pPr eaLnBrk="1" hangingPunct="1">
              <a:defRPr/>
            </a:pPr>
            <a:r>
              <a:rPr lang="en-US"/>
              <a:t>What does “</a:t>
            </a:r>
            <a:r>
              <a:rPr lang="he-IL">
                <a:solidFill>
                  <a:srgbClr val="FF0000"/>
                </a:solidFill>
                <a:latin typeface="BibliaLS" pitchFamily="2" charset="-79"/>
                <a:cs typeface="BibliaLS" pitchFamily="2" charset="-79"/>
              </a:rPr>
              <a:t>משׁיח נגיד</a:t>
            </a:r>
            <a:r>
              <a:rPr lang="en-US"/>
              <a:t>” mean?</a:t>
            </a:r>
          </a:p>
        </p:txBody>
      </p:sp>
      <p:sp>
        <p:nvSpPr>
          <p:cNvPr id="72707" name="Rectangle 3">
            <a:extLst>
              <a:ext uri="{FF2B5EF4-FFF2-40B4-BE49-F238E27FC236}">
                <a16:creationId xmlns:a16="http://schemas.microsoft.com/office/drawing/2014/main" id="{E9116FB8-2A25-581A-3AA5-879189CED705}"/>
              </a:ext>
            </a:extLst>
          </p:cNvPr>
          <p:cNvSpPr>
            <a:spLocks noGrp="1" noChangeArrowheads="1"/>
          </p:cNvSpPr>
          <p:nvPr>
            <p:ph type="body" idx="1"/>
          </p:nvPr>
        </p:nvSpPr>
        <p:spPr/>
        <p:txBody>
          <a:bodyPr/>
          <a:lstStyle/>
          <a:p>
            <a:pPr eaLnBrk="1" hangingPunct="1">
              <a:lnSpc>
                <a:spcPct val="90000"/>
              </a:lnSpc>
              <a:defRPr/>
            </a:pPr>
            <a:r>
              <a:rPr lang="en-US"/>
              <a:t>First, notice that there is no definite article corresponding to the KJV translation “</a:t>
            </a:r>
            <a:r>
              <a:rPr lang="en-US">
                <a:solidFill>
                  <a:srgbClr val="FFFF00"/>
                </a:solidFill>
              </a:rPr>
              <a:t>the… the…</a:t>
            </a:r>
            <a:r>
              <a:rPr lang="en-US"/>
              <a:t>” in “</a:t>
            </a:r>
            <a:r>
              <a:rPr lang="en-US">
                <a:solidFill>
                  <a:srgbClr val="FFFF00"/>
                </a:solidFill>
              </a:rPr>
              <a:t>the</a:t>
            </a:r>
            <a:r>
              <a:rPr lang="en-US"/>
              <a:t> Messiah </a:t>
            </a:r>
            <a:r>
              <a:rPr lang="en-US">
                <a:solidFill>
                  <a:srgbClr val="FFFF00"/>
                </a:solidFill>
              </a:rPr>
              <a:t>the</a:t>
            </a:r>
            <a:r>
              <a:rPr lang="en-US"/>
              <a:t> Prince.”</a:t>
            </a:r>
          </a:p>
          <a:p>
            <a:pPr eaLnBrk="1" hangingPunct="1">
              <a:lnSpc>
                <a:spcPct val="90000"/>
              </a:lnSpc>
              <a:defRPr/>
            </a:pPr>
            <a:r>
              <a:rPr lang="en-US"/>
              <a:t>A more correct translation then is “</a:t>
            </a:r>
            <a:r>
              <a:rPr lang="en-US">
                <a:solidFill>
                  <a:srgbClr val="FF0000"/>
                </a:solidFill>
              </a:rPr>
              <a:t>a</a:t>
            </a:r>
            <a:r>
              <a:rPr lang="en-US"/>
              <a:t> messiah prince” or “</a:t>
            </a:r>
            <a:r>
              <a:rPr lang="en-US">
                <a:solidFill>
                  <a:srgbClr val="FF0000"/>
                </a:solidFill>
              </a:rPr>
              <a:t>a</a:t>
            </a:r>
            <a:r>
              <a:rPr lang="en-US"/>
              <a:t> princely messiah.”</a:t>
            </a:r>
          </a:p>
          <a:p>
            <a:pPr eaLnBrk="1" hangingPunct="1">
              <a:lnSpc>
                <a:spcPct val="90000"/>
              </a:lnSpc>
              <a:defRPr/>
            </a:pPr>
            <a:r>
              <a:rPr lang="en-US"/>
              <a:t>May we learn something more from Strong’s Concordance of the Bible…?</a:t>
            </a:r>
          </a:p>
          <a:p>
            <a:pPr eaLnBrk="1" hangingPunct="1">
              <a:lnSpc>
                <a:spcPct val="90000"/>
              </a:lnSpc>
              <a:defRPr/>
            </a:pPr>
            <a:r>
              <a:rPr lang="en-US"/>
              <a:t>What’s the meaning of those Hebrew words: “</a:t>
            </a:r>
            <a:r>
              <a:rPr lang="he-IL" sz="4000">
                <a:solidFill>
                  <a:srgbClr val="FF0000"/>
                </a:solidFill>
                <a:latin typeface="BibliaLS" pitchFamily="2" charset="-79"/>
                <a:cs typeface="BibliaLS" pitchFamily="2" charset="-79"/>
              </a:rPr>
              <a:t>משׁיח נגיד</a:t>
            </a:r>
            <a:r>
              <a:rPr lang="en-US"/>
              <a:t>” ?</a:t>
            </a:r>
          </a:p>
          <a:p>
            <a:pPr eaLnBrk="1" hangingPunct="1">
              <a:lnSpc>
                <a:spcPct val="90000"/>
              </a:lnSpc>
              <a:defRPr/>
            </a:pP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20657F2-CAA3-2350-E2E0-D4DE75E9D418}"/>
              </a:ext>
            </a:extLst>
          </p:cNvPr>
          <p:cNvSpPr>
            <a:spLocks noGrp="1" noChangeArrowheads="1"/>
          </p:cNvSpPr>
          <p:nvPr>
            <p:ph type="title"/>
          </p:nvPr>
        </p:nvSpPr>
        <p:spPr/>
        <p:txBody>
          <a:bodyPr/>
          <a:lstStyle/>
          <a:p>
            <a:pPr eaLnBrk="1" hangingPunct="1">
              <a:defRPr/>
            </a:pPr>
            <a:r>
              <a:rPr lang="en-US"/>
              <a:t>Strong’s re “</a:t>
            </a:r>
            <a:r>
              <a:rPr lang="he-IL">
                <a:solidFill>
                  <a:srgbClr val="FF0000"/>
                </a:solidFill>
                <a:latin typeface="BibliaLS" pitchFamily="2" charset="-79"/>
                <a:cs typeface="BibliaLS" pitchFamily="2" charset="-79"/>
              </a:rPr>
              <a:t>נגד</a:t>
            </a:r>
            <a:r>
              <a:rPr lang="en-US"/>
              <a:t>” </a:t>
            </a:r>
            <a:br>
              <a:rPr lang="en-US"/>
            </a:br>
            <a:r>
              <a:rPr lang="en-US" sz="2000"/>
              <a:t>or KJV’s transl. “prince”</a:t>
            </a:r>
          </a:p>
        </p:txBody>
      </p:sp>
      <p:sp>
        <p:nvSpPr>
          <p:cNvPr id="74755" name="Rectangle 3">
            <a:extLst>
              <a:ext uri="{FF2B5EF4-FFF2-40B4-BE49-F238E27FC236}">
                <a16:creationId xmlns:a16="http://schemas.microsoft.com/office/drawing/2014/main" id="{3AF1BA45-5807-2646-2B0D-55725E2530B1}"/>
              </a:ext>
            </a:extLst>
          </p:cNvPr>
          <p:cNvSpPr>
            <a:spLocks noGrp="1" noChangeArrowheads="1"/>
          </p:cNvSpPr>
          <p:nvPr>
            <p:ph type="body" idx="1"/>
          </p:nvPr>
        </p:nvSpPr>
        <p:spPr/>
        <p:txBody>
          <a:bodyPr/>
          <a:lstStyle/>
          <a:p>
            <a:pPr eaLnBrk="1" hangingPunct="1">
              <a:lnSpc>
                <a:spcPct val="80000"/>
              </a:lnSpc>
              <a:buFont typeface="Wingdings" pitchFamily="2" charset="2"/>
              <a:buNone/>
              <a:defRPr/>
            </a:pPr>
            <a:r>
              <a:rPr lang="en-US" sz="1600" b="1"/>
              <a:t>H5057</a:t>
            </a:r>
            <a:endParaRPr lang="en-US" sz="1600"/>
          </a:p>
          <a:p>
            <a:pPr eaLnBrk="1" hangingPunct="1">
              <a:lnSpc>
                <a:spcPct val="80000"/>
              </a:lnSpc>
              <a:buFont typeface="Wingdings" pitchFamily="2" charset="2"/>
              <a:buNone/>
              <a:defRPr/>
            </a:pPr>
            <a:r>
              <a:rPr lang="he-IL">
                <a:solidFill>
                  <a:srgbClr val="FF0000"/>
                </a:solidFill>
                <a:latin typeface="BibliaLS" pitchFamily="2" charset="-79"/>
                <a:cs typeface="BibliaLS" pitchFamily="2" charset="-79"/>
              </a:rPr>
              <a:t>נגד    נגיד</a:t>
            </a:r>
            <a:endParaRPr lang="en-US">
              <a:solidFill>
                <a:srgbClr val="FF0000"/>
              </a:solidFill>
              <a:latin typeface="BibliaLS" pitchFamily="2" charset="-79"/>
              <a:cs typeface="BibliaLS" pitchFamily="2" charset="-79"/>
            </a:endParaRPr>
          </a:p>
          <a:p>
            <a:pPr eaLnBrk="1" hangingPunct="1">
              <a:lnSpc>
                <a:spcPct val="80000"/>
              </a:lnSpc>
              <a:buFont typeface="Wingdings" pitchFamily="2" charset="2"/>
              <a:buNone/>
              <a:defRPr/>
            </a:pPr>
            <a:r>
              <a:rPr lang="en-US" sz="1600"/>
              <a:t>nâgîyd  nâgid</a:t>
            </a:r>
          </a:p>
          <a:p>
            <a:pPr eaLnBrk="1" hangingPunct="1">
              <a:lnSpc>
                <a:spcPct val="80000"/>
              </a:lnSpc>
              <a:buFont typeface="Wingdings" pitchFamily="2" charset="2"/>
              <a:buNone/>
              <a:defRPr/>
            </a:pPr>
            <a:r>
              <a:rPr lang="en-US" sz="1600" i="1"/>
              <a:t>naw-gheed',</a:t>
            </a:r>
            <a:r>
              <a:rPr lang="en-US" sz="1600"/>
              <a:t> </a:t>
            </a:r>
            <a:r>
              <a:rPr lang="en-US" sz="1600" i="1"/>
              <a:t>naw-gheed'</a:t>
            </a:r>
            <a:endParaRPr lang="en-US" sz="1600"/>
          </a:p>
          <a:p>
            <a:pPr eaLnBrk="1" hangingPunct="1">
              <a:lnSpc>
                <a:spcPct val="80000"/>
              </a:lnSpc>
              <a:buFont typeface="Wingdings" pitchFamily="2" charset="2"/>
              <a:buNone/>
              <a:defRPr/>
            </a:pPr>
            <a:r>
              <a:rPr lang="en-US" sz="1600"/>
              <a:t>From </a:t>
            </a:r>
            <a:r>
              <a:rPr lang="en-US" sz="1600" u="sng"/>
              <a:t>H5046</a:t>
            </a:r>
            <a:r>
              <a:rPr lang="en-US" sz="1600"/>
              <a:t>; a </a:t>
            </a:r>
            <a:r>
              <a:rPr lang="en-US" sz="1600" i="1"/>
              <a:t>commander</a:t>
            </a:r>
            <a:r>
              <a:rPr lang="en-US" sz="1600"/>
              <a:t> </a:t>
            </a:r>
            <a:r>
              <a:rPr lang="en-US" sz="1600">
                <a:solidFill>
                  <a:srgbClr val="FFFF00"/>
                </a:solidFill>
              </a:rPr>
              <a:t>(as occupying the </a:t>
            </a:r>
            <a:r>
              <a:rPr lang="en-US" sz="1600" i="1">
                <a:solidFill>
                  <a:srgbClr val="FFFF00"/>
                </a:solidFill>
              </a:rPr>
              <a:t>front</a:t>
            </a:r>
            <a:r>
              <a:rPr lang="en-US" sz="1600">
                <a:solidFill>
                  <a:srgbClr val="FFFF00"/>
                </a:solidFill>
              </a:rPr>
              <a:t>), civil, military or religious</a:t>
            </a:r>
            <a:r>
              <a:rPr lang="en-US" sz="1600"/>
              <a:t>; generally (abstract plural), </a:t>
            </a:r>
            <a:r>
              <a:rPr lang="en-US" sz="1600" i="1"/>
              <a:t>honorable</a:t>
            </a:r>
            <a:r>
              <a:rPr lang="en-US" sz="1600"/>
              <a:t> themes: KJV - captain, chief, excellent thing, (chief) governor, leader, noble, prince, (chief) ruler.</a:t>
            </a:r>
          </a:p>
          <a:p>
            <a:pPr eaLnBrk="1" hangingPunct="1">
              <a:lnSpc>
                <a:spcPct val="80000"/>
              </a:lnSpc>
              <a:buFont typeface="Wingdings" pitchFamily="2" charset="2"/>
              <a:buNone/>
              <a:defRPr/>
            </a:pPr>
            <a:endParaRPr lang="en-US" sz="1600"/>
          </a:p>
          <a:p>
            <a:pPr eaLnBrk="1" hangingPunct="1">
              <a:lnSpc>
                <a:spcPct val="80000"/>
              </a:lnSpc>
              <a:buFont typeface="Wingdings" pitchFamily="2" charset="2"/>
              <a:buNone/>
              <a:defRPr/>
            </a:pPr>
            <a:endParaRPr lang="en-US" sz="1600"/>
          </a:p>
          <a:p>
            <a:pPr eaLnBrk="1" hangingPunct="1">
              <a:lnSpc>
                <a:spcPct val="80000"/>
              </a:lnSpc>
              <a:buFont typeface="Wingdings" pitchFamily="2" charset="2"/>
              <a:buNone/>
              <a:defRPr/>
            </a:pPr>
            <a:endParaRPr lang="en-US" sz="1600"/>
          </a:p>
          <a:p>
            <a:pPr lvl="1" eaLnBrk="1" hangingPunct="1">
              <a:lnSpc>
                <a:spcPct val="80000"/>
              </a:lnSpc>
              <a:buFont typeface="Wingdings" pitchFamily="2" charset="2"/>
              <a:buNone/>
              <a:defRPr/>
            </a:pPr>
            <a:r>
              <a:rPr lang="en-US" sz="1400" b="1"/>
              <a:t>H5046</a:t>
            </a:r>
            <a:endParaRPr lang="en-US" sz="1400"/>
          </a:p>
          <a:p>
            <a:pPr lvl="1" eaLnBrk="1" hangingPunct="1">
              <a:lnSpc>
                <a:spcPct val="80000"/>
              </a:lnSpc>
              <a:buFont typeface="Wingdings" pitchFamily="2" charset="2"/>
              <a:buNone/>
              <a:defRPr/>
            </a:pPr>
            <a:r>
              <a:rPr lang="he-IL" sz="3200">
                <a:solidFill>
                  <a:srgbClr val="FF0000"/>
                </a:solidFill>
                <a:latin typeface="BibliaLS" pitchFamily="2" charset="-79"/>
                <a:cs typeface="BibliaLS" pitchFamily="2" charset="-79"/>
              </a:rPr>
              <a:t>נגד</a:t>
            </a:r>
            <a:endParaRPr lang="en-US" sz="3200">
              <a:solidFill>
                <a:srgbClr val="FF0000"/>
              </a:solidFill>
              <a:latin typeface="BibliaLS" pitchFamily="2" charset="-79"/>
              <a:cs typeface="BibliaLS" pitchFamily="2" charset="-79"/>
            </a:endParaRPr>
          </a:p>
          <a:p>
            <a:pPr lvl="1" eaLnBrk="1" hangingPunct="1">
              <a:lnSpc>
                <a:spcPct val="80000"/>
              </a:lnSpc>
              <a:buFont typeface="Wingdings" pitchFamily="2" charset="2"/>
              <a:buNone/>
              <a:defRPr/>
            </a:pPr>
            <a:r>
              <a:rPr lang="en-US" sz="1400"/>
              <a:t>nâgad</a:t>
            </a:r>
          </a:p>
          <a:p>
            <a:pPr lvl="1" eaLnBrk="1" hangingPunct="1">
              <a:lnSpc>
                <a:spcPct val="80000"/>
              </a:lnSpc>
              <a:buFont typeface="Wingdings" pitchFamily="2" charset="2"/>
              <a:buNone/>
              <a:defRPr/>
            </a:pPr>
            <a:r>
              <a:rPr lang="en-US" sz="1400" i="1"/>
              <a:t>naw-gad'</a:t>
            </a:r>
            <a:endParaRPr lang="en-US" sz="1400"/>
          </a:p>
          <a:p>
            <a:pPr lvl="1" eaLnBrk="1" hangingPunct="1">
              <a:lnSpc>
                <a:spcPct val="80000"/>
              </a:lnSpc>
              <a:buFont typeface="Wingdings" pitchFamily="2" charset="2"/>
              <a:buNone/>
              <a:defRPr/>
            </a:pPr>
            <a:r>
              <a:rPr lang="en-US" sz="1400"/>
              <a:t>A primitive root; properly </a:t>
            </a:r>
            <a:r>
              <a:rPr lang="en-US" sz="1400">
                <a:solidFill>
                  <a:srgbClr val="FFFF00"/>
                </a:solidFill>
              </a:rPr>
              <a:t>to </a:t>
            </a:r>
            <a:r>
              <a:rPr lang="en-US" sz="1400" i="1">
                <a:solidFill>
                  <a:srgbClr val="FFFF00"/>
                </a:solidFill>
              </a:rPr>
              <a:t>front</a:t>
            </a:r>
            <a:r>
              <a:rPr lang="en-US" sz="1400">
                <a:solidFill>
                  <a:srgbClr val="FFFF00"/>
                </a:solidFill>
              </a:rPr>
              <a:t>, that is, stand boldly out opposite</a:t>
            </a:r>
            <a:r>
              <a:rPr lang="en-US" sz="1400"/>
              <a:t>; by implication (causatively), to </a:t>
            </a:r>
            <a:r>
              <a:rPr lang="en-US" sz="1400" i="1"/>
              <a:t>manifest</a:t>
            </a:r>
            <a:r>
              <a:rPr lang="en-US" sz="1400"/>
              <a:t>; figuratively </a:t>
            </a:r>
            <a:r>
              <a:rPr lang="en-US" sz="1400">
                <a:solidFill>
                  <a:srgbClr val="FFFF00"/>
                </a:solidFill>
              </a:rPr>
              <a:t>to </a:t>
            </a:r>
            <a:r>
              <a:rPr lang="en-US" sz="1400" i="1">
                <a:solidFill>
                  <a:srgbClr val="FFFF00"/>
                </a:solidFill>
              </a:rPr>
              <a:t>announce</a:t>
            </a:r>
            <a:r>
              <a:rPr lang="en-US" sz="1400"/>
              <a:t> (always by word of mouth to one present)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F1690F8-F291-2DDF-105C-49C741AD246C}"/>
              </a:ext>
            </a:extLst>
          </p:cNvPr>
          <p:cNvSpPr>
            <a:spLocks noGrp="1" noChangeArrowheads="1"/>
          </p:cNvSpPr>
          <p:nvPr>
            <p:ph type="title"/>
          </p:nvPr>
        </p:nvSpPr>
        <p:spPr/>
        <p:txBody>
          <a:bodyPr/>
          <a:lstStyle/>
          <a:p>
            <a:pPr eaLnBrk="1" hangingPunct="1">
              <a:defRPr/>
            </a:pPr>
            <a:r>
              <a:rPr lang="en-US"/>
              <a:t>Strong’s re “</a:t>
            </a:r>
            <a:r>
              <a:rPr lang="he-IL">
                <a:solidFill>
                  <a:srgbClr val="FF0000"/>
                </a:solidFill>
                <a:latin typeface="BibliaLS" pitchFamily="2" charset="-79"/>
                <a:cs typeface="BibliaLS" pitchFamily="2" charset="-79"/>
              </a:rPr>
              <a:t>משׁיח</a:t>
            </a:r>
            <a:r>
              <a:rPr lang="en-US"/>
              <a:t>” </a:t>
            </a:r>
            <a:br>
              <a:rPr lang="en-US"/>
            </a:br>
            <a:r>
              <a:rPr lang="en-US" sz="2000"/>
              <a:t>or KJV’s transl. “Messiah”</a:t>
            </a:r>
          </a:p>
        </p:txBody>
      </p:sp>
      <p:sp>
        <p:nvSpPr>
          <p:cNvPr id="82947" name="Rectangle 3">
            <a:extLst>
              <a:ext uri="{FF2B5EF4-FFF2-40B4-BE49-F238E27FC236}">
                <a16:creationId xmlns:a16="http://schemas.microsoft.com/office/drawing/2014/main" id="{83034C93-0A7E-D4A4-25DC-5978510104C4}"/>
              </a:ext>
            </a:extLst>
          </p:cNvPr>
          <p:cNvSpPr>
            <a:spLocks noGrp="1" noChangeArrowheads="1"/>
          </p:cNvSpPr>
          <p:nvPr>
            <p:ph type="body" idx="1"/>
          </p:nvPr>
        </p:nvSpPr>
        <p:spPr/>
        <p:txBody>
          <a:bodyPr/>
          <a:lstStyle/>
          <a:p>
            <a:pPr eaLnBrk="1" hangingPunct="1">
              <a:lnSpc>
                <a:spcPct val="80000"/>
              </a:lnSpc>
              <a:buFont typeface="Wingdings" pitchFamily="2" charset="2"/>
              <a:buNone/>
              <a:defRPr/>
            </a:pPr>
            <a:r>
              <a:rPr lang="en-US" sz="1800" b="1"/>
              <a:t>H4899</a:t>
            </a:r>
            <a:endParaRPr lang="en-US" sz="1800"/>
          </a:p>
          <a:p>
            <a:pPr eaLnBrk="1" hangingPunct="1">
              <a:lnSpc>
                <a:spcPct val="80000"/>
              </a:lnSpc>
              <a:buFont typeface="Wingdings" pitchFamily="2" charset="2"/>
              <a:buNone/>
              <a:defRPr/>
            </a:pPr>
            <a:r>
              <a:rPr lang="he-IL" sz="3600">
                <a:solidFill>
                  <a:srgbClr val="FF0000"/>
                </a:solidFill>
                <a:cs typeface="BibliaLS" pitchFamily="2" charset="-79"/>
              </a:rPr>
              <a:t>משׁיח</a:t>
            </a:r>
            <a:endParaRPr lang="en-US" sz="3600">
              <a:solidFill>
                <a:srgbClr val="FF0000"/>
              </a:solidFill>
              <a:cs typeface="BibliaLS" pitchFamily="2" charset="-79"/>
            </a:endParaRPr>
          </a:p>
          <a:p>
            <a:pPr eaLnBrk="1" hangingPunct="1">
              <a:lnSpc>
                <a:spcPct val="80000"/>
              </a:lnSpc>
              <a:buFont typeface="Wingdings" pitchFamily="2" charset="2"/>
              <a:buNone/>
              <a:defRPr/>
            </a:pPr>
            <a:r>
              <a:rPr lang="en-US" sz="1800"/>
              <a:t>mâshîyach</a:t>
            </a:r>
          </a:p>
          <a:p>
            <a:pPr eaLnBrk="1" hangingPunct="1">
              <a:lnSpc>
                <a:spcPct val="80000"/>
              </a:lnSpc>
              <a:buFont typeface="Wingdings" pitchFamily="2" charset="2"/>
              <a:buNone/>
              <a:defRPr/>
            </a:pPr>
            <a:r>
              <a:rPr lang="en-US" sz="1800" i="1"/>
              <a:t>maw-shee'-akh</a:t>
            </a:r>
            <a:endParaRPr lang="en-US" sz="1800"/>
          </a:p>
          <a:p>
            <a:pPr eaLnBrk="1" hangingPunct="1">
              <a:lnSpc>
                <a:spcPct val="80000"/>
              </a:lnSpc>
              <a:buFont typeface="Wingdings" pitchFamily="2" charset="2"/>
              <a:buNone/>
              <a:defRPr/>
            </a:pPr>
            <a:r>
              <a:rPr lang="en-US" sz="1800"/>
              <a:t>From </a:t>
            </a:r>
            <a:r>
              <a:rPr lang="en-US" sz="1800" u="sng"/>
              <a:t>H4886</a:t>
            </a:r>
            <a:r>
              <a:rPr lang="en-US" sz="1800"/>
              <a:t>; </a:t>
            </a:r>
            <a:r>
              <a:rPr lang="en-US" sz="1800" i="1">
                <a:solidFill>
                  <a:srgbClr val="FFFF00"/>
                </a:solidFill>
              </a:rPr>
              <a:t>anointed</a:t>
            </a:r>
            <a:r>
              <a:rPr lang="en-US" sz="1800">
                <a:solidFill>
                  <a:srgbClr val="FFFF00"/>
                </a:solidFill>
              </a:rPr>
              <a:t>; usually a </a:t>
            </a:r>
            <a:r>
              <a:rPr lang="en-US" sz="1800" i="1">
                <a:solidFill>
                  <a:srgbClr val="FFFF00"/>
                </a:solidFill>
              </a:rPr>
              <a:t>consecrated</a:t>
            </a:r>
            <a:r>
              <a:rPr lang="en-US" sz="1800">
                <a:solidFill>
                  <a:srgbClr val="FFFF00"/>
                </a:solidFill>
              </a:rPr>
              <a:t> person (as a king, priest, or saint); specifically the </a:t>
            </a:r>
            <a:r>
              <a:rPr lang="en-US" sz="1800" i="1">
                <a:solidFill>
                  <a:srgbClr val="FFFF00"/>
                </a:solidFill>
              </a:rPr>
              <a:t>Messiah</a:t>
            </a:r>
            <a:r>
              <a:rPr lang="en-US" sz="1800" i="1"/>
              <a:t>: - </a:t>
            </a:r>
            <a:r>
              <a:rPr lang="en-US" sz="1800"/>
              <a:t>anointed, Messiah.</a:t>
            </a:r>
          </a:p>
          <a:p>
            <a:pPr eaLnBrk="1" hangingPunct="1">
              <a:lnSpc>
                <a:spcPct val="80000"/>
              </a:lnSpc>
              <a:buFont typeface="Wingdings" pitchFamily="2" charset="2"/>
              <a:buNone/>
              <a:defRPr/>
            </a:pPr>
            <a:endParaRPr lang="en-US" sz="1800"/>
          </a:p>
          <a:p>
            <a:pPr eaLnBrk="1" hangingPunct="1">
              <a:lnSpc>
                <a:spcPct val="80000"/>
              </a:lnSpc>
              <a:buFont typeface="Wingdings" pitchFamily="2" charset="2"/>
              <a:buNone/>
              <a:defRPr/>
            </a:pPr>
            <a:endParaRPr lang="en-US" sz="1800"/>
          </a:p>
          <a:p>
            <a:pPr lvl="1" eaLnBrk="1" hangingPunct="1">
              <a:lnSpc>
                <a:spcPct val="80000"/>
              </a:lnSpc>
              <a:buFont typeface="Wingdings" pitchFamily="2" charset="2"/>
              <a:buNone/>
              <a:defRPr/>
            </a:pPr>
            <a:r>
              <a:rPr lang="en-US" sz="1600" b="1"/>
              <a:t>H4886</a:t>
            </a:r>
            <a:endParaRPr lang="en-US" sz="1600"/>
          </a:p>
          <a:p>
            <a:pPr lvl="1" eaLnBrk="1" hangingPunct="1">
              <a:lnSpc>
                <a:spcPct val="80000"/>
              </a:lnSpc>
              <a:buFont typeface="Wingdings" pitchFamily="2" charset="2"/>
              <a:buNone/>
              <a:defRPr/>
            </a:pPr>
            <a:r>
              <a:rPr lang="he-IL" sz="3200">
                <a:solidFill>
                  <a:srgbClr val="FF0000"/>
                </a:solidFill>
                <a:cs typeface="BibliaLS" pitchFamily="2" charset="-79"/>
              </a:rPr>
              <a:t>משׁח</a:t>
            </a:r>
            <a:endParaRPr lang="en-US" sz="3200">
              <a:solidFill>
                <a:srgbClr val="FF0000"/>
              </a:solidFill>
              <a:cs typeface="BibliaLS" pitchFamily="2" charset="-79"/>
            </a:endParaRPr>
          </a:p>
          <a:p>
            <a:pPr lvl="1" eaLnBrk="1" hangingPunct="1">
              <a:lnSpc>
                <a:spcPct val="80000"/>
              </a:lnSpc>
              <a:buFont typeface="Wingdings" pitchFamily="2" charset="2"/>
              <a:buNone/>
              <a:defRPr/>
            </a:pPr>
            <a:r>
              <a:rPr lang="en-US" sz="1600"/>
              <a:t>mâshach</a:t>
            </a:r>
          </a:p>
          <a:p>
            <a:pPr lvl="1" eaLnBrk="1" hangingPunct="1">
              <a:lnSpc>
                <a:spcPct val="80000"/>
              </a:lnSpc>
              <a:buFont typeface="Wingdings" pitchFamily="2" charset="2"/>
              <a:buNone/>
              <a:defRPr/>
            </a:pPr>
            <a:r>
              <a:rPr lang="en-US" sz="1600" i="1"/>
              <a:t>maw-shakh'</a:t>
            </a:r>
            <a:endParaRPr lang="en-US" sz="1600"/>
          </a:p>
          <a:p>
            <a:pPr lvl="1" eaLnBrk="1" hangingPunct="1">
              <a:lnSpc>
                <a:spcPct val="80000"/>
              </a:lnSpc>
              <a:buFont typeface="Wingdings" pitchFamily="2" charset="2"/>
              <a:buNone/>
              <a:defRPr/>
            </a:pPr>
            <a:r>
              <a:rPr lang="en-US" sz="1600"/>
              <a:t>A primitive root; </a:t>
            </a:r>
            <a:r>
              <a:rPr lang="en-US" sz="1600">
                <a:solidFill>
                  <a:srgbClr val="FFFF00"/>
                </a:solidFill>
              </a:rPr>
              <a:t>to </a:t>
            </a:r>
            <a:r>
              <a:rPr lang="en-US" sz="1600" i="1">
                <a:solidFill>
                  <a:srgbClr val="FFFF00"/>
                </a:solidFill>
              </a:rPr>
              <a:t>rub</a:t>
            </a:r>
            <a:r>
              <a:rPr lang="en-US" sz="1600">
                <a:solidFill>
                  <a:srgbClr val="FFFF00"/>
                </a:solidFill>
              </a:rPr>
              <a:t> with oil</a:t>
            </a:r>
            <a:r>
              <a:rPr lang="en-US" sz="1600"/>
              <a:t>, that is, to </a:t>
            </a:r>
            <a:r>
              <a:rPr lang="en-US" sz="1600" i="1"/>
              <a:t>anoint</a:t>
            </a:r>
            <a:r>
              <a:rPr lang="en-US" sz="1600"/>
              <a:t>; by implication to </a:t>
            </a:r>
            <a:r>
              <a:rPr lang="en-US" sz="1600" i="1"/>
              <a:t>consecrate</a:t>
            </a:r>
            <a:r>
              <a:rPr lang="en-US" sz="1600"/>
              <a:t>; also to </a:t>
            </a:r>
            <a:r>
              <a:rPr lang="en-US" sz="1600" i="1"/>
              <a:t>paint: - </a:t>
            </a:r>
            <a:r>
              <a:rPr lang="en-US" sz="1600"/>
              <a:t>anoint, paint.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25D3E4F-2ABF-49C1-5825-14AE35E1D728}"/>
              </a:ext>
            </a:extLst>
          </p:cNvPr>
          <p:cNvSpPr>
            <a:spLocks noGrp="1" noChangeArrowheads="1"/>
          </p:cNvSpPr>
          <p:nvPr>
            <p:ph type="title"/>
          </p:nvPr>
        </p:nvSpPr>
        <p:spPr>
          <a:xfrm>
            <a:off x="457200" y="990600"/>
            <a:ext cx="8229600" cy="1143000"/>
          </a:xfrm>
        </p:spPr>
        <p:txBody>
          <a:bodyPr/>
          <a:lstStyle/>
          <a:p>
            <a:pPr eaLnBrk="1" hangingPunct="1">
              <a:defRPr/>
            </a:pPr>
            <a:r>
              <a:rPr lang="en-US"/>
              <a:t>What does “</a:t>
            </a:r>
            <a:r>
              <a:rPr lang="he-IL">
                <a:solidFill>
                  <a:srgbClr val="FF0000"/>
                </a:solidFill>
                <a:latin typeface="BibliaLS" pitchFamily="2" charset="-79"/>
                <a:cs typeface="BibliaLS" pitchFamily="2" charset="-79"/>
              </a:rPr>
              <a:t>משׁיח נגיד</a:t>
            </a:r>
            <a:r>
              <a:rPr lang="en-US"/>
              <a:t>” mean?</a:t>
            </a:r>
          </a:p>
        </p:txBody>
      </p:sp>
      <p:sp>
        <p:nvSpPr>
          <p:cNvPr id="84995" name="Rectangle 3">
            <a:extLst>
              <a:ext uri="{FF2B5EF4-FFF2-40B4-BE49-F238E27FC236}">
                <a16:creationId xmlns:a16="http://schemas.microsoft.com/office/drawing/2014/main" id="{9837F5EB-82BE-6093-1A34-FC60CFC7882A}"/>
              </a:ext>
            </a:extLst>
          </p:cNvPr>
          <p:cNvSpPr>
            <a:spLocks noGrp="1" noChangeArrowheads="1"/>
          </p:cNvSpPr>
          <p:nvPr>
            <p:ph type="body" idx="1"/>
          </p:nvPr>
        </p:nvSpPr>
        <p:spPr>
          <a:xfrm>
            <a:off x="457200" y="2743200"/>
            <a:ext cx="8229600" cy="3387725"/>
          </a:xfrm>
        </p:spPr>
        <p:txBody>
          <a:bodyPr/>
          <a:lstStyle/>
          <a:p>
            <a:pPr eaLnBrk="1" hangingPunct="1">
              <a:lnSpc>
                <a:spcPct val="80000"/>
              </a:lnSpc>
              <a:defRPr/>
            </a:pPr>
            <a:r>
              <a:rPr lang="en-US" sz="1800" dirty="0"/>
              <a:t>May those words apply to a prophet of the Lord when he is announcing a “word of the Lord?”</a:t>
            </a:r>
          </a:p>
          <a:p>
            <a:pPr eaLnBrk="1" hangingPunct="1">
              <a:lnSpc>
                <a:spcPct val="80000"/>
              </a:lnSpc>
              <a:defRPr/>
            </a:pPr>
            <a:r>
              <a:rPr lang="en-US" sz="1800" dirty="0"/>
              <a:t>May those words apply to </a:t>
            </a:r>
            <a:r>
              <a:rPr lang="en-US" sz="1800" dirty="0">
                <a:solidFill>
                  <a:srgbClr val="FFFF00"/>
                </a:solidFill>
              </a:rPr>
              <a:t>Haggai</a:t>
            </a:r>
            <a:r>
              <a:rPr lang="en-US" sz="1800" dirty="0"/>
              <a:t> or </a:t>
            </a:r>
            <a:r>
              <a:rPr lang="en-US" sz="1800" dirty="0">
                <a:solidFill>
                  <a:srgbClr val="FFFF00"/>
                </a:solidFill>
              </a:rPr>
              <a:t>Zechariah</a:t>
            </a:r>
            <a:r>
              <a:rPr lang="en-US" sz="1800" dirty="0"/>
              <a:t>? As in “</a:t>
            </a:r>
            <a:r>
              <a:rPr lang="en-US" sz="1800" dirty="0">
                <a:solidFill>
                  <a:srgbClr val="FFFF00"/>
                </a:solidFill>
              </a:rPr>
              <a:t>a front man standing out boldly while announcing the clear message he is given from the Lord of Truth</a:t>
            </a:r>
            <a:r>
              <a:rPr lang="en-US" sz="1800" dirty="0"/>
              <a:t>?”</a:t>
            </a:r>
          </a:p>
          <a:p>
            <a:pPr eaLnBrk="1" hangingPunct="1">
              <a:lnSpc>
                <a:spcPct val="80000"/>
              </a:lnSpc>
              <a:defRPr/>
            </a:pPr>
            <a:r>
              <a:rPr lang="en-US" sz="1800" dirty="0"/>
              <a:t>May those words be applied to </a:t>
            </a:r>
            <a:r>
              <a:rPr lang="en-US" sz="1800" dirty="0">
                <a:solidFill>
                  <a:srgbClr val="FFFF00"/>
                </a:solidFill>
              </a:rPr>
              <a:t>the originator of a message </a:t>
            </a:r>
            <a:r>
              <a:rPr lang="en-US" sz="1800" dirty="0"/>
              <a:t>or to</a:t>
            </a:r>
            <a:r>
              <a:rPr lang="en-US" sz="1800" dirty="0">
                <a:solidFill>
                  <a:srgbClr val="FFFF00"/>
                </a:solidFill>
              </a:rPr>
              <a:t> the one transmitting a message</a:t>
            </a:r>
            <a:r>
              <a:rPr lang="en-US" sz="1800" dirty="0"/>
              <a:t> to you or I?</a:t>
            </a:r>
          </a:p>
          <a:p>
            <a:pPr eaLnBrk="1" hangingPunct="1">
              <a:lnSpc>
                <a:spcPct val="80000"/>
              </a:lnSpc>
              <a:defRPr/>
            </a:pPr>
            <a:r>
              <a:rPr lang="en-US" sz="1800" dirty="0"/>
              <a:t>Could “</a:t>
            </a:r>
            <a:r>
              <a:rPr lang="he-IL" dirty="0">
                <a:solidFill>
                  <a:srgbClr val="FF0000"/>
                </a:solidFill>
                <a:latin typeface="BibliaLS" pitchFamily="2" charset="-79"/>
                <a:cs typeface="BibliaLS" pitchFamily="2" charset="-79"/>
              </a:rPr>
              <a:t>משׁיח נגיד</a:t>
            </a:r>
            <a:r>
              <a:rPr lang="en-US" sz="1800" dirty="0"/>
              <a:t>” apply to something or some one re Haggai 2:17-18?:</a:t>
            </a:r>
          </a:p>
          <a:p>
            <a:pPr lvl="1" eaLnBrk="1" hangingPunct="1">
              <a:lnSpc>
                <a:spcPct val="80000"/>
              </a:lnSpc>
              <a:buFont typeface="Wingdings" pitchFamily="2" charset="2"/>
              <a:buNone/>
              <a:defRPr/>
            </a:pPr>
            <a:r>
              <a:rPr lang="en-US" sz="1600" dirty="0"/>
              <a:t>“17 …saith </a:t>
            </a:r>
            <a:r>
              <a:rPr lang="en-US" sz="1600" dirty="0">
                <a:solidFill>
                  <a:srgbClr val="FFFF00"/>
                </a:solidFill>
              </a:rPr>
              <a:t>the LORD</a:t>
            </a:r>
            <a:r>
              <a:rPr lang="en-US" sz="1600" dirty="0"/>
              <a:t> </a:t>
            </a:r>
          </a:p>
          <a:p>
            <a:pPr lvl="1" eaLnBrk="1" hangingPunct="1">
              <a:lnSpc>
                <a:spcPct val="80000"/>
              </a:lnSpc>
              <a:buFont typeface="Wingdings" pitchFamily="2" charset="2"/>
              <a:buNone/>
              <a:defRPr/>
            </a:pPr>
            <a:r>
              <a:rPr lang="en-US" sz="1600" dirty="0"/>
              <a:t>“18 Consider now from this day and upward, from </a:t>
            </a:r>
            <a:r>
              <a:rPr lang="en-US" sz="1600" dirty="0">
                <a:solidFill>
                  <a:srgbClr val="00CCFF"/>
                </a:solidFill>
              </a:rPr>
              <a:t>the four and twentieth day of the ninth </a:t>
            </a:r>
            <a:r>
              <a:rPr lang="en-US" sz="1600" i="1" dirty="0">
                <a:solidFill>
                  <a:srgbClr val="00CCFF"/>
                </a:solidFill>
              </a:rPr>
              <a:t>month</a:t>
            </a:r>
            <a:r>
              <a:rPr lang="en-US" sz="1600" i="1" dirty="0"/>
              <a:t>, even</a:t>
            </a:r>
            <a:r>
              <a:rPr lang="en-US" sz="1600" dirty="0"/>
              <a:t> from </a:t>
            </a:r>
            <a:r>
              <a:rPr lang="en-US" sz="1600" dirty="0">
                <a:solidFill>
                  <a:srgbClr val="00CCFF"/>
                </a:solidFill>
              </a:rPr>
              <a:t>the day that the foundation of the LORD'S temple was laid</a:t>
            </a:r>
            <a:r>
              <a:rPr lang="en-US" sz="1600" dirty="0"/>
              <a:t>, consider </a:t>
            </a:r>
            <a:r>
              <a:rPr lang="en-US" sz="1600" i="1" dirty="0"/>
              <a:t>it.”</a:t>
            </a:r>
            <a:endParaRPr lang="en-US" sz="16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429F215A-2B6C-A9AD-8BCE-2BEB20F4D66A}"/>
              </a:ext>
            </a:extLst>
          </p:cNvPr>
          <p:cNvSpPr>
            <a:spLocks noGrp="1" noChangeArrowheads="1"/>
          </p:cNvSpPr>
          <p:nvPr>
            <p:ph type="title"/>
          </p:nvPr>
        </p:nvSpPr>
        <p:spPr>
          <a:xfrm>
            <a:off x="4495800" y="1219200"/>
            <a:ext cx="4267200" cy="1143000"/>
          </a:xfrm>
        </p:spPr>
        <p:txBody>
          <a:bodyPr/>
          <a:lstStyle/>
          <a:p>
            <a:pPr eaLnBrk="1" hangingPunct="1">
              <a:defRPr/>
            </a:pPr>
            <a:r>
              <a:rPr lang="en-US" sz="2800"/>
              <a:t>Is this a valid application of Daniel 9:25-26?</a:t>
            </a:r>
          </a:p>
        </p:txBody>
      </p:sp>
      <p:pic>
        <p:nvPicPr>
          <p:cNvPr id="89091" name="Picture 10" descr="4692and4900DaysOfDaniel">
            <a:extLst>
              <a:ext uri="{FF2B5EF4-FFF2-40B4-BE49-F238E27FC236}">
                <a16:creationId xmlns:a16="http://schemas.microsoft.com/office/drawing/2014/main" id="{E109134E-CE89-70C4-9C12-AC60FFE57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014788"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D6EB4CF-B6FF-D44B-4C67-5430A2A18932}"/>
              </a:ext>
            </a:extLst>
          </p:cNvPr>
          <p:cNvSpPr>
            <a:spLocks noGrp="1" noChangeArrowheads="1"/>
          </p:cNvSpPr>
          <p:nvPr>
            <p:ph type="title"/>
          </p:nvPr>
        </p:nvSpPr>
        <p:spPr/>
        <p:txBody>
          <a:bodyPr/>
          <a:lstStyle/>
          <a:p>
            <a:pPr eaLnBrk="1" hangingPunct="1">
              <a:defRPr/>
            </a:pPr>
            <a:br>
              <a:rPr lang="en-US" sz="4000">
                <a:latin typeface="Book Antiqua" pitchFamily="18" charset="0"/>
              </a:rPr>
            </a:br>
            <a:r>
              <a:rPr lang="en-US" sz="4000">
                <a:latin typeface="Book Antiqua" pitchFamily="18" charset="0"/>
              </a:rPr>
              <a:t>Daniel 9:25-26</a:t>
            </a:r>
          </a:p>
        </p:txBody>
      </p:sp>
      <p:sp>
        <p:nvSpPr>
          <p:cNvPr id="66563" name="Rectangle 3">
            <a:extLst>
              <a:ext uri="{FF2B5EF4-FFF2-40B4-BE49-F238E27FC236}">
                <a16:creationId xmlns:a16="http://schemas.microsoft.com/office/drawing/2014/main" id="{A3D8AA7F-6525-FC55-34FF-12613406FE47}"/>
              </a:ext>
            </a:extLst>
          </p:cNvPr>
          <p:cNvSpPr>
            <a:spLocks noGrp="1" noChangeArrowheads="1"/>
          </p:cNvSpPr>
          <p:nvPr>
            <p:ph type="body" idx="1"/>
          </p:nvPr>
        </p:nvSpPr>
        <p:spPr/>
        <p:txBody>
          <a:bodyPr/>
          <a:lstStyle/>
          <a:p>
            <a:pPr algn="ctr" eaLnBrk="1" hangingPunct="1">
              <a:lnSpc>
                <a:spcPct val="80000"/>
              </a:lnSpc>
              <a:buFont typeface="Wingdings" pitchFamily="2" charset="2"/>
              <a:buNone/>
              <a:defRPr/>
            </a:pPr>
            <a:endParaRPr lang="en-US" sz="1200">
              <a:latin typeface="BibliaLS" pitchFamily="2" charset="-79"/>
              <a:cs typeface="BibliaLS" pitchFamily="2" charset="-79"/>
            </a:endParaRPr>
          </a:p>
          <a:p>
            <a:pPr algn="ctr" eaLnBrk="1" hangingPunct="1">
              <a:lnSpc>
                <a:spcPct val="80000"/>
              </a:lnSpc>
              <a:buFont typeface="Wingdings" pitchFamily="2" charset="2"/>
              <a:buNone/>
              <a:defRPr/>
            </a:pPr>
            <a:endParaRPr lang="en-US" sz="1200">
              <a:latin typeface="BibliaLS" pitchFamily="2" charset="-79"/>
              <a:cs typeface="BibliaLS" pitchFamily="2" charset="-79"/>
            </a:endParaRPr>
          </a:p>
          <a:p>
            <a:pPr algn="ctr" eaLnBrk="1" hangingPunct="1">
              <a:lnSpc>
                <a:spcPct val="80000"/>
              </a:lnSpc>
              <a:buFont typeface="Wingdings" pitchFamily="2" charset="2"/>
              <a:buNone/>
              <a:defRPr/>
            </a:pPr>
            <a:r>
              <a:rPr lang="he-IL" sz="5400">
                <a:solidFill>
                  <a:srgbClr val="FF0000"/>
                </a:solidFill>
                <a:cs typeface="BibliaLS" pitchFamily="2" charset="-79"/>
              </a:rPr>
              <a:t>שׁבעים שׁבעה </a:t>
            </a:r>
            <a:endParaRPr lang="en-US" sz="5400">
              <a:solidFill>
                <a:srgbClr val="FF0000"/>
              </a:solidFill>
              <a:cs typeface="BibliaLS" pitchFamily="2" charset="-79"/>
            </a:endParaRPr>
          </a:p>
          <a:p>
            <a:pPr algn="ctr" eaLnBrk="1" hangingPunct="1">
              <a:lnSpc>
                <a:spcPct val="80000"/>
              </a:lnSpc>
              <a:buFont typeface="Wingdings" pitchFamily="2" charset="2"/>
              <a:buNone/>
              <a:defRPr/>
            </a:pPr>
            <a:r>
              <a:rPr lang="he-IL" sz="5400">
                <a:solidFill>
                  <a:srgbClr val="FF0000"/>
                </a:solidFill>
                <a:cs typeface="BibliaLS" pitchFamily="2" charset="-79"/>
              </a:rPr>
              <a:t>ושׁבעים שׁשׁים </a:t>
            </a:r>
            <a:endParaRPr lang="en-US" sz="5400">
              <a:solidFill>
                <a:srgbClr val="FF0000"/>
              </a:solidFill>
              <a:cs typeface="BibliaLS" pitchFamily="2" charset="-79"/>
            </a:endParaRPr>
          </a:p>
          <a:p>
            <a:pPr algn="ctr" eaLnBrk="1" hangingPunct="1">
              <a:lnSpc>
                <a:spcPct val="80000"/>
              </a:lnSpc>
              <a:buFont typeface="Wingdings" pitchFamily="2" charset="2"/>
              <a:buNone/>
              <a:defRPr/>
            </a:pPr>
            <a:r>
              <a:rPr lang="he-IL" sz="5400">
                <a:solidFill>
                  <a:srgbClr val="FF0000"/>
                </a:solidFill>
                <a:cs typeface="BibliaLS" pitchFamily="2" charset="-79"/>
              </a:rPr>
              <a:t>ושׁנים</a:t>
            </a:r>
            <a:endParaRPr lang="en-US" sz="4800">
              <a:latin typeface="BibliaLS" pitchFamily="2" charset="-79"/>
              <a:cs typeface="BibliaLS" pitchFamily="2" charset="-79"/>
            </a:endParaRPr>
          </a:p>
          <a:p>
            <a:pPr algn="ctr" eaLnBrk="1" hangingPunct="1">
              <a:lnSpc>
                <a:spcPct val="80000"/>
              </a:lnSpc>
              <a:buFont typeface="Wingdings" pitchFamily="2" charset="2"/>
              <a:buNone/>
              <a:defRPr/>
            </a:pPr>
            <a:endParaRPr lang="en-US" sz="800">
              <a:latin typeface="BibliaLS" pitchFamily="2" charset="-79"/>
              <a:cs typeface="BibliaLS" pitchFamily="2" charset="-79"/>
            </a:endParaRPr>
          </a:p>
          <a:p>
            <a:pPr algn="ctr" eaLnBrk="1" hangingPunct="1">
              <a:lnSpc>
                <a:spcPct val="80000"/>
              </a:lnSpc>
              <a:buFont typeface="Wingdings" pitchFamily="2" charset="2"/>
              <a:buNone/>
              <a:defRPr/>
            </a:pPr>
            <a:endParaRPr lang="en-US" sz="800">
              <a:latin typeface="BibliaLS" pitchFamily="2" charset="-79"/>
              <a:cs typeface="BibliaLS" pitchFamily="2" charset="-79"/>
            </a:endParaRPr>
          </a:p>
          <a:p>
            <a:pPr algn="ctr" eaLnBrk="1" hangingPunct="1">
              <a:lnSpc>
                <a:spcPct val="80000"/>
              </a:lnSpc>
              <a:buFont typeface="Wingdings" pitchFamily="2" charset="2"/>
              <a:buNone/>
              <a:defRPr/>
            </a:pPr>
            <a:endParaRPr lang="en-US" sz="1200">
              <a:latin typeface="BibliaLS" pitchFamily="2" charset="-79"/>
              <a:cs typeface="BibliaLS" pitchFamily="2" charset="-79"/>
            </a:endParaRPr>
          </a:p>
          <a:p>
            <a:pPr algn="ctr" eaLnBrk="1" hangingPunct="1">
              <a:lnSpc>
                <a:spcPct val="80000"/>
              </a:lnSpc>
              <a:buFont typeface="Wingdings" pitchFamily="2" charset="2"/>
              <a:buNone/>
              <a:defRPr/>
            </a:pPr>
            <a:r>
              <a:rPr lang="en-US" sz="1200">
                <a:latin typeface="BibliaLS" pitchFamily="2" charset="-79"/>
                <a:cs typeface="BibliaLS" pitchFamily="2" charset="-79"/>
              </a:rPr>
              <a:t>What does it mean? </a:t>
            </a:r>
          </a:p>
          <a:p>
            <a:pPr algn="ctr" eaLnBrk="1" hangingPunct="1">
              <a:lnSpc>
                <a:spcPct val="80000"/>
              </a:lnSpc>
              <a:buFont typeface="Wingdings" pitchFamily="2" charset="2"/>
              <a:buNone/>
              <a:defRPr/>
            </a:pPr>
            <a:endParaRPr lang="en-US" sz="1200">
              <a:latin typeface="BibliaLS" pitchFamily="2" charset="-79"/>
              <a:cs typeface="BibliaLS" pitchFamily="2" charset="-79"/>
            </a:endParaRPr>
          </a:p>
          <a:p>
            <a:pPr algn="ctr" eaLnBrk="1" hangingPunct="1">
              <a:lnSpc>
                <a:spcPct val="80000"/>
              </a:lnSpc>
              <a:buFont typeface="Wingdings" pitchFamily="2" charset="2"/>
              <a:buNone/>
              <a:defRPr/>
            </a:pPr>
            <a:r>
              <a:rPr lang="en-US" sz="1200">
                <a:latin typeface="BibliaLS" pitchFamily="2" charset="-79"/>
                <a:cs typeface="BibliaLS" pitchFamily="2" charset="-79"/>
              </a:rPr>
              <a:t>70*7 + 70*60 + 2 = 4692 days?</a:t>
            </a:r>
          </a:p>
          <a:p>
            <a:pPr algn="ctr" eaLnBrk="1" hangingPunct="1">
              <a:lnSpc>
                <a:spcPct val="80000"/>
              </a:lnSpc>
              <a:buFont typeface="Wingdings" pitchFamily="2" charset="2"/>
              <a:buNone/>
              <a:defRPr/>
            </a:pPr>
            <a:endParaRPr lang="en-US" sz="1200">
              <a:latin typeface="BibliaLS" pitchFamily="2" charset="-79"/>
              <a:cs typeface="BibliaLS" pitchFamily="2" charset="-79"/>
            </a:endParaRPr>
          </a:p>
          <a:p>
            <a:pPr algn="ctr" eaLnBrk="1" hangingPunct="1">
              <a:lnSpc>
                <a:spcPct val="80000"/>
              </a:lnSpc>
              <a:buFont typeface="Wingdings" pitchFamily="2" charset="2"/>
              <a:buNone/>
              <a:defRPr/>
            </a:pPr>
            <a:r>
              <a:rPr lang="en-US" sz="2000">
                <a:solidFill>
                  <a:srgbClr val="FFFF00"/>
                </a:solidFill>
                <a:latin typeface="BibliaLS" pitchFamily="2" charset="-79"/>
                <a:cs typeface="BibliaLS" pitchFamily="2" charset="-79"/>
              </a:rPr>
              <a:t>Could it apply to something else too?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5413927-2104-BF7C-553F-CD5627F96243}"/>
              </a:ext>
            </a:extLst>
          </p:cNvPr>
          <p:cNvSpPr>
            <a:spLocks noGrp="1" noChangeArrowheads="1"/>
          </p:cNvSpPr>
          <p:nvPr>
            <p:ph type="title"/>
          </p:nvPr>
        </p:nvSpPr>
        <p:spPr/>
        <p:txBody>
          <a:bodyPr/>
          <a:lstStyle/>
          <a:p>
            <a:pPr eaLnBrk="1" hangingPunct="1">
              <a:defRPr/>
            </a:pPr>
            <a:br>
              <a:rPr lang="en-US" sz="4000">
                <a:latin typeface="Book Antiqua" pitchFamily="18" charset="0"/>
              </a:rPr>
            </a:br>
            <a:br>
              <a:rPr lang="en-US" sz="4000">
                <a:latin typeface="Book Antiqua" pitchFamily="18" charset="0"/>
              </a:rPr>
            </a:br>
            <a:br>
              <a:rPr lang="en-US" sz="4000">
                <a:latin typeface="Book Antiqua" pitchFamily="18" charset="0"/>
              </a:rPr>
            </a:br>
            <a:r>
              <a:rPr lang="en-US" sz="4000">
                <a:latin typeface="Book Antiqua" pitchFamily="18" charset="0"/>
              </a:rPr>
              <a:t>Daniel 9:24</a:t>
            </a:r>
          </a:p>
        </p:txBody>
      </p:sp>
      <p:sp>
        <p:nvSpPr>
          <p:cNvPr id="68611" name="Rectangle 3">
            <a:extLst>
              <a:ext uri="{FF2B5EF4-FFF2-40B4-BE49-F238E27FC236}">
                <a16:creationId xmlns:a16="http://schemas.microsoft.com/office/drawing/2014/main" id="{BE8D4D34-22ED-D295-6345-573B313DDEE5}"/>
              </a:ext>
            </a:extLst>
          </p:cNvPr>
          <p:cNvSpPr>
            <a:spLocks noGrp="1" noChangeArrowheads="1"/>
          </p:cNvSpPr>
          <p:nvPr>
            <p:ph type="body" idx="1"/>
          </p:nvPr>
        </p:nvSpPr>
        <p:spPr/>
        <p:txBody>
          <a:bodyPr/>
          <a:lstStyle/>
          <a:p>
            <a:pPr algn="ctr" eaLnBrk="1" hangingPunct="1">
              <a:lnSpc>
                <a:spcPct val="90000"/>
              </a:lnSpc>
              <a:buFont typeface="Wingdings" pitchFamily="2" charset="2"/>
              <a:buNone/>
              <a:defRPr/>
            </a:pPr>
            <a:endParaRPr lang="en-US" sz="2800">
              <a:latin typeface="BibliaLS" pitchFamily="2" charset="-79"/>
              <a:cs typeface="BibliaLS" pitchFamily="2" charset="-79"/>
            </a:endParaRPr>
          </a:p>
          <a:p>
            <a:pPr algn="ctr" eaLnBrk="1" hangingPunct="1">
              <a:lnSpc>
                <a:spcPct val="90000"/>
              </a:lnSpc>
              <a:buFont typeface="Wingdings" pitchFamily="2" charset="2"/>
              <a:buNone/>
              <a:defRPr/>
            </a:pPr>
            <a:endParaRPr lang="en-US" sz="2800">
              <a:latin typeface="BibliaLS" pitchFamily="2" charset="-79"/>
              <a:cs typeface="BibliaLS" pitchFamily="2" charset="-79"/>
            </a:endParaRPr>
          </a:p>
          <a:p>
            <a:pPr algn="ctr" eaLnBrk="1" hangingPunct="1">
              <a:lnSpc>
                <a:spcPct val="90000"/>
              </a:lnSpc>
              <a:buFont typeface="Wingdings" pitchFamily="2" charset="2"/>
              <a:buNone/>
              <a:defRPr/>
            </a:pPr>
            <a:r>
              <a:rPr lang="en-US" sz="8800">
                <a:latin typeface="BibliaLS" pitchFamily="2" charset="-79"/>
                <a:cs typeface="BibliaLS" pitchFamily="2" charset="-79"/>
              </a:rPr>
              <a:t>“</a:t>
            </a:r>
            <a:r>
              <a:rPr lang="en-US" sz="8800">
                <a:solidFill>
                  <a:srgbClr val="FF0000"/>
                </a:solidFill>
                <a:latin typeface="BibliaLS" pitchFamily="2" charset="-79"/>
                <a:cs typeface="BibliaLS" pitchFamily="2" charset="-79"/>
              </a:rPr>
              <a:t>…</a:t>
            </a:r>
            <a:r>
              <a:rPr lang="he-IL" sz="8800">
                <a:solidFill>
                  <a:srgbClr val="FF0000"/>
                </a:solidFill>
                <a:latin typeface="BibliaLS" pitchFamily="2" charset="-79"/>
                <a:cs typeface="BibliaLS" pitchFamily="2" charset="-79"/>
              </a:rPr>
              <a:t>שׁבעים שׁבעים</a:t>
            </a:r>
            <a:r>
              <a:rPr lang="en-US" sz="8800">
                <a:latin typeface="BibliaLS" pitchFamily="2" charset="-79"/>
                <a:cs typeface="BibliaLS" pitchFamily="2" charset="-79"/>
              </a:rPr>
              <a:t>” </a:t>
            </a:r>
          </a:p>
          <a:p>
            <a:pPr algn="ctr" eaLnBrk="1" hangingPunct="1">
              <a:lnSpc>
                <a:spcPct val="90000"/>
              </a:lnSpc>
              <a:buFont typeface="Wingdings" pitchFamily="2" charset="2"/>
              <a:buNone/>
              <a:defRPr/>
            </a:pPr>
            <a:endParaRPr lang="en-US" sz="1800">
              <a:latin typeface="BibliaLS" pitchFamily="2" charset="-79"/>
              <a:cs typeface="BibliaLS" pitchFamily="2" charset="-79"/>
            </a:endParaRPr>
          </a:p>
          <a:p>
            <a:pPr algn="ctr" eaLnBrk="1" hangingPunct="1">
              <a:lnSpc>
                <a:spcPct val="90000"/>
              </a:lnSpc>
              <a:buFont typeface="Wingdings" pitchFamily="2" charset="2"/>
              <a:buNone/>
              <a:defRPr/>
            </a:pPr>
            <a:endParaRPr lang="en-US" sz="1800">
              <a:latin typeface="BibliaLS" pitchFamily="2" charset="-79"/>
              <a:cs typeface="BibliaLS" pitchFamily="2" charset="-79"/>
            </a:endParaRPr>
          </a:p>
          <a:p>
            <a:pPr algn="ctr" eaLnBrk="1" hangingPunct="1">
              <a:lnSpc>
                <a:spcPct val="90000"/>
              </a:lnSpc>
              <a:buFont typeface="Wingdings" pitchFamily="2" charset="2"/>
              <a:buNone/>
              <a:defRPr/>
            </a:pPr>
            <a:endParaRPr lang="en-US" sz="1800">
              <a:latin typeface="BibliaLS" pitchFamily="2" charset="-79"/>
              <a:cs typeface="BibliaLS" pitchFamily="2" charset="-79"/>
            </a:endParaRPr>
          </a:p>
          <a:p>
            <a:pPr algn="ctr" eaLnBrk="1" hangingPunct="1">
              <a:lnSpc>
                <a:spcPct val="90000"/>
              </a:lnSpc>
              <a:buFont typeface="Wingdings" pitchFamily="2" charset="2"/>
              <a:buNone/>
              <a:defRPr/>
            </a:pPr>
            <a:r>
              <a:rPr lang="en-US" sz="1800">
                <a:latin typeface="BibliaLS" pitchFamily="2" charset="-79"/>
                <a:cs typeface="BibliaLS" pitchFamily="2" charset="-79"/>
              </a:rPr>
              <a:t>What does it mean?</a:t>
            </a:r>
          </a:p>
          <a:p>
            <a:pPr algn="ctr" eaLnBrk="1" hangingPunct="1">
              <a:lnSpc>
                <a:spcPct val="90000"/>
              </a:lnSpc>
              <a:buFont typeface="Wingdings" pitchFamily="2" charset="2"/>
              <a:buNone/>
              <a:defRPr/>
            </a:pPr>
            <a:r>
              <a:rPr lang="en-US" sz="1800">
                <a:latin typeface="BibliaLS" pitchFamily="2" charset="-79"/>
                <a:cs typeface="BibliaLS" pitchFamily="2" charset="-79"/>
              </a:rPr>
              <a:t>70 * 70?!</a:t>
            </a:r>
          </a:p>
          <a:p>
            <a:pPr algn="ctr" eaLnBrk="1" hangingPunct="1">
              <a:lnSpc>
                <a:spcPct val="90000"/>
              </a:lnSpc>
              <a:buFont typeface="Wingdings" pitchFamily="2" charset="2"/>
              <a:buNone/>
              <a:defRPr/>
            </a:pPr>
            <a:r>
              <a:rPr lang="en-US" sz="2000">
                <a:solidFill>
                  <a:srgbClr val="FFFF00"/>
                </a:solidFill>
                <a:latin typeface="BibliaLS" pitchFamily="2" charset="-79"/>
                <a:cs typeface="BibliaLS" pitchFamily="2" charset="-79"/>
              </a:rPr>
              <a:t>Could it apply to something else too?</a:t>
            </a:r>
            <a:endParaRPr lang="en-US" sz="2000">
              <a:latin typeface="BibliaLS" pitchFamily="2" charset="-79"/>
              <a:cs typeface="BibliaLS"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71C058-0275-C42E-2D7E-90B6F85432B9}"/>
              </a:ext>
            </a:extLst>
          </p:cNvPr>
          <p:cNvSpPr>
            <a:spLocks noGrp="1"/>
          </p:cNvSpPr>
          <p:nvPr>
            <p:ph type="title"/>
          </p:nvPr>
        </p:nvSpPr>
        <p:spPr>
          <a:xfrm>
            <a:off x="457200" y="1295400"/>
            <a:ext cx="8229600" cy="1143000"/>
          </a:xfrm>
        </p:spPr>
        <p:txBody>
          <a:bodyPr/>
          <a:lstStyle/>
          <a:p>
            <a:pPr eaLnBrk="1" hangingPunct="1">
              <a:defRPr/>
            </a:pPr>
            <a:r>
              <a:rPr lang="en-US" dirty="0"/>
              <a:t>Have you ever heard of </a:t>
            </a:r>
            <a:br>
              <a:rPr lang="en-US" dirty="0"/>
            </a:br>
            <a:r>
              <a:rPr lang="en-US" dirty="0"/>
              <a:t>“</a:t>
            </a:r>
            <a:r>
              <a:rPr lang="en-US" dirty="0">
                <a:solidFill>
                  <a:srgbClr val="0070C0"/>
                </a:solidFill>
              </a:rPr>
              <a:t>meeting</a:t>
            </a:r>
            <a:r>
              <a:rPr lang="en-US" dirty="0"/>
              <a:t> </a:t>
            </a:r>
            <a:r>
              <a:rPr lang="en-US" dirty="0">
                <a:solidFill>
                  <a:srgbClr val="0070C0"/>
                </a:solidFill>
              </a:rPr>
              <a:t>in the air…</a:t>
            </a:r>
            <a:r>
              <a:rPr lang="en-US" dirty="0"/>
              <a:t>?”</a:t>
            </a:r>
          </a:p>
        </p:txBody>
      </p:sp>
      <p:sp>
        <p:nvSpPr>
          <p:cNvPr id="3" name="Platshållare för innehåll 2">
            <a:extLst>
              <a:ext uri="{FF2B5EF4-FFF2-40B4-BE49-F238E27FC236}">
                <a16:creationId xmlns:a16="http://schemas.microsoft.com/office/drawing/2014/main" id="{46BFCC31-EDFD-9640-7104-8241A71AE01F}"/>
              </a:ext>
            </a:extLst>
          </p:cNvPr>
          <p:cNvSpPr>
            <a:spLocks noGrp="1"/>
          </p:cNvSpPr>
          <p:nvPr>
            <p:ph idx="1"/>
          </p:nvPr>
        </p:nvSpPr>
        <p:spPr>
          <a:xfrm>
            <a:off x="457200" y="3352800"/>
            <a:ext cx="8229600" cy="2590800"/>
          </a:xfrm>
        </p:spPr>
        <p:txBody>
          <a:bodyPr/>
          <a:lstStyle/>
          <a:p>
            <a:pPr eaLnBrk="1" hangingPunct="1">
              <a:defRPr/>
            </a:pPr>
            <a:r>
              <a:rPr lang="en-US" dirty="0"/>
              <a:t>1 Thessalonians 4:17  Then we which are alive </a:t>
            </a:r>
            <a:r>
              <a:rPr lang="en-US" i="1" dirty="0"/>
              <a:t>and </a:t>
            </a:r>
            <a:r>
              <a:rPr lang="en-US" dirty="0"/>
              <a:t>remain shall be caught up together with them in the clouds, to meet the Lord </a:t>
            </a:r>
            <a:r>
              <a:rPr lang="en-US" dirty="0">
                <a:solidFill>
                  <a:srgbClr val="0070C0"/>
                </a:solidFill>
              </a:rPr>
              <a:t>in the air</a:t>
            </a:r>
            <a:r>
              <a:rPr lang="en-US" dirty="0"/>
              <a:t>: and so shall we ever be with the Lord. </a:t>
            </a:r>
          </a:p>
          <a:p>
            <a:pPr eaLnBrk="1" hangingPunct="1">
              <a:defRPr/>
            </a:pP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272F8D4-7527-9B04-7B31-391AB3BD168A}"/>
              </a:ext>
            </a:extLst>
          </p:cNvPr>
          <p:cNvSpPr>
            <a:spLocks noGrp="1" noChangeArrowheads="1"/>
          </p:cNvSpPr>
          <p:nvPr>
            <p:ph type="title"/>
          </p:nvPr>
        </p:nvSpPr>
        <p:spPr/>
        <p:txBody>
          <a:bodyPr/>
          <a:lstStyle/>
          <a:p>
            <a:pPr eaLnBrk="1" hangingPunct="1">
              <a:defRPr/>
            </a:pPr>
            <a:r>
              <a:rPr lang="en-US" sz="4000"/>
              <a:t>What about Daniel’s “one week” and “in the midst of the week?”</a:t>
            </a:r>
          </a:p>
        </p:txBody>
      </p:sp>
      <p:sp>
        <p:nvSpPr>
          <p:cNvPr id="95235" name="Rectangle 3">
            <a:extLst>
              <a:ext uri="{FF2B5EF4-FFF2-40B4-BE49-F238E27FC236}">
                <a16:creationId xmlns:a16="http://schemas.microsoft.com/office/drawing/2014/main" id="{40E1A2F7-EDAE-4DE9-F4FF-C9889D966CC7}"/>
              </a:ext>
            </a:extLst>
          </p:cNvPr>
          <p:cNvSpPr>
            <a:spLocks noGrp="1" noChangeArrowheads="1"/>
          </p:cNvSpPr>
          <p:nvPr>
            <p:ph type="body" idx="1"/>
          </p:nvPr>
        </p:nvSpPr>
        <p:spPr/>
        <p:txBody>
          <a:bodyPr/>
          <a:lstStyle/>
          <a:p>
            <a:pPr eaLnBrk="1" hangingPunct="1">
              <a:lnSpc>
                <a:spcPct val="90000"/>
              </a:lnSpc>
              <a:buFont typeface="Wingdings" pitchFamily="2" charset="2"/>
              <a:buNone/>
              <a:defRPr/>
            </a:pPr>
            <a:endParaRPr lang="en-US" sz="2800"/>
          </a:p>
          <a:p>
            <a:pPr algn="ctr" eaLnBrk="1" hangingPunct="1">
              <a:lnSpc>
                <a:spcPct val="90000"/>
              </a:lnSpc>
              <a:buFont typeface="Wingdings" pitchFamily="2" charset="2"/>
              <a:buNone/>
              <a:defRPr/>
            </a:pPr>
            <a:r>
              <a:rPr lang="en-US" sz="2800" b="1"/>
              <a:t>Dan 9:27 (KJV)</a:t>
            </a:r>
            <a:endParaRPr lang="en-US" sz="2800"/>
          </a:p>
          <a:p>
            <a:pPr eaLnBrk="1" hangingPunct="1">
              <a:lnSpc>
                <a:spcPct val="90000"/>
              </a:lnSpc>
              <a:buFont typeface="Wingdings" pitchFamily="2" charset="2"/>
              <a:buNone/>
              <a:defRPr/>
            </a:pPr>
            <a:endParaRPr lang="en-US" sz="2800"/>
          </a:p>
          <a:p>
            <a:pPr eaLnBrk="1" hangingPunct="1">
              <a:lnSpc>
                <a:spcPct val="90000"/>
              </a:lnSpc>
              <a:buFont typeface="Wingdings" pitchFamily="2" charset="2"/>
              <a:buNone/>
              <a:defRPr/>
            </a:pPr>
            <a:r>
              <a:rPr lang="en-US" sz="2800"/>
              <a:t>“And </a:t>
            </a:r>
            <a:r>
              <a:rPr lang="en-US" sz="2800">
                <a:solidFill>
                  <a:srgbClr val="FF0000"/>
                </a:solidFill>
              </a:rPr>
              <a:t>he shall confirm the covenant with many</a:t>
            </a:r>
            <a:r>
              <a:rPr lang="en-US" sz="2800"/>
              <a:t> </a:t>
            </a:r>
            <a:r>
              <a:rPr lang="en-US" sz="2800">
                <a:solidFill>
                  <a:srgbClr val="00CCFF"/>
                </a:solidFill>
              </a:rPr>
              <a:t>for one week: and in the midst of the week</a:t>
            </a:r>
            <a:r>
              <a:rPr lang="en-US" sz="2800"/>
              <a:t> </a:t>
            </a:r>
            <a:r>
              <a:rPr lang="en-US" sz="2800">
                <a:solidFill>
                  <a:srgbClr val="FF0000"/>
                </a:solidFill>
              </a:rPr>
              <a:t>he shall cause the sacrifice and the oblation to cease</a:t>
            </a:r>
            <a:r>
              <a:rPr lang="en-US" sz="2800"/>
              <a:t>, and for the overspreading of abominations he shall make </a:t>
            </a:r>
            <a:r>
              <a:rPr lang="en-US" sz="2800" i="1"/>
              <a:t>it</a:t>
            </a:r>
            <a:r>
              <a:rPr lang="en-US" sz="2800"/>
              <a:t> desolate, even until the consummation, and that determined shall be poured upon the desolate.” </a:t>
            </a:r>
          </a:p>
          <a:p>
            <a:pPr eaLnBrk="1" hangingPunct="1">
              <a:lnSpc>
                <a:spcPct val="90000"/>
              </a:lnSpc>
              <a:defRPr/>
            </a:pPr>
            <a:endParaRPr lang="en-US" sz="2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DF0327AA-E086-B59B-8671-CBF26064930F}"/>
              </a:ext>
            </a:extLst>
          </p:cNvPr>
          <p:cNvSpPr>
            <a:spLocks noGrp="1" noChangeArrowheads="1"/>
          </p:cNvSpPr>
          <p:nvPr>
            <p:ph type="title"/>
          </p:nvPr>
        </p:nvSpPr>
        <p:spPr>
          <a:xfrm>
            <a:off x="457200" y="277813"/>
            <a:ext cx="8229600" cy="1322387"/>
          </a:xfrm>
        </p:spPr>
        <p:txBody>
          <a:bodyPr/>
          <a:lstStyle/>
          <a:p>
            <a:pPr eaLnBrk="1" hangingPunct="1">
              <a:defRPr/>
            </a:pPr>
            <a:br>
              <a:rPr lang="en-US" sz="4000"/>
            </a:br>
            <a:r>
              <a:rPr lang="en-US" sz="4000"/>
              <a:t>Dating Cyrus’ Decree</a:t>
            </a:r>
            <a:br>
              <a:rPr lang="en-US" sz="4000"/>
            </a:br>
            <a:br>
              <a:rPr lang="en-US" sz="4000"/>
            </a:br>
            <a:r>
              <a:rPr lang="en-US" sz="2400">
                <a:solidFill>
                  <a:srgbClr val="FFFF00"/>
                </a:solidFill>
              </a:rPr>
              <a:t>The Death of Darius the Mede</a:t>
            </a:r>
          </a:p>
        </p:txBody>
      </p:sp>
      <p:sp>
        <p:nvSpPr>
          <p:cNvPr id="101379" name="Rectangle 3">
            <a:extLst>
              <a:ext uri="{FF2B5EF4-FFF2-40B4-BE49-F238E27FC236}">
                <a16:creationId xmlns:a16="http://schemas.microsoft.com/office/drawing/2014/main" id="{F1043416-268C-90D2-B87D-BF24DC2E0239}"/>
              </a:ext>
            </a:extLst>
          </p:cNvPr>
          <p:cNvSpPr>
            <a:spLocks noGrp="1" noChangeArrowheads="1"/>
          </p:cNvSpPr>
          <p:nvPr>
            <p:ph type="body" idx="1"/>
          </p:nvPr>
        </p:nvSpPr>
        <p:spPr/>
        <p:txBody>
          <a:bodyPr/>
          <a:lstStyle/>
          <a:p>
            <a:pPr eaLnBrk="1" hangingPunct="1">
              <a:buFont typeface="Wingdings" pitchFamily="2" charset="2"/>
              <a:buNone/>
              <a:defRPr/>
            </a:pPr>
            <a:endParaRPr lang="en-US"/>
          </a:p>
          <a:p>
            <a:pPr eaLnBrk="1" hangingPunct="1">
              <a:buFont typeface="Wingdings" pitchFamily="2" charset="2"/>
              <a:buNone/>
              <a:defRPr/>
            </a:pPr>
            <a:r>
              <a:rPr lang="en-US"/>
              <a:t>“In the month... of </a:t>
            </a:r>
            <a:r>
              <a:rPr lang="en-US">
                <a:solidFill>
                  <a:srgbClr val="FFFF00"/>
                </a:solidFill>
              </a:rPr>
              <a:t>the king died</a:t>
            </a:r>
            <a:r>
              <a:rPr lang="en-US"/>
              <a:t>. </a:t>
            </a:r>
            <a:r>
              <a:rPr lang="en-US">
                <a:solidFill>
                  <a:srgbClr val="00CCFF"/>
                </a:solidFill>
              </a:rPr>
              <a:t>From the twenty-eighth day of the month Adar</a:t>
            </a:r>
            <a:r>
              <a:rPr lang="en-US"/>
              <a:t> </a:t>
            </a:r>
            <a:r>
              <a:rPr lang="en-US">
                <a:solidFill>
                  <a:srgbClr val="00CCFF"/>
                </a:solidFill>
              </a:rPr>
              <a:t>to the third day of the month Nisan</a:t>
            </a:r>
            <a:r>
              <a:rPr lang="en-US"/>
              <a:t> </a:t>
            </a:r>
            <a:r>
              <a:rPr lang="en-US">
                <a:solidFill>
                  <a:srgbClr val="FF0000"/>
                </a:solidFill>
              </a:rPr>
              <a:t>there was weeping in the land Akkad... All the people prostrated their heads</a:t>
            </a:r>
            <a:r>
              <a:rPr lang="en-US"/>
              <a:t>."</a:t>
            </a:r>
          </a:p>
          <a:p>
            <a:pPr lvl="2" eaLnBrk="1" hangingPunct="1">
              <a:buFont typeface="Wingdings" pitchFamily="2" charset="2"/>
              <a:buNone/>
              <a:defRPr/>
            </a:pPr>
            <a:endParaRPr lang="en-US" sz="1600"/>
          </a:p>
          <a:p>
            <a:pPr lvl="2" eaLnBrk="1" hangingPunct="1">
              <a:buFont typeface="Wingdings" pitchFamily="2" charset="2"/>
              <a:buNone/>
              <a:defRPr/>
            </a:pPr>
            <a:r>
              <a:rPr lang="en-US" sz="1600"/>
              <a:t>(SDA Bible Student's Sourcebook [i.e. SDA Bible Commentary,] Vol. 9, p. 305; Source: Raymond Philip Dougherty, Nabonidus and Belshazzar, (Yale Oriental Series Researches, Vol. 15. New Haven, Conn.: Yale University Press, 1929), pp. 168-173.)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88A1D0B-0A6A-CA61-21FB-64007AC23AE7}"/>
              </a:ext>
            </a:extLst>
          </p:cNvPr>
          <p:cNvSpPr>
            <a:spLocks noGrp="1" noChangeArrowheads="1"/>
          </p:cNvSpPr>
          <p:nvPr>
            <p:ph type="title"/>
          </p:nvPr>
        </p:nvSpPr>
        <p:spPr>
          <a:xfrm>
            <a:off x="457200" y="228600"/>
            <a:ext cx="8229600" cy="1143000"/>
          </a:xfrm>
        </p:spPr>
        <p:txBody>
          <a:bodyPr/>
          <a:lstStyle/>
          <a:p>
            <a:pPr eaLnBrk="1" hangingPunct="1">
              <a:defRPr/>
            </a:pPr>
            <a:r>
              <a:rPr lang="en-US" sz="4000"/>
              <a:t>The Beginning of a new Era of an Old Covenant Defined - I</a:t>
            </a:r>
          </a:p>
        </p:txBody>
      </p:sp>
      <p:sp>
        <p:nvSpPr>
          <p:cNvPr id="103427" name="Rectangle 3">
            <a:extLst>
              <a:ext uri="{FF2B5EF4-FFF2-40B4-BE49-F238E27FC236}">
                <a16:creationId xmlns:a16="http://schemas.microsoft.com/office/drawing/2014/main" id="{63928DB6-589D-75C9-6F71-464FE1758BA7}"/>
              </a:ext>
            </a:extLst>
          </p:cNvPr>
          <p:cNvSpPr>
            <a:spLocks noGrp="1" noChangeArrowheads="1"/>
          </p:cNvSpPr>
          <p:nvPr>
            <p:ph type="body" idx="1"/>
          </p:nvPr>
        </p:nvSpPr>
        <p:spPr>
          <a:xfrm>
            <a:off x="457200" y="1676400"/>
            <a:ext cx="8229600" cy="5181600"/>
          </a:xfrm>
        </p:spPr>
        <p:txBody>
          <a:bodyPr/>
          <a:lstStyle/>
          <a:p>
            <a:pPr eaLnBrk="1" hangingPunct="1">
              <a:lnSpc>
                <a:spcPct val="80000"/>
              </a:lnSpc>
              <a:defRPr/>
            </a:pPr>
            <a:r>
              <a:rPr lang="en-US" sz="2400" dirty="0">
                <a:solidFill>
                  <a:srgbClr val="00CCFF"/>
                </a:solidFill>
              </a:rPr>
              <a:t>Adar 28, 533 BCE = Beginning at sunset Tue Feb 24, 533 BCE </a:t>
            </a:r>
          </a:p>
          <a:p>
            <a:pPr eaLnBrk="1" hangingPunct="1">
              <a:lnSpc>
                <a:spcPct val="80000"/>
              </a:lnSpc>
              <a:defRPr/>
            </a:pPr>
            <a:r>
              <a:rPr lang="en-US" sz="2400" dirty="0"/>
              <a:t>Given that Cyrus’ son was delivered by Nisan 4, said Adar 28, was Adar I 28, followed by Adar II, then Nisan…</a:t>
            </a:r>
          </a:p>
          <a:p>
            <a:pPr eaLnBrk="1" hangingPunct="1">
              <a:lnSpc>
                <a:spcPct val="80000"/>
              </a:lnSpc>
              <a:defRPr/>
            </a:pPr>
            <a:r>
              <a:rPr lang="en-US" sz="2400" dirty="0"/>
              <a:t>Do you notice the relationship between the end of Adar II and the date given by Zechariah?! – It is like a second dawn, isn’t it?! It’s as if there was a solar eclipse at the time of, and interfering with, dawn… Like “the death of a king…” [Cf. </a:t>
            </a:r>
            <a:r>
              <a:rPr lang="en-US" sz="2400" dirty="0">
                <a:hlinkClick r:id="rId3" action="ppaction://hlinkfile"/>
              </a:rPr>
              <a:t>my study</a:t>
            </a:r>
            <a:r>
              <a:rPr lang="en-US" sz="2400" dirty="0"/>
              <a:t> re the death of King Saul…]</a:t>
            </a:r>
          </a:p>
          <a:p>
            <a:pPr eaLnBrk="1" hangingPunct="1">
              <a:lnSpc>
                <a:spcPct val="80000"/>
              </a:lnSpc>
              <a:defRPr/>
            </a:pPr>
            <a:r>
              <a:rPr lang="en-US" sz="2400" dirty="0"/>
              <a:t>The Hebrew words “</a:t>
            </a:r>
            <a:r>
              <a:rPr lang="he-IL" sz="3600" dirty="0">
                <a:solidFill>
                  <a:srgbClr val="FF0000"/>
                </a:solidFill>
                <a:cs typeface="BibliaLS" pitchFamily="2" charset="-79"/>
              </a:rPr>
              <a:t>שׁבוע אחד</a:t>
            </a:r>
            <a:r>
              <a:rPr lang="en-US" sz="2400" dirty="0"/>
              <a:t>” translated “</a:t>
            </a:r>
            <a:r>
              <a:rPr lang="en-US" sz="2400" dirty="0">
                <a:solidFill>
                  <a:srgbClr val="00CCFF"/>
                </a:solidFill>
              </a:rPr>
              <a:t>one week</a:t>
            </a:r>
            <a:r>
              <a:rPr lang="en-US" sz="2400" dirty="0"/>
              <a:t>” may simply point to </a:t>
            </a:r>
            <a:r>
              <a:rPr lang="en-US" sz="2400" dirty="0">
                <a:solidFill>
                  <a:srgbClr val="00CCFF"/>
                </a:solidFill>
              </a:rPr>
              <a:t>the 1</a:t>
            </a:r>
            <a:r>
              <a:rPr lang="en-US" sz="2400" baseline="30000" dirty="0">
                <a:solidFill>
                  <a:srgbClr val="00CCFF"/>
                </a:solidFill>
              </a:rPr>
              <a:t>st</a:t>
            </a:r>
            <a:r>
              <a:rPr lang="en-US" sz="2400" dirty="0">
                <a:solidFill>
                  <a:srgbClr val="00CCFF"/>
                </a:solidFill>
              </a:rPr>
              <a:t> week, literally “week one,”</a:t>
            </a:r>
            <a:r>
              <a:rPr lang="en-US" sz="2400" dirty="0"/>
              <a:t> of this prophecy and the fact that the reckoning is to begin “</a:t>
            </a:r>
            <a:r>
              <a:rPr lang="en-US" sz="2400" dirty="0">
                <a:solidFill>
                  <a:srgbClr val="00CCFF"/>
                </a:solidFill>
              </a:rPr>
              <a:t>in the midst of the week</a:t>
            </a:r>
            <a:r>
              <a:rPr lang="en-US" sz="2400" dirty="0"/>
              <a:t>,” i.e. on </a:t>
            </a:r>
            <a:r>
              <a:rPr lang="en-US" sz="2400" dirty="0">
                <a:solidFill>
                  <a:srgbClr val="00CCFF"/>
                </a:solidFill>
              </a:rPr>
              <a:t>the Fourth Day</a:t>
            </a:r>
            <a:r>
              <a:rPr lang="en-US" sz="2400" dirty="0"/>
              <a:t> </a:t>
            </a:r>
            <a:r>
              <a:rPr lang="en-US" sz="2400" dirty="0">
                <a:solidFill>
                  <a:srgbClr val="00CCFF"/>
                </a:solidFill>
              </a:rPr>
              <a:t>of the week</a:t>
            </a:r>
            <a:r>
              <a:rPr lang="en-US" sz="2400" dirty="0"/>
              <a:t> beginning at sunset Tue Feb 24, 533 BCE!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DD25CDB3-BAF6-0E2A-B634-B7207BCCBFE4}"/>
              </a:ext>
            </a:extLst>
          </p:cNvPr>
          <p:cNvSpPr>
            <a:spLocks noGrp="1" noChangeArrowheads="1"/>
          </p:cNvSpPr>
          <p:nvPr>
            <p:ph type="title"/>
          </p:nvPr>
        </p:nvSpPr>
        <p:spPr>
          <a:xfrm>
            <a:off x="457200" y="228600"/>
            <a:ext cx="8229600" cy="1143000"/>
          </a:xfrm>
        </p:spPr>
        <p:txBody>
          <a:bodyPr/>
          <a:lstStyle/>
          <a:p>
            <a:pPr eaLnBrk="1" hangingPunct="1">
              <a:defRPr/>
            </a:pPr>
            <a:r>
              <a:rPr lang="en-US" sz="4000"/>
              <a:t>The Beginning of a new Era of an Old Covenant Defined - II</a:t>
            </a:r>
          </a:p>
        </p:txBody>
      </p:sp>
      <p:sp>
        <p:nvSpPr>
          <p:cNvPr id="233475" name="Rectangle 3">
            <a:extLst>
              <a:ext uri="{FF2B5EF4-FFF2-40B4-BE49-F238E27FC236}">
                <a16:creationId xmlns:a16="http://schemas.microsoft.com/office/drawing/2014/main" id="{B4721C1C-BC11-D22E-1C26-1378ABDD92F9}"/>
              </a:ext>
            </a:extLst>
          </p:cNvPr>
          <p:cNvSpPr>
            <a:spLocks noGrp="1" noChangeArrowheads="1"/>
          </p:cNvSpPr>
          <p:nvPr>
            <p:ph type="body" idx="1"/>
          </p:nvPr>
        </p:nvSpPr>
        <p:spPr>
          <a:xfrm>
            <a:off x="457200" y="1676400"/>
            <a:ext cx="8229600" cy="5181600"/>
          </a:xfrm>
        </p:spPr>
        <p:txBody>
          <a:bodyPr/>
          <a:lstStyle/>
          <a:p>
            <a:pPr eaLnBrk="1" hangingPunct="1">
              <a:lnSpc>
                <a:spcPct val="80000"/>
              </a:lnSpc>
              <a:defRPr/>
            </a:pPr>
            <a:r>
              <a:rPr lang="en-US" sz="2400"/>
              <a:t>In the Scriptures, as in all real life events, </a:t>
            </a:r>
            <a:r>
              <a:rPr lang="en-US" sz="2400" b="1" i="1">
                <a:solidFill>
                  <a:srgbClr val="FFFF00"/>
                </a:solidFill>
              </a:rPr>
              <a:t>beginnings are always of utmost importance.</a:t>
            </a:r>
            <a:r>
              <a:rPr lang="en-US" sz="2400"/>
              <a:t> Thus it is most important to define the beginning of this prophecy precisely.</a:t>
            </a:r>
          </a:p>
          <a:p>
            <a:pPr eaLnBrk="1" hangingPunct="1">
              <a:lnSpc>
                <a:spcPct val="80000"/>
              </a:lnSpc>
              <a:defRPr/>
            </a:pPr>
            <a:r>
              <a:rPr lang="en-US" sz="2400"/>
              <a:t>In this case the Scriptures are defining </a:t>
            </a:r>
            <a:r>
              <a:rPr lang="en-US" sz="2400" b="1" i="1">
                <a:solidFill>
                  <a:srgbClr val="FFFF00"/>
                </a:solidFill>
              </a:rPr>
              <a:t>the exact date of an ancient Covenant that is being re-confirmed.</a:t>
            </a:r>
            <a:r>
              <a:rPr lang="en-US" sz="2400"/>
              <a:t> It is the same Covenant as was offered to each and all men and specifically to Adam, Seth, Enoch, Noah, Shem, Abraham, Isaac, Jacob, Moses…</a:t>
            </a:r>
          </a:p>
          <a:p>
            <a:pPr eaLnBrk="1" hangingPunct="1">
              <a:lnSpc>
                <a:spcPct val="80000"/>
              </a:lnSpc>
              <a:defRPr/>
            </a:pPr>
            <a:r>
              <a:rPr lang="en-US" sz="2400"/>
              <a:t>The point in time here indicated is the decree of Cyrus’ for the release of the captives who had been in Babylon for a full 70 years at this point in time. Cf. Daniel 9:2. Thus the words “he shall cause the sacrifice and the oblation to cease, and for the overspreading of abominations he shall make </a:t>
            </a:r>
            <a:r>
              <a:rPr lang="en-US" sz="2400" i="1"/>
              <a:t>it</a:t>
            </a:r>
            <a:r>
              <a:rPr lang="en-US" sz="2400"/>
              <a:t> desolate, even until the consummation” Daniel 9:27.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36636C4A-CAAB-483D-C50E-032851CD6DD5}"/>
              </a:ext>
            </a:extLst>
          </p:cNvPr>
          <p:cNvSpPr>
            <a:spLocks noGrp="1" noChangeArrowheads="1"/>
          </p:cNvSpPr>
          <p:nvPr>
            <p:ph type="title"/>
          </p:nvPr>
        </p:nvSpPr>
        <p:spPr>
          <a:xfrm>
            <a:off x="457200" y="457200"/>
            <a:ext cx="8229600" cy="1143000"/>
          </a:xfrm>
        </p:spPr>
        <p:txBody>
          <a:bodyPr/>
          <a:lstStyle/>
          <a:p>
            <a:pPr eaLnBrk="1" hangingPunct="1">
              <a:defRPr/>
            </a:pPr>
            <a:r>
              <a:rPr lang="en-US" sz="4000"/>
              <a:t>The Beginning of a new Era of an Old Covenant Defined - III</a:t>
            </a:r>
          </a:p>
        </p:txBody>
      </p:sp>
      <p:sp>
        <p:nvSpPr>
          <p:cNvPr id="237571" name="Rectangle 3">
            <a:extLst>
              <a:ext uri="{FF2B5EF4-FFF2-40B4-BE49-F238E27FC236}">
                <a16:creationId xmlns:a16="http://schemas.microsoft.com/office/drawing/2014/main" id="{68A602E1-2E62-92AD-7390-AA6F39F247CD}"/>
              </a:ext>
            </a:extLst>
          </p:cNvPr>
          <p:cNvSpPr>
            <a:spLocks noGrp="1" noChangeArrowheads="1"/>
          </p:cNvSpPr>
          <p:nvPr>
            <p:ph type="body" idx="1"/>
          </p:nvPr>
        </p:nvSpPr>
        <p:spPr>
          <a:xfrm>
            <a:off x="457200" y="1981200"/>
            <a:ext cx="8229600" cy="4876800"/>
          </a:xfrm>
        </p:spPr>
        <p:txBody>
          <a:bodyPr/>
          <a:lstStyle/>
          <a:p>
            <a:pPr eaLnBrk="1" hangingPunct="1">
              <a:defRPr/>
            </a:pPr>
            <a:r>
              <a:rPr lang="en-US" sz="2800"/>
              <a:t>One 490</a:t>
            </a:r>
            <a:r>
              <a:rPr lang="en-US" sz="2800">
                <a:cs typeface="Tahoma" pitchFamily="34" charset="0"/>
              </a:rPr>
              <a:t>±</a:t>
            </a:r>
            <a:r>
              <a:rPr lang="en-US" sz="2800"/>
              <a:t> year cycle had come to an end that had begun with the People of Israel asking for themselves a king – like the people around them. A new 490 year cycle was beginning. Would the new generation accept the good parts of the old covenant or would they not care, repeat the mistakes of prior generations, and lose out on many or even most of the potential blessings in store for them by means of this Covenant?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DC7BBCED-AAC5-4CAA-63C8-14874EDD6D00}"/>
              </a:ext>
            </a:extLst>
          </p:cNvPr>
          <p:cNvSpPr>
            <a:spLocks noGrp="1" noChangeArrowheads="1"/>
          </p:cNvSpPr>
          <p:nvPr>
            <p:ph type="title"/>
          </p:nvPr>
        </p:nvSpPr>
        <p:spPr>
          <a:xfrm>
            <a:off x="457200" y="228600"/>
            <a:ext cx="8229600" cy="1143000"/>
          </a:xfrm>
        </p:spPr>
        <p:txBody>
          <a:bodyPr/>
          <a:lstStyle/>
          <a:p>
            <a:pPr eaLnBrk="1" hangingPunct="1">
              <a:defRPr/>
            </a:pPr>
            <a:r>
              <a:rPr lang="en-US" sz="4000"/>
              <a:t>The Beginning of a new Era of an Old Covenant Defined – IV</a:t>
            </a:r>
          </a:p>
        </p:txBody>
      </p:sp>
      <p:sp>
        <p:nvSpPr>
          <p:cNvPr id="235523" name="Rectangle 3">
            <a:extLst>
              <a:ext uri="{FF2B5EF4-FFF2-40B4-BE49-F238E27FC236}">
                <a16:creationId xmlns:a16="http://schemas.microsoft.com/office/drawing/2014/main" id="{82EAA8E3-D6A3-37EB-68D5-1E9B7BFCC24B}"/>
              </a:ext>
            </a:extLst>
          </p:cNvPr>
          <p:cNvSpPr>
            <a:spLocks noGrp="1" noChangeArrowheads="1"/>
          </p:cNvSpPr>
          <p:nvPr>
            <p:ph type="body" idx="1"/>
          </p:nvPr>
        </p:nvSpPr>
        <p:spPr>
          <a:xfrm>
            <a:off x="457200" y="1676400"/>
            <a:ext cx="8229600" cy="5181600"/>
          </a:xfrm>
        </p:spPr>
        <p:txBody>
          <a:bodyPr/>
          <a:lstStyle/>
          <a:p>
            <a:pPr eaLnBrk="1" hangingPunct="1">
              <a:defRPr/>
            </a:pPr>
            <a:r>
              <a:rPr lang="en-US" sz="2800"/>
              <a:t>Would any and each among them accept the direct relationship offered them by their Creator or would they be too afraid and choose instead to elect or vote for themselves another man-made State or king – as had the people done throughout the last 490 years before them? Cf. Deuteronomy 5:2-5 and 1 Samuel 8! Would they truly come out of the State represented by Nebuchadnezzar’s Statue or would they prefer to keep on bending their knees and subjugating themselves for all that that Stat(u)e represents?!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A82B6E38-3EC4-2AF6-9297-0B25293151A0}"/>
              </a:ext>
            </a:extLst>
          </p:cNvPr>
          <p:cNvSpPr>
            <a:spLocks noGrp="1" noChangeArrowheads="1"/>
          </p:cNvSpPr>
          <p:nvPr>
            <p:ph type="title"/>
          </p:nvPr>
        </p:nvSpPr>
        <p:spPr>
          <a:xfrm>
            <a:off x="457200" y="228600"/>
            <a:ext cx="8229600" cy="1143000"/>
          </a:xfrm>
        </p:spPr>
        <p:txBody>
          <a:bodyPr/>
          <a:lstStyle/>
          <a:p>
            <a:pPr eaLnBrk="1" hangingPunct="1">
              <a:defRPr/>
            </a:pPr>
            <a:r>
              <a:rPr lang="en-US" sz="4000"/>
              <a:t>The Beginning of a new Era of an Old Covenant Defined – V</a:t>
            </a:r>
          </a:p>
        </p:txBody>
      </p:sp>
      <p:sp>
        <p:nvSpPr>
          <p:cNvPr id="239619" name="Rectangle 3">
            <a:extLst>
              <a:ext uri="{FF2B5EF4-FFF2-40B4-BE49-F238E27FC236}">
                <a16:creationId xmlns:a16="http://schemas.microsoft.com/office/drawing/2014/main" id="{B531F1B8-7802-3121-6DBD-D9CCC9DE5CC4}"/>
              </a:ext>
            </a:extLst>
          </p:cNvPr>
          <p:cNvSpPr>
            <a:spLocks noGrp="1" noChangeArrowheads="1"/>
          </p:cNvSpPr>
          <p:nvPr>
            <p:ph type="body" idx="1"/>
          </p:nvPr>
        </p:nvSpPr>
        <p:spPr>
          <a:xfrm>
            <a:off x="457200" y="1676400"/>
            <a:ext cx="8229600" cy="5181600"/>
          </a:xfrm>
        </p:spPr>
        <p:txBody>
          <a:bodyPr/>
          <a:lstStyle/>
          <a:p>
            <a:pPr eaLnBrk="1" hangingPunct="1">
              <a:defRPr/>
            </a:pPr>
            <a:r>
              <a:rPr lang="en-US" sz="2800"/>
              <a:t>Would they, any one among them, be willing to accept the total freedom offered them – first by means of an understanding of God’s own principles re covenants – second, specifically by Cyrus, and then again, a third time, by Darius?</a:t>
            </a:r>
          </a:p>
          <a:p>
            <a:pPr eaLnBrk="1" hangingPunct="1">
              <a:defRPr/>
            </a:pPr>
            <a:r>
              <a:rPr lang="en-US" sz="2800"/>
              <a:t>Or, would they settle for another man-made Savior at the end of the next 490 year era? I.e. the Roman Empire, beginning with Herod the Great’s conquest of Jerusalem?</a:t>
            </a:r>
          </a:p>
          <a:p>
            <a:pPr eaLnBrk="1" hangingPunct="1">
              <a:defRPr/>
            </a:pPr>
            <a:r>
              <a:rPr lang="en-US" sz="2800"/>
              <a:t>How about us here and now, (U) and I? Cf. Deut. 5:2-5!!!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87ECA6E-A9F2-F892-5D81-1578733C33EA}"/>
              </a:ext>
            </a:extLst>
          </p:cNvPr>
          <p:cNvSpPr>
            <a:spLocks noGrp="1" noChangeArrowheads="1"/>
          </p:cNvSpPr>
          <p:nvPr>
            <p:ph type="title"/>
          </p:nvPr>
        </p:nvSpPr>
        <p:spPr>
          <a:xfrm>
            <a:off x="457200" y="533400"/>
            <a:ext cx="8229600" cy="1143000"/>
          </a:xfrm>
        </p:spPr>
        <p:txBody>
          <a:bodyPr/>
          <a:lstStyle/>
          <a:p>
            <a:pPr eaLnBrk="1" hangingPunct="1">
              <a:defRPr/>
            </a:pPr>
            <a:r>
              <a:rPr lang="en-US" sz="4000"/>
              <a:t>Darius’ decree to set God’s People free for ever</a:t>
            </a:r>
          </a:p>
        </p:txBody>
      </p:sp>
      <p:sp>
        <p:nvSpPr>
          <p:cNvPr id="105475" name="Rectangle 3">
            <a:extLst>
              <a:ext uri="{FF2B5EF4-FFF2-40B4-BE49-F238E27FC236}">
                <a16:creationId xmlns:a16="http://schemas.microsoft.com/office/drawing/2014/main" id="{4F5D1BE7-4EE6-8926-D0B2-664CFC80C6D8}"/>
              </a:ext>
            </a:extLst>
          </p:cNvPr>
          <p:cNvSpPr>
            <a:spLocks noGrp="1" noChangeArrowheads="1"/>
          </p:cNvSpPr>
          <p:nvPr>
            <p:ph type="body" idx="1"/>
          </p:nvPr>
        </p:nvSpPr>
        <p:spPr>
          <a:xfrm>
            <a:off x="457200" y="2057400"/>
            <a:ext cx="8229600" cy="4302125"/>
          </a:xfrm>
        </p:spPr>
        <p:txBody>
          <a:bodyPr/>
          <a:lstStyle/>
          <a:p>
            <a:pPr algn="ctr" eaLnBrk="1" hangingPunct="1">
              <a:lnSpc>
                <a:spcPct val="80000"/>
              </a:lnSpc>
              <a:buFont typeface="Wingdings" pitchFamily="2" charset="2"/>
              <a:buNone/>
              <a:defRPr/>
            </a:pPr>
            <a:r>
              <a:rPr lang="en-US" sz="1600" b="1"/>
              <a:t>Ezra 6:7-12 (KJV)</a:t>
            </a:r>
          </a:p>
          <a:p>
            <a:pPr eaLnBrk="1" hangingPunct="1">
              <a:lnSpc>
                <a:spcPct val="80000"/>
              </a:lnSpc>
              <a:buFont typeface="Wingdings" pitchFamily="2" charset="2"/>
              <a:buNone/>
              <a:defRPr/>
            </a:pPr>
            <a:endParaRPr lang="en-US" sz="1600"/>
          </a:p>
          <a:p>
            <a:pPr eaLnBrk="1" hangingPunct="1">
              <a:lnSpc>
                <a:spcPct val="80000"/>
              </a:lnSpc>
              <a:buFont typeface="Wingdings" pitchFamily="2" charset="2"/>
              <a:buNone/>
              <a:defRPr/>
            </a:pPr>
            <a:r>
              <a:rPr lang="en-US" sz="1600"/>
              <a:t>“7 Let the work of this house of God alone; let the governor of the Jews and the elders of the Jews build this house of God in his place. </a:t>
            </a:r>
          </a:p>
          <a:p>
            <a:pPr eaLnBrk="1" hangingPunct="1">
              <a:lnSpc>
                <a:spcPct val="80000"/>
              </a:lnSpc>
              <a:buFont typeface="Wingdings" pitchFamily="2" charset="2"/>
              <a:buNone/>
              <a:defRPr/>
            </a:pPr>
            <a:r>
              <a:rPr lang="en-US" sz="1600"/>
              <a:t>“8  Moreover I make a decree what ye shall do to the elders of these Jews for the building of this house of God: that </a:t>
            </a:r>
            <a:r>
              <a:rPr lang="en-US" sz="1600">
                <a:solidFill>
                  <a:srgbClr val="FFFF00"/>
                </a:solidFill>
              </a:rPr>
              <a:t>of the king's goods, </a:t>
            </a:r>
            <a:r>
              <a:rPr lang="en-US" sz="1600" i="1">
                <a:solidFill>
                  <a:srgbClr val="FFFF00"/>
                </a:solidFill>
              </a:rPr>
              <a:t>even</a:t>
            </a:r>
            <a:r>
              <a:rPr lang="en-US" sz="1600">
                <a:solidFill>
                  <a:srgbClr val="FFFF00"/>
                </a:solidFill>
              </a:rPr>
              <a:t> of the tribute beyond the river, forthwith expenses be given unto these men, that they be not hindered.</a:t>
            </a:r>
            <a:r>
              <a:rPr lang="en-US" sz="1600"/>
              <a:t> </a:t>
            </a:r>
          </a:p>
          <a:p>
            <a:pPr eaLnBrk="1" hangingPunct="1">
              <a:lnSpc>
                <a:spcPct val="80000"/>
              </a:lnSpc>
              <a:buFont typeface="Wingdings" pitchFamily="2" charset="2"/>
              <a:buNone/>
              <a:defRPr/>
            </a:pPr>
            <a:r>
              <a:rPr lang="en-US" sz="1600"/>
              <a:t>“9  </a:t>
            </a:r>
            <a:r>
              <a:rPr lang="en-US" sz="1600">
                <a:solidFill>
                  <a:srgbClr val="FFFF00"/>
                </a:solidFill>
              </a:rPr>
              <a:t>And that which they have need of</a:t>
            </a:r>
            <a:r>
              <a:rPr lang="en-US" sz="1600"/>
              <a:t>, both young bullocks, and rams, and lambs, for the burnt offerings of the God of heaven, </a:t>
            </a:r>
            <a:r>
              <a:rPr lang="en-US" sz="1600">
                <a:solidFill>
                  <a:srgbClr val="FFFF00"/>
                </a:solidFill>
              </a:rPr>
              <a:t>wheat, salt, wine, and oil, according to the appointment of the priests which </a:t>
            </a:r>
            <a:r>
              <a:rPr lang="en-US" sz="1600" i="1">
                <a:solidFill>
                  <a:srgbClr val="FFFF00"/>
                </a:solidFill>
              </a:rPr>
              <a:t>are</a:t>
            </a:r>
            <a:r>
              <a:rPr lang="en-US" sz="1600">
                <a:solidFill>
                  <a:srgbClr val="FFFF00"/>
                </a:solidFill>
              </a:rPr>
              <a:t> at Jerusalem, let it be given them day by day without fail: </a:t>
            </a:r>
          </a:p>
          <a:p>
            <a:pPr eaLnBrk="1" hangingPunct="1">
              <a:lnSpc>
                <a:spcPct val="80000"/>
              </a:lnSpc>
              <a:buFont typeface="Wingdings" pitchFamily="2" charset="2"/>
              <a:buNone/>
              <a:defRPr/>
            </a:pPr>
            <a:r>
              <a:rPr lang="en-US" sz="1600"/>
              <a:t>“10  That they may offer sacrifices of sweet savours unto the God of heaven, and pray for the life of the king, and of his sons. </a:t>
            </a:r>
          </a:p>
          <a:p>
            <a:pPr eaLnBrk="1" hangingPunct="1">
              <a:lnSpc>
                <a:spcPct val="80000"/>
              </a:lnSpc>
              <a:buFont typeface="Wingdings" pitchFamily="2" charset="2"/>
              <a:buNone/>
              <a:defRPr/>
            </a:pPr>
            <a:r>
              <a:rPr lang="en-US" sz="1600"/>
              <a:t>“11  Also I have made a decree, that </a:t>
            </a:r>
            <a:r>
              <a:rPr lang="en-US" sz="1600">
                <a:solidFill>
                  <a:srgbClr val="FFFF00"/>
                </a:solidFill>
              </a:rPr>
              <a:t>whosoever shall alter this word, let timber be pulled down from his house, and being set up, let him be hanged thereon; and let his house be made a dunghill for this. </a:t>
            </a:r>
          </a:p>
          <a:p>
            <a:pPr eaLnBrk="1" hangingPunct="1">
              <a:lnSpc>
                <a:spcPct val="80000"/>
              </a:lnSpc>
              <a:buFont typeface="Wingdings" pitchFamily="2" charset="2"/>
              <a:buNone/>
              <a:defRPr/>
            </a:pPr>
            <a:r>
              <a:rPr lang="en-US" sz="1600"/>
              <a:t>“12  And the God that hath caused his name to dwell there destroy all kings and people, that shall put to their hand to alter </a:t>
            </a:r>
            <a:r>
              <a:rPr lang="en-US" sz="1600" i="1"/>
              <a:t>and</a:t>
            </a:r>
            <a:r>
              <a:rPr lang="en-US" sz="1600"/>
              <a:t> to destroy this house of God which </a:t>
            </a:r>
            <a:r>
              <a:rPr lang="en-US" sz="1600" i="1"/>
              <a:t>is</a:t>
            </a:r>
            <a:r>
              <a:rPr lang="en-US" sz="1600"/>
              <a:t> at Jerusalem. I Darius have made a decree; let it be done with speed.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4D2DA77-DF41-6643-1DF0-B1B5750DAEAD}"/>
              </a:ext>
            </a:extLst>
          </p:cNvPr>
          <p:cNvSpPr>
            <a:spLocks noGrp="1" noChangeArrowheads="1"/>
          </p:cNvSpPr>
          <p:nvPr>
            <p:ph type="title"/>
          </p:nvPr>
        </p:nvSpPr>
        <p:spPr>
          <a:xfrm>
            <a:off x="457200" y="685800"/>
            <a:ext cx="8229600" cy="1143000"/>
          </a:xfrm>
        </p:spPr>
        <p:txBody>
          <a:bodyPr/>
          <a:lstStyle/>
          <a:p>
            <a:pPr eaLnBrk="1" hangingPunct="1">
              <a:defRPr/>
            </a:pPr>
            <a:r>
              <a:rPr lang="en-US" sz="4000"/>
              <a:t>A Personal Covenant Between God and Each Man (NOT hue-man!)</a:t>
            </a:r>
          </a:p>
        </p:txBody>
      </p:sp>
      <p:sp>
        <p:nvSpPr>
          <p:cNvPr id="107523" name="Rectangle 3">
            <a:extLst>
              <a:ext uri="{FF2B5EF4-FFF2-40B4-BE49-F238E27FC236}">
                <a16:creationId xmlns:a16="http://schemas.microsoft.com/office/drawing/2014/main" id="{F84406BB-DCC0-E9FD-913F-F2552C72A770}"/>
              </a:ext>
            </a:extLst>
          </p:cNvPr>
          <p:cNvSpPr>
            <a:spLocks noGrp="1" noChangeArrowheads="1"/>
          </p:cNvSpPr>
          <p:nvPr>
            <p:ph type="body" idx="1"/>
          </p:nvPr>
        </p:nvSpPr>
        <p:spPr>
          <a:xfrm>
            <a:off x="457200" y="1905000"/>
            <a:ext cx="8229600" cy="4225925"/>
          </a:xfrm>
        </p:spPr>
        <p:txBody>
          <a:bodyPr/>
          <a:lstStyle/>
          <a:p>
            <a:pPr eaLnBrk="1" hangingPunct="1">
              <a:lnSpc>
                <a:spcPct val="90000"/>
              </a:lnSpc>
              <a:defRPr/>
            </a:pPr>
            <a:endParaRPr lang="en-US" sz="2400"/>
          </a:p>
          <a:p>
            <a:pPr algn="ctr" eaLnBrk="1" hangingPunct="1">
              <a:lnSpc>
                <a:spcPct val="90000"/>
              </a:lnSpc>
              <a:buFont typeface="Wingdings" pitchFamily="2" charset="2"/>
              <a:buNone/>
              <a:defRPr/>
            </a:pPr>
            <a:r>
              <a:rPr lang="en-US" sz="2400" b="1"/>
              <a:t>Deuteronomy 5:2-5 (KJV)</a:t>
            </a:r>
          </a:p>
          <a:p>
            <a:pPr eaLnBrk="1" hangingPunct="1">
              <a:lnSpc>
                <a:spcPct val="90000"/>
              </a:lnSpc>
              <a:buFont typeface="Wingdings" pitchFamily="2" charset="2"/>
              <a:buNone/>
              <a:defRPr/>
            </a:pPr>
            <a:endParaRPr lang="en-US" sz="2400"/>
          </a:p>
          <a:p>
            <a:pPr eaLnBrk="1" hangingPunct="1">
              <a:lnSpc>
                <a:spcPct val="90000"/>
              </a:lnSpc>
              <a:buFont typeface="Wingdings" pitchFamily="2" charset="2"/>
              <a:buNone/>
              <a:defRPr/>
            </a:pPr>
            <a:r>
              <a:rPr lang="en-US" sz="2400"/>
              <a:t>“2  The LORD our God made a covenant with </a:t>
            </a:r>
            <a:r>
              <a:rPr lang="en-US" sz="2400">
                <a:solidFill>
                  <a:srgbClr val="FFFF00"/>
                </a:solidFill>
              </a:rPr>
              <a:t>us</a:t>
            </a:r>
            <a:r>
              <a:rPr lang="en-US" sz="2400"/>
              <a:t> in Horeb. </a:t>
            </a:r>
          </a:p>
          <a:p>
            <a:pPr eaLnBrk="1" hangingPunct="1">
              <a:lnSpc>
                <a:spcPct val="90000"/>
              </a:lnSpc>
              <a:buFont typeface="Wingdings" pitchFamily="2" charset="2"/>
              <a:buNone/>
              <a:defRPr/>
            </a:pPr>
            <a:r>
              <a:rPr lang="en-US" sz="2400"/>
              <a:t>“3  The LORD made </a:t>
            </a:r>
            <a:r>
              <a:rPr lang="en-US" sz="2400">
                <a:solidFill>
                  <a:srgbClr val="FFFF00"/>
                </a:solidFill>
              </a:rPr>
              <a:t>not</a:t>
            </a:r>
            <a:r>
              <a:rPr lang="en-US" sz="2400"/>
              <a:t> this covenant with our fathers, </a:t>
            </a:r>
            <a:r>
              <a:rPr lang="en-US" sz="2400">
                <a:solidFill>
                  <a:srgbClr val="FFFF00"/>
                </a:solidFill>
              </a:rPr>
              <a:t>but with us, </a:t>
            </a:r>
            <a:r>
              <a:rPr lang="en-US" sz="2400" i="1">
                <a:solidFill>
                  <a:srgbClr val="FFFF00"/>
                </a:solidFill>
              </a:rPr>
              <a:t>even</a:t>
            </a:r>
            <a:r>
              <a:rPr lang="en-US" sz="2400">
                <a:solidFill>
                  <a:srgbClr val="FFFF00"/>
                </a:solidFill>
              </a:rPr>
              <a:t> us, who </a:t>
            </a:r>
            <a:r>
              <a:rPr lang="en-US" sz="2400" i="1">
                <a:solidFill>
                  <a:srgbClr val="FFFF00"/>
                </a:solidFill>
              </a:rPr>
              <a:t>are</a:t>
            </a:r>
            <a:r>
              <a:rPr lang="en-US" sz="2400">
                <a:solidFill>
                  <a:srgbClr val="FFFF00"/>
                </a:solidFill>
              </a:rPr>
              <a:t> all of us here alive this day.</a:t>
            </a:r>
            <a:r>
              <a:rPr lang="en-US" sz="2400"/>
              <a:t> </a:t>
            </a:r>
          </a:p>
          <a:p>
            <a:pPr eaLnBrk="1" hangingPunct="1">
              <a:lnSpc>
                <a:spcPct val="90000"/>
              </a:lnSpc>
              <a:buFont typeface="Wingdings" pitchFamily="2" charset="2"/>
              <a:buNone/>
              <a:defRPr/>
            </a:pPr>
            <a:r>
              <a:rPr lang="en-US" sz="2400"/>
              <a:t>“4  </a:t>
            </a:r>
            <a:r>
              <a:rPr lang="en-US" sz="2400">
                <a:solidFill>
                  <a:srgbClr val="FFFF00"/>
                </a:solidFill>
              </a:rPr>
              <a:t>The LORD talked with you face to face</a:t>
            </a:r>
            <a:r>
              <a:rPr lang="en-US" sz="2400"/>
              <a:t> in the mount out of the midst of the fire, </a:t>
            </a:r>
          </a:p>
          <a:p>
            <a:pPr eaLnBrk="1" hangingPunct="1">
              <a:lnSpc>
                <a:spcPct val="90000"/>
              </a:lnSpc>
              <a:buFont typeface="Wingdings" pitchFamily="2" charset="2"/>
              <a:buNone/>
              <a:defRPr/>
            </a:pPr>
            <a:r>
              <a:rPr lang="en-US" sz="2400"/>
              <a:t>“5  (</a:t>
            </a:r>
            <a:r>
              <a:rPr lang="en-US" sz="2400">
                <a:solidFill>
                  <a:srgbClr val="FF0000"/>
                </a:solidFill>
              </a:rPr>
              <a:t>I stood between</a:t>
            </a:r>
            <a:r>
              <a:rPr lang="en-US" sz="2400"/>
              <a:t> the LORD and you at that time, to shew you the word of the LORD: </a:t>
            </a:r>
            <a:r>
              <a:rPr lang="en-US" sz="2400">
                <a:solidFill>
                  <a:srgbClr val="FF0000"/>
                </a:solidFill>
              </a:rPr>
              <a:t>for ye were afraid</a:t>
            </a:r>
            <a:r>
              <a:rPr lang="en-US" sz="2400"/>
              <a:t> by reason of the fire, and went not up into the mount;)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CA0F3BE-76CC-E0FF-DF10-86F82F14FD86}"/>
              </a:ext>
            </a:extLst>
          </p:cNvPr>
          <p:cNvSpPr>
            <a:spLocks noGrp="1" noChangeArrowheads="1"/>
          </p:cNvSpPr>
          <p:nvPr>
            <p:ph type="title"/>
          </p:nvPr>
        </p:nvSpPr>
        <p:spPr>
          <a:xfrm>
            <a:off x="457200" y="277813"/>
            <a:ext cx="8229600" cy="2998787"/>
          </a:xfrm>
        </p:spPr>
        <p:txBody>
          <a:bodyPr/>
          <a:lstStyle/>
          <a:p>
            <a:pPr eaLnBrk="1" hangingPunct="1">
              <a:defRPr/>
            </a:pPr>
            <a:r>
              <a:rPr lang="en-US"/>
              <a:t>God Does Not Interfere in Obligations We are Willingly Accepting!</a:t>
            </a:r>
          </a:p>
        </p:txBody>
      </p:sp>
      <p:sp>
        <p:nvSpPr>
          <p:cNvPr id="109571" name="Rectangle 3">
            <a:extLst>
              <a:ext uri="{FF2B5EF4-FFF2-40B4-BE49-F238E27FC236}">
                <a16:creationId xmlns:a16="http://schemas.microsoft.com/office/drawing/2014/main" id="{DC29C1D3-9283-F60B-5BFC-8CE08FD8F223}"/>
              </a:ext>
            </a:extLst>
          </p:cNvPr>
          <p:cNvSpPr>
            <a:spLocks noGrp="1" noChangeArrowheads="1"/>
          </p:cNvSpPr>
          <p:nvPr>
            <p:ph type="body" idx="1"/>
          </p:nvPr>
        </p:nvSpPr>
        <p:spPr>
          <a:xfrm>
            <a:off x="457200" y="2667000"/>
            <a:ext cx="8229600" cy="3463925"/>
          </a:xfrm>
        </p:spPr>
        <p:txBody>
          <a:bodyPr/>
          <a:lstStyle/>
          <a:p>
            <a:pPr algn="ctr" eaLnBrk="1" hangingPunct="1">
              <a:buFont typeface="Wingdings" pitchFamily="2" charset="2"/>
              <a:buNone/>
              <a:defRPr/>
            </a:pPr>
            <a:endParaRPr lang="en-US" b="1" dirty="0"/>
          </a:p>
          <a:p>
            <a:pPr algn="ctr" eaLnBrk="1" hangingPunct="1">
              <a:buFont typeface="Wingdings" pitchFamily="2" charset="2"/>
              <a:buNone/>
              <a:defRPr/>
            </a:pPr>
            <a:r>
              <a:rPr lang="en-US" b="1" dirty="0"/>
              <a:t>1 Samuel 8:18</a:t>
            </a:r>
            <a:r>
              <a:rPr lang="en-US" dirty="0"/>
              <a:t> </a:t>
            </a:r>
            <a:r>
              <a:rPr lang="en-US" b="1" dirty="0"/>
              <a:t>(KJV)</a:t>
            </a:r>
            <a:r>
              <a:rPr lang="en-US" dirty="0"/>
              <a:t> </a:t>
            </a:r>
          </a:p>
          <a:p>
            <a:pPr eaLnBrk="1" hangingPunct="1">
              <a:buFont typeface="Wingdings" pitchFamily="2" charset="2"/>
              <a:buNone/>
              <a:defRPr/>
            </a:pPr>
            <a:r>
              <a:rPr lang="en-US" dirty="0"/>
              <a:t>“And ye shall cry out in that day </a:t>
            </a:r>
            <a:r>
              <a:rPr lang="en-US" dirty="0">
                <a:solidFill>
                  <a:srgbClr val="FF0000"/>
                </a:solidFill>
              </a:rPr>
              <a:t>because</a:t>
            </a:r>
            <a:r>
              <a:rPr lang="en-US" dirty="0"/>
              <a:t> of your king which </a:t>
            </a:r>
            <a:r>
              <a:rPr lang="en-US" dirty="0">
                <a:solidFill>
                  <a:srgbClr val="FF0000"/>
                </a:solidFill>
              </a:rPr>
              <a:t>ye shall have chosen</a:t>
            </a:r>
            <a:r>
              <a:rPr lang="en-US" dirty="0"/>
              <a:t> you; and </a:t>
            </a:r>
            <a:r>
              <a:rPr lang="en-US" dirty="0">
                <a:solidFill>
                  <a:srgbClr val="FFFF00"/>
                </a:solidFill>
              </a:rPr>
              <a:t>the LORD will </a:t>
            </a:r>
            <a:r>
              <a:rPr lang="en-US" u="sng" dirty="0">
                <a:solidFill>
                  <a:srgbClr val="FFFF00"/>
                </a:solidFill>
              </a:rPr>
              <a:t>not</a:t>
            </a:r>
            <a:r>
              <a:rPr lang="en-US" dirty="0">
                <a:solidFill>
                  <a:srgbClr val="FFFF00"/>
                </a:solidFill>
              </a:rPr>
              <a:t> hear you in that day.</a:t>
            </a:r>
            <a:r>
              <a:rPr lang="en-US" dirty="0"/>
              <a:t>”</a:t>
            </a:r>
          </a:p>
          <a:p>
            <a:pPr eaLnBrk="1" hangingPunct="1">
              <a:defRPr/>
            </a:pPr>
            <a:endParaRPr lang="en-US" dirty="0"/>
          </a:p>
        </p:txBody>
      </p:sp>
    </p:spTree>
  </p:cSld>
  <p:clrMapOvr>
    <a:masterClrMapping/>
  </p:clrMapOvr>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15294</TotalTime>
  <Words>12730</Words>
  <Application>Microsoft Macintosh PowerPoint</Application>
  <PresentationFormat>On-screen Show (4:3)</PresentationFormat>
  <Paragraphs>804</Paragraphs>
  <Slides>138</Slides>
  <Notes>137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138</vt:i4>
      </vt:variant>
    </vt:vector>
  </HeadingPairs>
  <TitlesOfParts>
    <vt:vector size="146" baseType="lpstr">
      <vt:lpstr>Tahoma</vt:lpstr>
      <vt:lpstr>Arial</vt:lpstr>
      <vt:lpstr>Wingdings</vt:lpstr>
      <vt:lpstr>Book Antiqua</vt:lpstr>
      <vt:lpstr>BibliaLS</vt:lpstr>
      <vt:lpstr>굴림</vt:lpstr>
      <vt:lpstr>Arial Unicode MS</vt:lpstr>
      <vt:lpstr>Balance</vt:lpstr>
      <vt:lpstr>Reflections Re the 2nd Coming…  - Will all recognize what they are seeing… or not?</vt:lpstr>
      <vt:lpstr>Reflections Re the 2nd Coming…</vt:lpstr>
      <vt:lpstr>Remember the 10 virgins?</vt:lpstr>
      <vt:lpstr>A Preview of the 2nd Coming?</vt:lpstr>
      <vt:lpstr>Be not afraid!</vt:lpstr>
      <vt:lpstr>Yet another Preview of the 2nd Coming?</vt:lpstr>
      <vt:lpstr>Are We Recognizing Jesus?</vt:lpstr>
      <vt:lpstr>Be not afraid!</vt:lpstr>
      <vt:lpstr>Have you ever heard of  “meeting in the air…?”</vt:lpstr>
      <vt:lpstr>Is there a difference between ‘seeing’ and ‘recognizing?’</vt:lpstr>
      <vt:lpstr>Reflections Re the 2nd Coming…  - Will all recognize what they are seeing… or not?</vt:lpstr>
      <vt:lpstr>‘At hand…” – What does it mean?</vt:lpstr>
      <vt:lpstr>‘At hand…” – What does it mean?</vt:lpstr>
      <vt:lpstr>A quote from the Pen of Ellen G. White;  from the Pen of Inspiration  New Meaning in Familiar Texts </vt:lpstr>
      <vt:lpstr>Have you seen a diagram similar to this one before?</vt:lpstr>
      <vt:lpstr>This diagram is from the Adult Sabbath School Bible Study Guide, 2nd quarter, 2002, Lesson 5:</vt:lpstr>
      <vt:lpstr>Same source, 2 years later…</vt:lpstr>
      <vt:lpstr>Below the last diagram we find words reminding us of the following familiar teachings:</vt:lpstr>
      <vt:lpstr>Look at the highlighted text!</vt:lpstr>
      <vt:lpstr>Why are we choosing 457 BC?  “The only date that works!”</vt:lpstr>
      <vt:lpstr>Why are we choosing 457 BC?   “The numbers bring us right to the time of Christ!”</vt:lpstr>
      <vt:lpstr>“With the starting point given in the decree to restore and rebuild Jerusalem in 457 B.C., we arrive 2,300 years later at 1844. ”</vt:lpstr>
      <vt:lpstr>The Word of God is our Ruler</vt:lpstr>
      <vt:lpstr>The Holy Scriptures are the Standard</vt:lpstr>
      <vt:lpstr>What did Sister White say Re  What Sister White said…?</vt:lpstr>
      <vt:lpstr>500 year prophecy</vt:lpstr>
      <vt:lpstr>Why is Ellen White emphasizing this? If what we’ve thought we know is true in every detail, then Why is it…?</vt:lpstr>
      <vt:lpstr>“Five hundred years before the birth of Christ…”</vt:lpstr>
      <vt:lpstr>Per my current reckoning Ellen’s prophecy is off with only 2 years…</vt:lpstr>
      <vt:lpstr>If my reckoning is off with 2 years… What about our standard reckoning?</vt:lpstr>
      <vt:lpstr>There could be some time between Zechariah’s prophecies, couldn’t there?</vt:lpstr>
      <vt:lpstr>Other Potential Reasons for said 2-year Discrepancy</vt:lpstr>
      <vt:lpstr>Ellen G. White wrote:</vt:lpstr>
      <vt:lpstr>The 1843 Chart</vt:lpstr>
      <vt:lpstr>The 1843 Chart</vt:lpstr>
      <vt:lpstr>1843 chart           1863 chart</vt:lpstr>
      <vt:lpstr>Are we ready to accept the truth as it is being revealed to us?</vt:lpstr>
      <vt:lpstr>When did Babylon fall?</vt:lpstr>
      <vt:lpstr>PowerPoint Presentation</vt:lpstr>
      <vt:lpstr>PowerPoint Presentation</vt:lpstr>
      <vt:lpstr>   Daniel 9:24</vt:lpstr>
      <vt:lpstr>  “…שׁבעים שׁבעים”</vt:lpstr>
      <vt:lpstr>Cyrus’ decree predicted:</vt:lpstr>
      <vt:lpstr>Cyrus’ decree:</vt:lpstr>
      <vt:lpstr>Cyrus’ decree:</vt:lpstr>
      <vt:lpstr>Laying the Foundation  of the 2nd Temple the 1st Time - Notice especially: “In the second (2nd) month…!”</vt:lpstr>
      <vt:lpstr>Laying the Foundation  of the 2nd Temple the 2nd Time - Notice especially: “In the ninth (9th) month…!”</vt:lpstr>
      <vt:lpstr>  Completing the 2nd Temple with the Assistance of their Former Persecutors</vt:lpstr>
      <vt:lpstr>Dating Cyrus’ Decree  - by what “supplications?”</vt:lpstr>
      <vt:lpstr>The History of the Capture of Babylon </vt:lpstr>
      <vt:lpstr>Dated events within one year before and after Babylon’s fall</vt:lpstr>
      <vt:lpstr>Dated events within one year before and after Babylon’s fall</vt:lpstr>
      <vt:lpstr> Dating Cyrus’ Decree  The Death of Darius the Mede</vt:lpstr>
      <vt:lpstr>Here’s another translation of the same ancient terra cotta cylinder text previously quoted out of the SDA Bible commentary:</vt:lpstr>
      <vt:lpstr>When did Darius, king of Media begin his reign?</vt:lpstr>
      <vt:lpstr>When did Cyrus begin his reign?</vt:lpstr>
      <vt:lpstr>When did Babylon fall?</vt:lpstr>
      <vt:lpstr>When did Babylon fall?</vt:lpstr>
      <vt:lpstr>When did Cyrus’ reign begin?</vt:lpstr>
      <vt:lpstr>PowerPoint Presentation</vt:lpstr>
      <vt:lpstr>PowerPoint Presentation</vt:lpstr>
      <vt:lpstr>PowerPoint Presentation</vt:lpstr>
      <vt:lpstr>When did Cyrus’ 1st Scriptural year of reign begin?</vt:lpstr>
      <vt:lpstr>When did Darius’ 1st year begin and end?</vt:lpstr>
      <vt:lpstr>When did Daniel 9 happen?</vt:lpstr>
      <vt:lpstr>When was Cyrus’ decree issued?</vt:lpstr>
      <vt:lpstr>What is the difference?</vt:lpstr>
      <vt:lpstr>Further evidence for this distinction 1</vt:lpstr>
      <vt:lpstr>Further evidence for this distinction 2</vt:lpstr>
      <vt:lpstr>Do you begin to see the difference?</vt:lpstr>
      <vt:lpstr>When did Darius the Mede die?</vt:lpstr>
      <vt:lpstr>Where was Cyrus on Tishri 10?</vt:lpstr>
      <vt:lpstr>Summing up the events - 1</vt:lpstr>
      <vt:lpstr>Summing up the events - 2</vt:lpstr>
      <vt:lpstr>Summing up the events - 3</vt:lpstr>
      <vt:lpstr>Was Cyrus’ decree issued Aviv 27, 533 BCE?</vt:lpstr>
      <vt:lpstr>The Kings and their Reigns</vt:lpstr>
      <vt:lpstr>Dating the events of the 4900 days:</vt:lpstr>
      <vt:lpstr>PowerPoint Presentation</vt:lpstr>
      <vt:lpstr>PowerPoint Presentation</vt:lpstr>
      <vt:lpstr>PowerPoint Presentation</vt:lpstr>
      <vt:lpstr>What is the Connection…?</vt:lpstr>
      <vt:lpstr>What does “משׁיח נגיד” mean?</vt:lpstr>
      <vt:lpstr>Strong’s re “נגד”  or KJV’s transl. “prince”</vt:lpstr>
      <vt:lpstr>Strong’s re “משׁיח”  or KJV’s transl. “Messiah”</vt:lpstr>
      <vt:lpstr>What does “משׁיח נגיד” mean?</vt:lpstr>
      <vt:lpstr>Is this a valid application of Daniel 9:25-26?</vt:lpstr>
      <vt:lpstr> Daniel 9:25-26</vt:lpstr>
      <vt:lpstr>   Daniel 9:24</vt:lpstr>
      <vt:lpstr>What about Daniel’s “one week” and “in the midst of the week?”</vt:lpstr>
      <vt:lpstr> Dating Cyrus’ Decree  The Death of Darius the Mede</vt:lpstr>
      <vt:lpstr>The Beginning of a new Era of an Old Covenant Defined - I</vt:lpstr>
      <vt:lpstr>The Beginning of a new Era of an Old Covenant Defined - II</vt:lpstr>
      <vt:lpstr>The Beginning of a new Era of an Old Covenant Defined - III</vt:lpstr>
      <vt:lpstr>The Beginning of a new Era of an Old Covenant Defined – IV</vt:lpstr>
      <vt:lpstr>The Beginning of a new Era of an Old Covenant Defined – V</vt:lpstr>
      <vt:lpstr>Darius’ decree to set God’s People free for ever</vt:lpstr>
      <vt:lpstr>A Personal Covenant Between God and Each Man (NOT hue-man!)</vt:lpstr>
      <vt:lpstr>God Does Not Interfere in Obligations We are Willingly Accepting!</vt:lpstr>
      <vt:lpstr>God is Calling Me and U Now!</vt:lpstr>
      <vt:lpstr>The Kingdom of God…  is what U make of it!</vt:lpstr>
      <vt:lpstr>Daniel’s 490 Year Prophecies</vt:lpstr>
      <vt:lpstr>534 BCE ± 490 Years</vt:lpstr>
      <vt:lpstr>Tishri 10, 43 BCE  Herod Captures Jerusalem</vt:lpstr>
      <vt:lpstr>Scripture Year Reckoning</vt:lpstr>
      <vt:lpstr>Salvation of Men</vt:lpstr>
      <vt:lpstr>One Escape Option: Yahweh the One Real Savior</vt:lpstr>
      <vt:lpstr>Escaping the Circle of Evil to that which “is (?) too good to be true”</vt:lpstr>
      <vt:lpstr>   Daniel 9:24</vt:lpstr>
      <vt:lpstr>What steps R U taking?</vt:lpstr>
      <vt:lpstr>I Inherited the 7th Day Sabbath Truth!</vt:lpstr>
      <vt:lpstr>More Heritage Blessings</vt:lpstr>
      <vt:lpstr>More Heritage Blessings</vt:lpstr>
      <vt:lpstr>More Heritage Blessings</vt:lpstr>
      <vt:lpstr>More Heritage Blessings</vt:lpstr>
      <vt:lpstr>More Heritage Blessings</vt:lpstr>
      <vt:lpstr>More Heritage Blessings</vt:lpstr>
      <vt:lpstr>Unlimited Inheritance…</vt:lpstr>
      <vt:lpstr>I Learned by Remembering…</vt:lpstr>
      <vt:lpstr>My Mother Taught me</vt:lpstr>
      <vt:lpstr>Real Life consequences</vt:lpstr>
      <vt:lpstr>I learned from my mother’s death</vt:lpstr>
      <vt:lpstr>My Wife is a Blessing</vt:lpstr>
      <vt:lpstr>My Little Ones Taught Me Much</vt:lpstr>
      <vt:lpstr>I didn’t believe cholesterol was bad</vt:lpstr>
      <vt:lpstr>Why Substitutes?</vt:lpstr>
      <vt:lpstr>I learned from my colleague</vt:lpstr>
      <vt:lpstr>I learned by sharing</vt:lpstr>
      <vt:lpstr>Vegans have no colds</vt:lpstr>
      <vt:lpstr>I wanted to test fasting…</vt:lpstr>
      <vt:lpstr>Then I learned it the hard way…</vt:lpstr>
      <vt:lpstr>Then I learned it the hard way…</vt:lpstr>
      <vt:lpstr>Then I learned it the hard way…</vt:lpstr>
      <vt:lpstr>Then I learned it the hard way…</vt:lpstr>
      <vt:lpstr>Then I learned it the hard way…</vt:lpstr>
      <vt:lpstr>Well, I keep on learning…</vt:lpstr>
      <vt:lpstr>    No doubt you do too…</vt:lpstr>
      <vt:lpstr>Praise the Lord of Hosts!</vt:lpstr>
    </vt:vector>
  </TitlesOfParts>
  <Company>Yahweh Elohim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PowerfulChoices@gmail.com</cp:lastModifiedBy>
  <cp:revision>90</cp:revision>
  <dcterms:created xsi:type="dcterms:W3CDTF">2008-12-13T13:38:40Z</dcterms:created>
  <dcterms:modified xsi:type="dcterms:W3CDTF">2025-02-23T19:10:48Z</dcterms:modified>
</cp:coreProperties>
</file>